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1" r:id="rId2"/>
  </p:sldMasterIdLst>
  <p:notesMasterIdLst>
    <p:notesMasterId r:id="rId20"/>
  </p:notesMasterIdLst>
  <p:sldIdLst>
    <p:sldId id="262" r:id="rId3"/>
    <p:sldId id="265" r:id="rId4"/>
    <p:sldId id="266" r:id="rId5"/>
    <p:sldId id="270" r:id="rId6"/>
    <p:sldId id="271" r:id="rId7"/>
    <p:sldId id="272" r:id="rId8"/>
    <p:sldId id="273" r:id="rId9"/>
    <p:sldId id="263" r:id="rId10"/>
    <p:sldId id="258" r:id="rId11"/>
    <p:sldId id="269" r:id="rId12"/>
    <p:sldId id="264" r:id="rId13"/>
    <p:sldId id="274" r:id="rId14"/>
    <p:sldId id="275" r:id="rId15"/>
    <p:sldId id="276" r:id="rId16"/>
    <p:sldId id="260" r:id="rId17"/>
    <p:sldId id="267" r:id="rId18"/>
    <p:sldId id="268" r:id="rId19"/>
  </p:sldIdLst>
  <p:sldSz cx="12192000" cy="6858000"/>
  <p:notesSz cx="12192000" cy="6858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0749FD-43CC-8D67-070C-4E5B1F06A168}" v="88" dt="2020-09-07T08:00:01.262"/>
    <p1510:client id="{F27729C9-7858-4495-BA1D-4D3E81119637}" v="963" dt="2020-09-08T06:45:36.47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23" autoAdjust="0"/>
  </p:normalViewPr>
  <p:slideViewPr>
    <p:cSldViewPr>
      <p:cViewPr varScale="1">
        <p:scale>
          <a:sx n="45" d="100"/>
          <a:sy n="45" d="100"/>
        </p:scale>
        <p:origin x="1472"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e Boessen" userId="63e25fcb-354a-4c6f-90f7-c79fc9d83636" providerId="ADAL" clId="{F27729C9-7858-4495-BA1D-4D3E81119637}"/>
    <pc:docChg chg="undo custSel addSld delSld modSld sldOrd">
      <pc:chgData name="Rene Boessen" userId="63e25fcb-354a-4c6f-90f7-c79fc9d83636" providerId="ADAL" clId="{F27729C9-7858-4495-BA1D-4D3E81119637}" dt="2020-09-08T06:45:33.009" v="6077" actId="108"/>
      <pc:docMkLst>
        <pc:docMk/>
      </pc:docMkLst>
      <pc:sldChg chg="addSp delSp modSp modNotesTx">
        <pc:chgData name="Rene Boessen" userId="63e25fcb-354a-4c6f-90f7-c79fc9d83636" providerId="ADAL" clId="{F27729C9-7858-4495-BA1D-4D3E81119637}" dt="2020-09-07T16:07:49.915" v="4090" actId="20577"/>
        <pc:sldMkLst>
          <pc:docMk/>
          <pc:sldMk cId="0" sldId="258"/>
        </pc:sldMkLst>
        <pc:spChg chg="mod">
          <ac:chgData name="Rene Boessen" userId="63e25fcb-354a-4c6f-90f7-c79fc9d83636" providerId="ADAL" clId="{F27729C9-7858-4495-BA1D-4D3E81119637}" dt="2020-09-07T14:20:27.802" v="3330" actId="1076"/>
          <ac:spMkLst>
            <pc:docMk/>
            <pc:sldMk cId="0" sldId="258"/>
            <ac:spMk id="2" creationId="{00000000-0000-0000-0000-000000000000}"/>
          </ac:spMkLst>
        </pc:spChg>
        <pc:spChg chg="mod">
          <ac:chgData name="Rene Boessen" userId="63e25fcb-354a-4c6f-90f7-c79fc9d83636" providerId="ADAL" clId="{F27729C9-7858-4495-BA1D-4D3E81119637}" dt="2020-09-07T14:20:41.174" v="3332" actId="255"/>
          <ac:spMkLst>
            <pc:docMk/>
            <pc:sldMk cId="0" sldId="258"/>
            <ac:spMk id="6" creationId="{48E72E61-D6C1-4360-80F8-1236C456768F}"/>
          </ac:spMkLst>
        </pc:spChg>
        <pc:spChg chg="add del mod">
          <ac:chgData name="Rene Boessen" userId="63e25fcb-354a-4c6f-90f7-c79fc9d83636" providerId="ADAL" clId="{F27729C9-7858-4495-BA1D-4D3E81119637}" dt="2020-09-07T14:16:14.745" v="3296" actId="478"/>
          <ac:spMkLst>
            <pc:docMk/>
            <pc:sldMk cId="0" sldId="258"/>
            <ac:spMk id="9" creationId="{700BB2D8-0E1A-4E2B-A27D-7129BBCD4C44}"/>
          </ac:spMkLst>
        </pc:spChg>
        <pc:spChg chg="add mod">
          <ac:chgData name="Rene Boessen" userId="63e25fcb-354a-4c6f-90f7-c79fc9d83636" providerId="ADAL" clId="{F27729C9-7858-4495-BA1D-4D3E81119637}" dt="2020-09-07T14:17:50.141" v="3297" actId="931"/>
          <ac:spMkLst>
            <pc:docMk/>
            <pc:sldMk cId="0" sldId="258"/>
            <ac:spMk id="12" creationId="{30AC33B2-6FEE-4AB4-B506-6E6A050885C3}"/>
          </ac:spMkLst>
        </pc:spChg>
        <pc:graphicFrameChg chg="modGraphic">
          <ac:chgData name="Rene Boessen" userId="63e25fcb-354a-4c6f-90f7-c79fc9d83636" providerId="ADAL" clId="{F27729C9-7858-4495-BA1D-4D3E81119637}" dt="2020-09-07T14:21:18.526" v="3338" actId="255"/>
          <ac:graphicFrameMkLst>
            <pc:docMk/>
            <pc:sldMk cId="0" sldId="258"/>
            <ac:graphicFrameMk id="5" creationId="{00000000-0000-0000-0000-000000000000}"/>
          </ac:graphicFrameMkLst>
        </pc:graphicFrameChg>
        <pc:picChg chg="add del mod">
          <ac:chgData name="Rene Boessen" userId="63e25fcb-354a-4c6f-90f7-c79fc9d83636" providerId="ADAL" clId="{F27729C9-7858-4495-BA1D-4D3E81119637}" dt="2020-09-07T14:14:00.876" v="3288" actId="478"/>
          <ac:picMkLst>
            <pc:docMk/>
            <pc:sldMk cId="0" sldId="258"/>
            <ac:picMk id="4" creationId="{CF23AB60-3A4C-4844-A14C-2109CCABC17D}"/>
          </ac:picMkLst>
        </pc:picChg>
        <pc:picChg chg="add del mod">
          <ac:chgData name="Rene Boessen" userId="63e25fcb-354a-4c6f-90f7-c79fc9d83636" providerId="ADAL" clId="{F27729C9-7858-4495-BA1D-4D3E81119637}" dt="2020-09-07T14:16:14.745" v="3296" actId="478"/>
          <ac:picMkLst>
            <pc:docMk/>
            <pc:sldMk cId="0" sldId="258"/>
            <ac:picMk id="8" creationId="{C72352BD-712D-4AE9-A0C4-2D2587999204}"/>
          </ac:picMkLst>
        </pc:picChg>
        <pc:picChg chg="add mod ord">
          <ac:chgData name="Rene Boessen" userId="63e25fcb-354a-4c6f-90f7-c79fc9d83636" providerId="ADAL" clId="{F27729C9-7858-4495-BA1D-4D3E81119637}" dt="2020-09-07T14:18:10.622" v="3301" actId="167"/>
          <ac:picMkLst>
            <pc:docMk/>
            <pc:sldMk cId="0" sldId="258"/>
            <ac:picMk id="11" creationId="{CE74B68C-3151-4956-898B-FC8FBF172753}"/>
          </ac:picMkLst>
        </pc:picChg>
      </pc:sldChg>
      <pc:sldChg chg="modSp modNotesTx">
        <pc:chgData name="Rene Boessen" userId="63e25fcb-354a-4c6f-90f7-c79fc9d83636" providerId="ADAL" clId="{F27729C9-7858-4495-BA1D-4D3E81119637}" dt="2020-09-08T06:45:09.165" v="6074" actId="20577"/>
        <pc:sldMkLst>
          <pc:docMk/>
          <pc:sldMk cId="0" sldId="260"/>
        </pc:sldMkLst>
        <pc:spChg chg="mod">
          <ac:chgData name="Rene Boessen" userId="63e25fcb-354a-4c6f-90f7-c79fc9d83636" providerId="ADAL" clId="{F27729C9-7858-4495-BA1D-4D3E81119637}" dt="2020-09-08T06:45:09.165" v="6074" actId="20577"/>
          <ac:spMkLst>
            <pc:docMk/>
            <pc:sldMk cId="0" sldId="260"/>
            <ac:spMk id="2" creationId="{00000000-0000-0000-0000-000000000000}"/>
          </ac:spMkLst>
        </pc:spChg>
      </pc:sldChg>
      <pc:sldChg chg="del">
        <pc:chgData name="Rene Boessen" userId="63e25fcb-354a-4c6f-90f7-c79fc9d83636" providerId="ADAL" clId="{F27729C9-7858-4495-BA1D-4D3E81119637}" dt="2020-09-07T16:27:20.737" v="5994" actId="2696"/>
        <pc:sldMkLst>
          <pc:docMk/>
          <pc:sldMk cId="0" sldId="261"/>
        </pc:sldMkLst>
      </pc:sldChg>
      <pc:sldChg chg="modSp modNotesTx">
        <pc:chgData name="Rene Boessen" userId="63e25fcb-354a-4c6f-90f7-c79fc9d83636" providerId="ADAL" clId="{F27729C9-7858-4495-BA1D-4D3E81119637}" dt="2020-09-07T14:01:11.431" v="1798" actId="20577"/>
        <pc:sldMkLst>
          <pc:docMk/>
          <pc:sldMk cId="1756712695" sldId="262"/>
        </pc:sldMkLst>
        <pc:spChg chg="mod">
          <ac:chgData name="Rene Boessen" userId="63e25fcb-354a-4c6f-90f7-c79fc9d83636" providerId="ADAL" clId="{F27729C9-7858-4495-BA1D-4D3E81119637}" dt="2020-09-07T12:44:35.756" v="192" actId="20577"/>
          <ac:spMkLst>
            <pc:docMk/>
            <pc:sldMk cId="1756712695" sldId="262"/>
            <ac:spMk id="4" creationId="{00000000-0000-0000-0000-000000000000}"/>
          </ac:spMkLst>
        </pc:spChg>
      </pc:sldChg>
      <pc:sldChg chg="modSp modNotesTx">
        <pc:chgData name="Rene Boessen" userId="63e25fcb-354a-4c6f-90f7-c79fc9d83636" providerId="ADAL" clId="{F27729C9-7858-4495-BA1D-4D3E81119637}" dt="2020-09-07T14:20:00.042" v="3312" actId="1076"/>
        <pc:sldMkLst>
          <pc:docMk/>
          <pc:sldMk cId="4215973428" sldId="263"/>
        </pc:sldMkLst>
        <pc:spChg chg="mod">
          <ac:chgData name="Rene Boessen" userId="63e25fcb-354a-4c6f-90f7-c79fc9d83636" providerId="ADAL" clId="{F27729C9-7858-4495-BA1D-4D3E81119637}" dt="2020-09-07T14:19:55.890" v="3311" actId="2711"/>
          <ac:spMkLst>
            <pc:docMk/>
            <pc:sldMk cId="4215973428" sldId="263"/>
            <ac:spMk id="2" creationId="{00000000-0000-0000-0000-000000000000}"/>
          </ac:spMkLst>
        </pc:spChg>
        <pc:spChg chg="mod">
          <ac:chgData name="Rene Boessen" userId="63e25fcb-354a-4c6f-90f7-c79fc9d83636" providerId="ADAL" clId="{F27729C9-7858-4495-BA1D-4D3E81119637}" dt="2020-09-07T14:20:00.042" v="3312" actId="1076"/>
          <ac:spMkLst>
            <pc:docMk/>
            <pc:sldMk cId="4215973428" sldId="263"/>
            <ac:spMk id="3" creationId="{00000000-0000-0000-0000-000000000000}"/>
          </ac:spMkLst>
        </pc:spChg>
        <pc:spChg chg="mod">
          <ac:chgData name="Rene Boessen" userId="63e25fcb-354a-4c6f-90f7-c79fc9d83636" providerId="ADAL" clId="{F27729C9-7858-4495-BA1D-4D3E81119637}" dt="2020-09-07T14:19:44.466" v="3310" actId="1076"/>
          <ac:spMkLst>
            <pc:docMk/>
            <pc:sldMk cId="4215973428" sldId="263"/>
            <ac:spMk id="6" creationId="{9802C87E-25CA-4325-8083-1B62577AD88E}"/>
          </ac:spMkLst>
        </pc:spChg>
      </pc:sldChg>
      <pc:sldChg chg="modSp modNotesTx">
        <pc:chgData name="Rene Boessen" userId="63e25fcb-354a-4c6f-90f7-c79fc9d83636" providerId="ADAL" clId="{F27729C9-7858-4495-BA1D-4D3E81119637}" dt="2020-09-07T14:48:31.631" v="3997" actId="20577"/>
        <pc:sldMkLst>
          <pc:docMk/>
          <pc:sldMk cId="2815779352" sldId="264"/>
        </pc:sldMkLst>
        <pc:spChg chg="mod">
          <ac:chgData name="Rene Boessen" userId="63e25fcb-354a-4c6f-90f7-c79fc9d83636" providerId="ADAL" clId="{F27729C9-7858-4495-BA1D-4D3E81119637}" dt="2020-09-07T14:24:13.140" v="3524" actId="1076"/>
          <ac:spMkLst>
            <pc:docMk/>
            <pc:sldMk cId="2815779352" sldId="264"/>
            <ac:spMk id="15" creationId="{863B7426-1C37-4F53-8B93-A90EEE4F4C9D}"/>
          </ac:spMkLst>
        </pc:spChg>
        <pc:spChg chg="mod">
          <ac:chgData name="Rene Boessen" userId="63e25fcb-354a-4c6f-90f7-c79fc9d83636" providerId="ADAL" clId="{F27729C9-7858-4495-BA1D-4D3E81119637}" dt="2020-09-07T14:24:09.628" v="3523" actId="1076"/>
          <ac:spMkLst>
            <pc:docMk/>
            <pc:sldMk cId="2815779352" sldId="264"/>
            <ac:spMk id="17" creationId="{23B08476-2FE6-455D-B809-5A5A793080F8}"/>
          </ac:spMkLst>
        </pc:spChg>
        <pc:picChg chg="mod">
          <ac:chgData name="Rene Boessen" userId="63e25fcb-354a-4c6f-90f7-c79fc9d83636" providerId="ADAL" clId="{F27729C9-7858-4495-BA1D-4D3E81119637}" dt="2020-09-07T14:26:41.611" v="3595" actId="962"/>
          <ac:picMkLst>
            <pc:docMk/>
            <pc:sldMk cId="2815779352" sldId="264"/>
            <ac:picMk id="10" creationId="{DC3E7185-E34D-4C20-8863-6DE6137C5598}"/>
          </ac:picMkLst>
        </pc:picChg>
      </pc:sldChg>
      <pc:sldChg chg="addSp delSp modSp modNotesTx">
        <pc:chgData name="Rene Boessen" userId="63e25fcb-354a-4c6f-90f7-c79fc9d83636" providerId="ADAL" clId="{F27729C9-7858-4495-BA1D-4D3E81119637}" dt="2020-09-07T14:25:56.523" v="3593" actId="5793"/>
        <pc:sldMkLst>
          <pc:docMk/>
          <pc:sldMk cId="1670518049" sldId="265"/>
        </pc:sldMkLst>
        <pc:spChg chg="mod">
          <ac:chgData name="Rene Boessen" userId="63e25fcb-354a-4c6f-90f7-c79fc9d83636" providerId="ADAL" clId="{F27729C9-7858-4495-BA1D-4D3E81119637}" dt="2020-09-07T12:45:39.637" v="199" actId="1076"/>
          <ac:spMkLst>
            <pc:docMk/>
            <pc:sldMk cId="1670518049" sldId="265"/>
            <ac:spMk id="2" creationId="{00000000-0000-0000-0000-000000000000}"/>
          </ac:spMkLst>
        </pc:spChg>
        <pc:spChg chg="add del">
          <ac:chgData name="Rene Boessen" userId="63e25fcb-354a-4c6f-90f7-c79fc9d83636" providerId="ADAL" clId="{F27729C9-7858-4495-BA1D-4D3E81119637}" dt="2020-09-07T12:41:26.782" v="165"/>
          <ac:spMkLst>
            <pc:docMk/>
            <pc:sldMk cId="1670518049" sldId="265"/>
            <ac:spMk id="3" creationId="{DAC57113-BF4F-461B-8FE6-23AF9D68AF61}"/>
          </ac:spMkLst>
        </pc:spChg>
        <pc:spChg chg="add del">
          <ac:chgData name="Rene Boessen" userId="63e25fcb-354a-4c6f-90f7-c79fc9d83636" providerId="ADAL" clId="{F27729C9-7858-4495-BA1D-4D3E81119637}" dt="2020-09-07T12:41:35.728" v="171"/>
          <ac:spMkLst>
            <pc:docMk/>
            <pc:sldMk cId="1670518049" sldId="265"/>
            <ac:spMk id="4" creationId="{9B0CF684-E69F-49E8-9275-D92A1211AD17}"/>
          </ac:spMkLst>
        </pc:spChg>
        <pc:spChg chg="add del">
          <ac:chgData name="Rene Boessen" userId="63e25fcb-354a-4c6f-90f7-c79fc9d83636" providerId="ADAL" clId="{F27729C9-7858-4495-BA1D-4D3E81119637}" dt="2020-09-07T12:42:24.846" v="178"/>
          <ac:spMkLst>
            <pc:docMk/>
            <pc:sldMk cId="1670518049" sldId="265"/>
            <ac:spMk id="6" creationId="{739BE291-9B41-41E7-9F85-D8212ACE1CA5}"/>
          </ac:spMkLst>
        </pc:spChg>
        <pc:picChg chg="add del mod">
          <ac:chgData name="Rene Boessen" userId="63e25fcb-354a-4c6f-90f7-c79fc9d83636" providerId="ADAL" clId="{F27729C9-7858-4495-BA1D-4D3E81119637}" dt="2020-09-07T12:42:21.373" v="176" actId="478"/>
          <ac:picMkLst>
            <pc:docMk/>
            <pc:sldMk cId="1670518049" sldId="265"/>
            <ac:picMk id="5" creationId="{EA752DC8-73D3-4F52-8427-5B5D43FE0C72}"/>
          </ac:picMkLst>
        </pc:picChg>
        <pc:picChg chg="add mod ord">
          <ac:chgData name="Rene Boessen" userId="63e25fcb-354a-4c6f-90f7-c79fc9d83636" providerId="ADAL" clId="{F27729C9-7858-4495-BA1D-4D3E81119637}" dt="2020-09-07T12:45:29.949" v="198" actId="1076"/>
          <ac:picMkLst>
            <pc:docMk/>
            <pc:sldMk cId="1670518049" sldId="265"/>
            <ac:picMk id="7" creationId="{05388798-848B-41C8-BE2A-5E476AA54128}"/>
          </ac:picMkLst>
        </pc:picChg>
      </pc:sldChg>
      <pc:sldChg chg="modSp modNotesTx">
        <pc:chgData name="Rene Boessen" userId="63e25fcb-354a-4c6f-90f7-c79fc9d83636" providerId="ADAL" clId="{F27729C9-7858-4495-BA1D-4D3E81119637}" dt="2020-09-07T14:01:35.621" v="1812" actId="20577"/>
        <pc:sldMkLst>
          <pc:docMk/>
          <pc:sldMk cId="3082857299" sldId="266"/>
        </pc:sldMkLst>
        <pc:spChg chg="mod">
          <ac:chgData name="Rene Boessen" userId="63e25fcb-354a-4c6f-90f7-c79fc9d83636" providerId="ADAL" clId="{F27729C9-7858-4495-BA1D-4D3E81119637}" dt="2020-09-07T12:54:33.536" v="1451" actId="255"/>
          <ac:spMkLst>
            <pc:docMk/>
            <pc:sldMk cId="3082857299" sldId="266"/>
            <ac:spMk id="2" creationId="{A7345F76-7ED5-4CA8-9504-14ED7D716381}"/>
          </ac:spMkLst>
        </pc:spChg>
        <pc:spChg chg="mod">
          <ac:chgData name="Rene Boessen" userId="63e25fcb-354a-4c6f-90f7-c79fc9d83636" providerId="ADAL" clId="{F27729C9-7858-4495-BA1D-4D3E81119637}" dt="2020-09-07T12:54:52.926" v="1473" actId="1037"/>
          <ac:spMkLst>
            <pc:docMk/>
            <pc:sldMk cId="3082857299" sldId="266"/>
            <ac:spMk id="3" creationId="{10E9F37A-D352-430C-AAE3-E3E47D52C315}"/>
          </ac:spMkLst>
        </pc:spChg>
        <pc:picChg chg="mod">
          <ac:chgData name="Rene Boessen" userId="63e25fcb-354a-4c6f-90f7-c79fc9d83636" providerId="ADAL" clId="{F27729C9-7858-4495-BA1D-4D3E81119637}" dt="2020-09-07T13:03:54.261" v="1654" actId="1035"/>
          <ac:picMkLst>
            <pc:docMk/>
            <pc:sldMk cId="3082857299" sldId="266"/>
            <ac:picMk id="5" creationId="{A0307066-298F-42EA-8C36-C5CE91EABBAF}"/>
          </ac:picMkLst>
        </pc:picChg>
      </pc:sldChg>
      <pc:sldChg chg="addSp delSp modSp ord modNotesTx">
        <pc:chgData name="Rene Boessen" userId="63e25fcb-354a-4c6f-90f7-c79fc9d83636" providerId="ADAL" clId="{F27729C9-7858-4495-BA1D-4D3E81119637}" dt="2020-09-07T16:24:25.179" v="5365" actId="1076"/>
        <pc:sldMkLst>
          <pc:docMk/>
          <pc:sldMk cId="3791370699" sldId="267"/>
        </pc:sldMkLst>
        <pc:spChg chg="del mod">
          <ac:chgData name="Rene Boessen" userId="63e25fcb-354a-4c6f-90f7-c79fc9d83636" providerId="ADAL" clId="{F27729C9-7858-4495-BA1D-4D3E81119637}" dt="2020-09-07T16:24:16.011" v="5362" actId="478"/>
          <ac:spMkLst>
            <pc:docMk/>
            <pc:sldMk cId="3791370699" sldId="267"/>
            <ac:spMk id="2" creationId="{00000000-0000-0000-0000-000000000000}"/>
          </ac:spMkLst>
        </pc:spChg>
        <pc:spChg chg="add del mod">
          <ac:chgData name="Rene Boessen" userId="63e25fcb-354a-4c6f-90f7-c79fc9d83636" providerId="ADAL" clId="{F27729C9-7858-4495-BA1D-4D3E81119637}" dt="2020-09-07T16:23:59.847" v="5359" actId="478"/>
          <ac:spMkLst>
            <pc:docMk/>
            <pc:sldMk cId="3791370699" sldId="267"/>
            <ac:spMk id="5" creationId="{6FECBE36-3369-4DF8-A9AA-9A1CD677A2D3}"/>
          </ac:spMkLst>
        </pc:spChg>
        <pc:picChg chg="add del mod">
          <ac:chgData name="Rene Boessen" userId="63e25fcb-354a-4c6f-90f7-c79fc9d83636" providerId="ADAL" clId="{F27729C9-7858-4495-BA1D-4D3E81119637}" dt="2020-09-07T16:24:25.179" v="5365" actId="1076"/>
          <ac:picMkLst>
            <pc:docMk/>
            <pc:sldMk cId="3791370699" sldId="267"/>
            <ac:picMk id="4" creationId="{87954013-2C13-416C-B362-8FC640BB359C}"/>
          </ac:picMkLst>
        </pc:picChg>
      </pc:sldChg>
      <pc:sldChg chg="modNotesTx">
        <pc:chgData name="Rene Boessen" userId="63e25fcb-354a-4c6f-90f7-c79fc9d83636" providerId="ADAL" clId="{F27729C9-7858-4495-BA1D-4D3E81119637}" dt="2020-09-07T16:27:13.452" v="5993" actId="20577"/>
        <pc:sldMkLst>
          <pc:docMk/>
          <pc:sldMk cId="838058978" sldId="268"/>
        </pc:sldMkLst>
      </pc:sldChg>
      <pc:sldChg chg="addSp delSp modSp add ord modNotesTx">
        <pc:chgData name="Rene Boessen" userId="63e25fcb-354a-4c6f-90f7-c79fc9d83636" providerId="ADAL" clId="{F27729C9-7858-4495-BA1D-4D3E81119637}" dt="2020-09-07T16:17:01.969" v="4521" actId="20577"/>
        <pc:sldMkLst>
          <pc:docMk/>
          <pc:sldMk cId="1038797327" sldId="269"/>
        </pc:sldMkLst>
        <pc:spChg chg="mod">
          <ac:chgData name="Rene Boessen" userId="63e25fcb-354a-4c6f-90f7-c79fc9d83636" providerId="ADAL" clId="{F27729C9-7858-4495-BA1D-4D3E81119637}" dt="2020-09-07T14:28:40.596" v="3732" actId="1076"/>
          <ac:spMkLst>
            <pc:docMk/>
            <pc:sldMk cId="1038797327" sldId="269"/>
            <ac:spMk id="2" creationId="{4FC65D45-77F8-4F16-8AAC-250EBEFA236E}"/>
          </ac:spMkLst>
        </pc:spChg>
        <pc:spChg chg="del">
          <ac:chgData name="Rene Boessen" userId="63e25fcb-354a-4c6f-90f7-c79fc9d83636" providerId="ADAL" clId="{F27729C9-7858-4495-BA1D-4D3E81119637}" dt="2020-09-02T13:33:54.088" v="24" actId="931"/>
          <ac:spMkLst>
            <pc:docMk/>
            <pc:sldMk cId="1038797327" sldId="269"/>
            <ac:spMk id="3" creationId="{F497EB92-71D8-48DA-B693-E30426D453EE}"/>
          </ac:spMkLst>
        </pc:spChg>
        <pc:spChg chg="add del mod">
          <ac:chgData name="Rene Boessen" userId="63e25fcb-354a-4c6f-90f7-c79fc9d83636" providerId="ADAL" clId="{F27729C9-7858-4495-BA1D-4D3E81119637}" dt="2020-09-02T13:34:57.545" v="35" actId="478"/>
          <ac:spMkLst>
            <pc:docMk/>
            <pc:sldMk cId="1038797327" sldId="269"/>
            <ac:spMk id="9" creationId="{EA79F6C5-4590-4906-8CB5-C46752251265}"/>
          </ac:spMkLst>
        </pc:spChg>
        <pc:picChg chg="add del">
          <ac:chgData name="Rene Boessen" userId="63e25fcb-354a-4c6f-90f7-c79fc9d83636" providerId="ADAL" clId="{F27729C9-7858-4495-BA1D-4D3E81119637}" dt="2020-09-02T13:32:22.269" v="17"/>
          <ac:picMkLst>
            <pc:docMk/>
            <pc:sldMk cId="1038797327" sldId="269"/>
            <ac:picMk id="5" creationId="{9CEB0A1F-037D-454B-AE39-2F8864A168F6}"/>
          </ac:picMkLst>
        </pc:picChg>
        <pc:picChg chg="add mod">
          <ac:chgData name="Rene Boessen" userId="63e25fcb-354a-4c6f-90f7-c79fc9d83636" providerId="ADAL" clId="{F27729C9-7858-4495-BA1D-4D3E81119637}" dt="2020-09-02T13:35:08.145" v="38" actId="1076"/>
          <ac:picMkLst>
            <pc:docMk/>
            <pc:sldMk cId="1038797327" sldId="269"/>
            <ac:picMk id="6" creationId="{27CE9935-461C-477C-B0F7-AA9F04C9EE6A}"/>
          </ac:picMkLst>
        </pc:picChg>
        <pc:picChg chg="add mod ord">
          <ac:chgData name="Rene Boessen" userId="63e25fcb-354a-4c6f-90f7-c79fc9d83636" providerId="ADAL" clId="{F27729C9-7858-4495-BA1D-4D3E81119637}" dt="2020-09-02T13:35:20.925" v="41" actId="167"/>
          <ac:picMkLst>
            <pc:docMk/>
            <pc:sldMk cId="1038797327" sldId="269"/>
            <ac:picMk id="8" creationId="{872C49C9-ED59-41BA-9C2B-3DC84E65CAE6}"/>
          </ac:picMkLst>
        </pc:picChg>
      </pc:sldChg>
      <pc:sldChg chg="addSp delSp modSp add ord modNotesTx">
        <pc:chgData name="Rene Boessen" userId="63e25fcb-354a-4c6f-90f7-c79fc9d83636" providerId="ADAL" clId="{F27729C9-7858-4495-BA1D-4D3E81119637}" dt="2020-09-07T12:58:58.005" v="1552" actId="20577"/>
        <pc:sldMkLst>
          <pc:docMk/>
          <pc:sldMk cId="4096459931" sldId="270"/>
        </pc:sldMkLst>
        <pc:spChg chg="del mod">
          <ac:chgData name="Rene Boessen" userId="63e25fcb-354a-4c6f-90f7-c79fc9d83636" providerId="ADAL" clId="{F27729C9-7858-4495-BA1D-4D3E81119637}" dt="2020-09-07T12:55:23.503" v="1477" actId="478"/>
          <ac:spMkLst>
            <pc:docMk/>
            <pc:sldMk cId="4096459931" sldId="270"/>
            <ac:spMk id="2" creationId="{A7345F76-7ED5-4CA8-9504-14ED7D716381}"/>
          </ac:spMkLst>
        </pc:spChg>
        <pc:spChg chg="mod">
          <ac:chgData name="Rene Boessen" userId="63e25fcb-354a-4c6f-90f7-c79fc9d83636" providerId="ADAL" clId="{F27729C9-7858-4495-BA1D-4D3E81119637}" dt="2020-09-07T12:55:57.528" v="1508" actId="20577"/>
          <ac:spMkLst>
            <pc:docMk/>
            <pc:sldMk cId="4096459931" sldId="270"/>
            <ac:spMk id="3" creationId="{10E9F37A-D352-430C-AAE3-E3E47D52C315}"/>
          </ac:spMkLst>
        </pc:spChg>
        <pc:spChg chg="add del mod">
          <ac:chgData name="Rene Boessen" userId="63e25fcb-354a-4c6f-90f7-c79fc9d83636" providerId="ADAL" clId="{F27729C9-7858-4495-BA1D-4D3E81119637}" dt="2020-09-07T12:55:25.891" v="1478" actId="478"/>
          <ac:spMkLst>
            <pc:docMk/>
            <pc:sldMk cId="4096459931" sldId="270"/>
            <ac:spMk id="6" creationId="{2AC98A56-F052-4CE1-9C33-377D8CD30806}"/>
          </ac:spMkLst>
        </pc:spChg>
        <pc:picChg chg="add del mod">
          <ac:chgData name="Rene Boessen" userId="63e25fcb-354a-4c6f-90f7-c79fc9d83636" providerId="ADAL" clId="{F27729C9-7858-4495-BA1D-4D3E81119637}" dt="2020-09-07T12:55:38.725" v="1485" actId="1035"/>
          <ac:picMkLst>
            <pc:docMk/>
            <pc:sldMk cId="4096459931" sldId="270"/>
            <ac:picMk id="5" creationId="{A0307066-298F-42EA-8C36-C5CE91EABBAF}"/>
          </ac:picMkLst>
        </pc:picChg>
      </pc:sldChg>
      <pc:sldChg chg="addSp delSp modSp add ord modNotesTx">
        <pc:chgData name="Rene Boessen" userId="63e25fcb-354a-4c6f-90f7-c79fc9d83636" providerId="ADAL" clId="{F27729C9-7858-4495-BA1D-4D3E81119637}" dt="2020-09-07T12:58:36.794" v="1547" actId="20577"/>
        <pc:sldMkLst>
          <pc:docMk/>
          <pc:sldMk cId="259123083" sldId="271"/>
        </pc:sldMkLst>
        <pc:spChg chg="mod">
          <ac:chgData name="Rene Boessen" userId="63e25fcb-354a-4c6f-90f7-c79fc9d83636" providerId="ADAL" clId="{F27729C9-7858-4495-BA1D-4D3E81119637}" dt="2020-09-07T12:57:55.640" v="1543" actId="20577"/>
          <ac:spMkLst>
            <pc:docMk/>
            <pc:sldMk cId="259123083" sldId="271"/>
            <ac:spMk id="3" creationId="{10E9F37A-D352-430C-AAE3-E3E47D52C315}"/>
          </ac:spMkLst>
        </pc:spChg>
        <pc:picChg chg="add del">
          <ac:chgData name="Rene Boessen" userId="63e25fcb-354a-4c6f-90f7-c79fc9d83636" providerId="ADAL" clId="{F27729C9-7858-4495-BA1D-4D3E81119637}" dt="2020-09-07T12:56:46.938" v="1524" actId="478"/>
          <ac:picMkLst>
            <pc:docMk/>
            <pc:sldMk cId="259123083" sldId="271"/>
            <ac:picMk id="2" creationId="{62FFDA06-4A39-4AD9-B5C3-290EBF68AFDE}"/>
          </ac:picMkLst>
        </pc:picChg>
      </pc:sldChg>
      <pc:sldChg chg="addSp delSp modSp add modNotesTx">
        <pc:chgData name="Rene Boessen" userId="63e25fcb-354a-4c6f-90f7-c79fc9d83636" providerId="ADAL" clId="{F27729C9-7858-4495-BA1D-4D3E81119637}" dt="2020-09-07T13:02:52.144" v="1653" actId="20577"/>
        <pc:sldMkLst>
          <pc:docMk/>
          <pc:sldMk cId="4277668372" sldId="272"/>
        </pc:sldMkLst>
        <pc:spChg chg="mod">
          <ac:chgData name="Rene Boessen" userId="63e25fcb-354a-4c6f-90f7-c79fc9d83636" providerId="ADAL" clId="{F27729C9-7858-4495-BA1D-4D3E81119637}" dt="2020-09-07T13:02:52.144" v="1653" actId="20577"/>
          <ac:spMkLst>
            <pc:docMk/>
            <pc:sldMk cId="4277668372" sldId="272"/>
            <ac:spMk id="3" creationId="{10E9F37A-D352-430C-AAE3-E3E47D52C315}"/>
          </ac:spMkLst>
        </pc:spChg>
        <pc:picChg chg="add del">
          <ac:chgData name="Rene Boessen" userId="63e25fcb-354a-4c6f-90f7-c79fc9d83636" providerId="ADAL" clId="{F27729C9-7858-4495-BA1D-4D3E81119637}" dt="2020-09-07T13:00:12.918" v="1564" actId="478"/>
          <ac:picMkLst>
            <pc:docMk/>
            <pc:sldMk cId="4277668372" sldId="272"/>
            <ac:picMk id="2" creationId="{FFF9C9BD-185F-4132-971F-AADB72429EAA}"/>
          </ac:picMkLst>
        </pc:picChg>
        <pc:picChg chg="add del">
          <ac:chgData name="Rene Boessen" userId="63e25fcb-354a-4c6f-90f7-c79fc9d83636" providerId="ADAL" clId="{F27729C9-7858-4495-BA1D-4D3E81119637}" dt="2020-09-07T13:01:11.331" v="1598"/>
          <ac:picMkLst>
            <pc:docMk/>
            <pc:sldMk cId="4277668372" sldId="272"/>
            <ac:picMk id="4" creationId="{53B96B54-DDF7-44FD-911E-F6ABA9B7CAC6}"/>
          </ac:picMkLst>
        </pc:picChg>
      </pc:sldChg>
      <pc:sldChg chg="modSp add modNotesTx">
        <pc:chgData name="Rene Boessen" userId="63e25fcb-354a-4c6f-90f7-c79fc9d83636" providerId="ADAL" clId="{F27729C9-7858-4495-BA1D-4D3E81119637}" dt="2020-09-07T14:27:40.752" v="3705" actId="20577"/>
        <pc:sldMkLst>
          <pc:docMk/>
          <pc:sldMk cId="1474005006" sldId="273"/>
        </pc:sldMkLst>
        <pc:spChg chg="mod">
          <ac:chgData name="Rene Boessen" userId="63e25fcb-354a-4c6f-90f7-c79fc9d83636" providerId="ADAL" clId="{F27729C9-7858-4495-BA1D-4D3E81119637}" dt="2020-09-07T13:02:43.824" v="1651" actId="20577"/>
          <ac:spMkLst>
            <pc:docMk/>
            <pc:sldMk cId="1474005006" sldId="273"/>
            <ac:spMk id="3" creationId="{10E9F37A-D352-430C-AAE3-E3E47D52C315}"/>
          </ac:spMkLst>
        </pc:spChg>
      </pc:sldChg>
      <pc:sldChg chg="modSp add">
        <pc:chgData name="Rene Boessen" userId="63e25fcb-354a-4c6f-90f7-c79fc9d83636" providerId="ADAL" clId="{F27729C9-7858-4495-BA1D-4D3E81119637}" dt="2020-09-07T14:53:35.477" v="4003" actId="113"/>
        <pc:sldMkLst>
          <pc:docMk/>
          <pc:sldMk cId="2774163966" sldId="274"/>
        </pc:sldMkLst>
        <pc:spChg chg="mod">
          <ac:chgData name="Rene Boessen" userId="63e25fcb-354a-4c6f-90f7-c79fc9d83636" providerId="ADAL" clId="{F27729C9-7858-4495-BA1D-4D3E81119637}" dt="2020-09-07T14:53:35.477" v="4003" actId="113"/>
          <ac:spMkLst>
            <pc:docMk/>
            <pc:sldMk cId="2774163966" sldId="274"/>
            <ac:spMk id="2" creationId="{70BF5AE1-1C5F-4162-86BC-8AE77F35F56D}"/>
          </ac:spMkLst>
        </pc:spChg>
        <pc:spChg chg="mod">
          <ac:chgData name="Rene Boessen" userId="63e25fcb-354a-4c6f-90f7-c79fc9d83636" providerId="ADAL" clId="{F27729C9-7858-4495-BA1D-4D3E81119637}" dt="2020-09-07T14:47:48.677" v="3992" actId="1076"/>
          <ac:spMkLst>
            <pc:docMk/>
            <pc:sldMk cId="2774163966" sldId="274"/>
            <ac:spMk id="5" creationId="{00000000-0000-0000-0000-000000000000}"/>
          </ac:spMkLst>
        </pc:spChg>
      </pc:sldChg>
      <pc:sldChg chg="add del">
        <pc:chgData name="Rene Boessen" userId="63e25fcb-354a-4c6f-90f7-c79fc9d83636" providerId="ADAL" clId="{F27729C9-7858-4495-BA1D-4D3E81119637}" dt="2020-09-07T12:59:51.824" v="1558"/>
        <pc:sldMkLst>
          <pc:docMk/>
          <pc:sldMk cId="3359867406" sldId="274"/>
        </pc:sldMkLst>
      </pc:sldChg>
      <pc:sldChg chg="modSp add">
        <pc:chgData name="Rene Boessen" userId="63e25fcb-354a-4c6f-90f7-c79fc9d83636" providerId="ADAL" clId="{F27729C9-7858-4495-BA1D-4D3E81119637}" dt="2020-09-07T14:54:01.246" v="4020" actId="20577"/>
        <pc:sldMkLst>
          <pc:docMk/>
          <pc:sldMk cId="4132088958" sldId="275"/>
        </pc:sldMkLst>
        <pc:spChg chg="mod">
          <ac:chgData name="Rene Boessen" userId="63e25fcb-354a-4c6f-90f7-c79fc9d83636" providerId="ADAL" clId="{F27729C9-7858-4495-BA1D-4D3E81119637}" dt="2020-09-07T14:54:01.246" v="4020" actId="20577"/>
          <ac:spMkLst>
            <pc:docMk/>
            <pc:sldMk cId="4132088958" sldId="275"/>
            <ac:spMk id="5" creationId="{00000000-0000-0000-0000-000000000000}"/>
          </ac:spMkLst>
        </pc:spChg>
        <pc:spChg chg="mod">
          <ac:chgData name="Rene Boessen" userId="63e25fcb-354a-4c6f-90f7-c79fc9d83636" providerId="ADAL" clId="{F27729C9-7858-4495-BA1D-4D3E81119637}" dt="2020-09-07T14:47:59.174" v="3993" actId="1076"/>
          <ac:spMkLst>
            <pc:docMk/>
            <pc:sldMk cId="4132088958" sldId="275"/>
            <ac:spMk id="9" creationId="{3FCD9189-D335-4DB3-8800-F7C5240F4135}"/>
          </ac:spMkLst>
        </pc:spChg>
      </pc:sldChg>
      <pc:sldChg chg="modSp add">
        <pc:chgData name="Rene Boessen" userId="63e25fcb-354a-4c6f-90f7-c79fc9d83636" providerId="ADAL" clId="{F27729C9-7858-4495-BA1D-4D3E81119637}" dt="2020-09-08T06:45:33.009" v="6077" actId="108"/>
        <pc:sldMkLst>
          <pc:docMk/>
          <pc:sldMk cId="578800650" sldId="276"/>
        </pc:sldMkLst>
        <pc:spChg chg="mod">
          <ac:chgData name="Rene Boessen" userId="63e25fcb-354a-4c6f-90f7-c79fc9d83636" providerId="ADAL" clId="{F27729C9-7858-4495-BA1D-4D3E81119637}" dt="2020-09-08T06:45:33.009" v="6077" actId="108"/>
          <ac:spMkLst>
            <pc:docMk/>
            <pc:sldMk cId="578800650" sldId="276"/>
            <ac:spMk id="5" creationId="{00000000-0000-0000-0000-000000000000}"/>
          </ac:spMkLst>
        </pc:spChg>
      </pc:sldChg>
    </pc:docChg>
  </pc:docChgLst>
  <pc:docChgLst>
    <pc:chgData name="Rene Boessen" userId="S::rene.boessen@arup.com::63e25fcb-354a-4c6f-90f7-c79fc9d83636" providerId="AD" clId="Web-{DB12167D-3459-8812-0111-513F0844D82D}"/>
    <pc:docChg chg="addSld modSld sldOrd">
      <pc:chgData name="Rene Boessen" userId="S::rene.boessen@arup.com::63e25fcb-354a-4c6f-90f7-c79fc9d83636" providerId="AD" clId="Web-{DB12167D-3459-8812-0111-513F0844D82D}" dt="2020-09-01T12:26:31.924" v="790"/>
      <pc:docMkLst>
        <pc:docMk/>
      </pc:docMkLst>
      <pc:sldChg chg="modNotes">
        <pc:chgData name="Rene Boessen" userId="S::rene.boessen@arup.com::63e25fcb-354a-4c6f-90f7-c79fc9d83636" providerId="AD" clId="Web-{DB12167D-3459-8812-0111-513F0844D82D}" dt="2020-09-01T11:59:47.081" v="637"/>
        <pc:sldMkLst>
          <pc:docMk/>
          <pc:sldMk cId="0" sldId="258"/>
        </pc:sldMkLst>
      </pc:sldChg>
      <pc:sldChg chg="modSp">
        <pc:chgData name="Rene Boessen" userId="S::rene.boessen@arup.com::63e25fcb-354a-4c6f-90f7-c79fc9d83636" providerId="AD" clId="Web-{DB12167D-3459-8812-0111-513F0844D82D}" dt="2020-09-01T12:24:04.344" v="716" actId="14100"/>
        <pc:sldMkLst>
          <pc:docMk/>
          <pc:sldMk cId="0" sldId="260"/>
        </pc:sldMkLst>
        <pc:spChg chg="mod">
          <ac:chgData name="Rene Boessen" userId="S::rene.boessen@arup.com::63e25fcb-354a-4c6f-90f7-c79fc9d83636" providerId="AD" clId="Web-{DB12167D-3459-8812-0111-513F0844D82D}" dt="2020-09-01T12:24:04.344" v="716" actId="14100"/>
          <ac:spMkLst>
            <pc:docMk/>
            <pc:sldMk cId="0" sldId="260"/>
            <ac:spMk id="2" creationId="{00000000-0000-0000-0000-000000000000}"/>
          </ac:spMkLst>
        </pc:spChg>
      </pc:sldChg>
      <pc:sldChg chg="modNotes">
        <pc:chgData name="Rene Boessen" userId="S::rene.boessen@arup.com::63e25fcb-354a-4c6f-90f7-c79fc9d83636" providerId="AD" clId="Web-{DB12167D-3459-8812-0111-513F0844D82D}" dt="2020-09-01T11:50:49.870" v="269"/>
        <pc:sldMkLst>
          <pc:docMk/>
          <pc:sldMk cId="1756712695" sldId="262"/>
        </pc:sldMkLst>
      </pc:sldChg>
      <pc:sldChg chg="modNotes">
        <pc:chgData name="Rene Boessen" userId="S::rene.boessen@arup.com::63e25fcb-354a-4c6f-90f7-c79fc9d83636" providerId="AD" clId="Web-{DB12167D-3459-8812-0111-513F0844D82D}" dt="2020-09-01T11:52:18.949" v="310"/>
        <pc:sldMkLst>
          <pc:docMk/>
          <pc:sldMk cId="4215973428" sldId="263"/>
        </pc:sldMkLst>
      </pc:sldChg>
      <pc:sldChg chg="modNotes">
        <pc:chgData name="Rene Boessen" userId="S::rene.boessen@arup.com::63e25fcb-354a-4c6f-90f7-c79fc9d83636" providerId="AD" clId="Web-{DB12167D-3459-8812-0111-513F0844D82D}" dt="2020-09-01T12:00:50.863" v="658"/>
        <pc:sldMkLst>
          <pc:docMk/>
          <pc:sldMk cId="2815779352" sldId="264"/>
        </pc:sldMkLst>
      </pc:sldChg>
      <pc:sldChg chg="modSp modNotes">
        <pc:chgData name="Rene Boessen" userId="S::rene.boessen@arup.com::63e25fcb-354a-4c6f-90f7-c79fc9d83636" providerId="AD" clId="Web-{DB12167D-3459-8812-0111-513F0844D82D}" dt="2020-09-01T11:51:02.136" v="273"/>
        <pc:sldMkLst>
          <pc:docMk/>
          <pc:sldMk cId="1670518049" sldId="265"/>
        </pc:sldMkLst>
        <pc:spChg chg="mod">
          <ac:chgData name="Rene Boessen" userId="S::rene.boessen@arup.com::63e25fcb-354a-4c6f-90f7-c79fc9d83636" providerId="AD" clId="Web-{DB12167D-3459-8812-0111-513F0844D82D}" dt="2020-09-01T11:37:34.327" v="1" actId="20577"/>
          <ac:spMkLst>
            <pc:docMk/>
            <pc:sldMk cId="1670518049" sldId="265"/>
            <ac:spMk id="2" creationId="{00000000-0000-0000-0000-000000000000}"/>
          </ac:spMkLst>
        </pc:spChg>
      </pc:sldChg>
      <pc:sldChg chg="addSp delSp modSp modNotes">
        <pc:chgData name="Rene Boessen" userId="S::rene.boessen@arup.com::63e25fcb-354a-4c6f-90f7-c79fc9d83636" providerId="AD" clId="Web-{DB12167D-3459-8812-0111-513F0844D82D}" dt="2020-09-01T11:51:26.074" v="277"/>
        <pc:sldMkLst>
          <pc:docMk/>
          <pc:sldMk cId="3082857299" sldId="266"/>
        </pc:sldMkLst>
        <pc:spChg chg="mod">
          <ac:chgData name="Rene Boessen" userId="S::rene.boessen@arup.com::63e25fcb-354a-4c6f-90f7-c79fc9d83636" providerId="AD" clId="Web-{DB12167D-3459-8812-0111-513F0844D82D}" dt="2020-09-01T11:43:25.082" v="99" actId="20577"/>
          <ac:spMkLst>
            <pc:docMk/>
            <pc:sldMk cId="3082857299" sldId="266"/>
            <ac:spMk id="3" creationId="{10E9F37A-D352-430C-AAE3-E3E47D52C315}"/>
          </ac:spMkLst>
        </pc:spChg>
        <pc:picChg chg="add del mod ord">
          <ac:chgData name="Rene Boessen" userId="S::rene.boessen@arup.com::63e25fcb-354a-4c6f-90f7-c79fc9d83636" providerId="AD" clId="Web-{DB12167D-3459-8812-0111-513F0844D82D}" dt="2020-09-01T11:49:04.040" v="253"/>
          <ac:picMkLst>
            <pc:docMk/>
            <pc:sldMk cId="3082857299" sldId="266"/>
            <ac:picMk id="4" creationId="{6218C59C-DEDA-4C86-B05A-38CA0ED1E9B6}"/>
          </ac:picMkLst>
        </pc:picChg>
        <pc:picChg chg="add mod ord">
          <ac:chgData name="Rene Boessen" userId="S::rene.boessen@arup.com::63e25fcb-354a-4c6f-90f7-c79fc9d83636" providerId="AD" clId="Web-{DB12167D-3459-8812-0111-513F0844D82D}" dt="2020-09-01T11:49:25.681" v="259"/>
          <ac:picMkLst>
            <pc:docMk/>
            <pc:sldMk cId="3082857299" sldId="266"/>
            <ac:picMk id="5" creationId="{A0307066-298F-42EA-8C36-C5CE91EABBAF}"/>
          </ac:picMkLst>
        </pc:picChg>
      </pc:sldChg>
      <pc:sldChg chg="modNotes">
        <pc:chgData name="Rene Boessen" userId="S::rene.boessen@arup.com::63e25fcb-354a-4c6f-90f7-c79fc9d83636" providerId="AD" clId="Web-{DB12167D-3459-8812-0111-513F0844D82D}" dt="2020-09-01T12:02:38.068" v="696"/>
        <pc:sldMkLst>
          <pc:docMk/>
          <pc:sldMk cId="3791370699" sldId="267"/>
        </pc:sldMkLst>
      </pc:sldChg>
      <pc:sldChg chg="addSp modSp new ord">
        <pc:chgData name="Rene Boessen" userId="S::rene.boessen@arup.com::63e25fcb-354a-4c6f-90f7-c79fc9d83636" providerId="AD" clId="Web-{DB12167D-3459-8812-0111-513F0844D82D}" dt="2020-09-01T12:26:31.924" v="790"/>
        <pc:sldMkLst>
          <pc:docMk/>
          <pc:sldMk cId="838058978" sldId="268"/>
        </pc:sldMkLst>
        <pc:spChg chg="mod">
          <ac:chgData name="Rene Boessen" userId="S::rene.boessen@arup.com::63e25fcb-354a-4c6f-90f7-c79fc9d83636" providerId="AD" clId="Web-{DB12167D-3459-8812-0111-513F0844D82D}" dt="2020-09-01T12:26:01.362" v="785" actId="1076"/>
          <ac:spMkLst>
            <pc:docMk/>
            <pc:sldMk cId="838058978" sldId="268"/>
            <ac:spMk id="2" creationId="{27611D12-BBE1-4861-A26F-6CC31DD6C2EC}"/>
          </ac:spMkLst>
        </pc:spChg>
        <pc:picChg chg="add mod ord">
          <ac:chgData name="Rene Boessen" userId="S::rene.boessen@arup.com::63e25fcb-354a-4c6f-90f7-c79fc9d83636" providerId="AD" clId="Web-{DB12167D-3459-8812-0111-513F0844D82D}" dt="2020-09-01T12:26:31.924" v="790"/>
          <ac:picMkLst>
            <pc:docMk/>
            <pc:sldMk cId="838058978" sldId="268"/>
            <ac:picMk id="3" creationId="{905C9034-C786-4026-932E-ABDF549F9F54}"/>
          </ac:picMkLst>
        </pc:picChg>
      </pc:sldChg>
    </pc:docChg>
  </pc:docChgLst>
  <pc:docChgLst>
    <pc:chgData name="Rene Boessen" userId="S::rene.boessen@arup.com::63e25fcb-354a-4c6f-90f7-c79fc9d83636" providerId="AD" clId="Web-{A60749FD-43CC-8D67-070C-4E5B1F06A168}"/>
    <pc:docChg chg="modSld">
      <pc:chgData name="Rene Boessen" userId="S::rene.boessen@arup.com::63e25fcb-354a-4c6f-90f7-c79fc9d83636" providerId="AD" clId="Web-{A60749FD-43CC-8D67-070C-4E5B1F06A168}" dt="2020-09-07T08:00:01.262" v="86"/>
      <pc:docMkLst>
        <pc:docMk/>
      </pc:docMkLst>
      <pc:sldChg chg="delSp">
        <pc:chgData name="Rene Boessen" userId="S::rene.boessen@arup.com::63e25fcb-354a-4c6f-90f7-c79fc9d83636" providerId="AD" clId="Web-{A60749FD-43CC-8D67-070C-4E5B1F06A168}" dt="2020-09-07T08:00:01.262" v="86"/>
        <pc:sldMkLst>
          <pc:docMk/>
          <pc:sldMk cId="0" sldId="261"/>
        </pc:sldMkLst>
        <pc:spChg chg="del">
          <ac:chgData name="Rene Boessen" userId="S::rene.boessen@arup.com::63e25fcb-354a-4c6f-90f7-c79fc9d83636" providerId="AD" clId="Web-{A60749FD-43CC-8D67-070C-4E5B1F06A168}" dt="2020-09-07T08:00:01.262" v="86"/>
          <ac:spMkLst>
            <pc:docMk/>
            <pc:sldMk cId="0" sldId="261"/>
            <ac:spMk id="3" creationId="{00000000-0000-0000-0000-000000000000}"/>
          </ac:spMkLst>
        </pc:spChg>
      </pc:sldChg>
      <pc:sldChg chg="modSp">
        <pc:chgData name="Rene Boessen" userId="S::rene.boessen@arup.com::63e25fcb-354a-4c6f-90f7-c79fc9d83636" providerId="AD" clId="Web-{A60749FD-43CC-8D67-070C-4E5B1F06A168}" dt="2020-09-07T07:59:51.856" v="83" actId="20577"/>
        <pc:sldMkLst>
          <pc:docMk/>
          <pc:sldMk cId="838058978" sldId="268"/>
        </pc:sldMkLst>
        <pc:spChg chg="mod">
          <ac:chgData name="Rene Boessen" userId="S::rene.boessen@arup.com::63e25fcb-354a-4c6f-90f7-c79fc9d83636" providerId="AD" clId="Web-{A60749FD-43CC-8D67-070C-4E5B1F06A168}" dt="2020-09-07T07:59:51.856" v="83" actId="20577"/>
          <ac:spMkLst>
            <pc:docMk/>
            <pc:sldMk cId="838058978" sldId="268"/>
            <ac:spMk id="2" creationId="{27611D12-BBE1-4861-A26F-6CC31DD6C2E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7T14:26:52.4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1,'31'3,"-1"1,1 1,-2 2,15 5,94 20,40-18,1-6,120-13,-39 1,-136 5,0 6,10 5,84 15,-168-21,2-3,-1-2,32-3,10 0,-72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7T14:26:54.9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27,'0'-2,"1"1,-1 0,2-1,-2 2,1-1,-1 0,1-1,-1 1,2 0,-1 1,-1-2,1 1,1 1,-1-1,0 1,-1-2,2 2,-1-1,0 1,1-1,-1 1,0 0,1 0,-1-2,0 2,1 0,-1 0,0 0,1 0,46-4,-43 4,143-1,92 14,56 2,1300-16,-1568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7T14:26:57.6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53,'580'-29,"-320"9,80 17,-185 4,-127-1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7T14:27:09.5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1,'155'7,"67"13,-62-3,43-8,714-10,-637-27,-190 27,0-5,18-4,-61 4,0 5,23 1,-54 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DE9C8BF-35D3-481C-8ADA-6C99833519F0}" type="datetimeFigureOut">
              <a:rPr lang="en-US" smtClean="0"/>
              <a:t>9/8/2020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31FE83E-CA4F-4E10-9CDC-D9720FDE5EF9}" type="slidenum">
              <a:rPr lang="en-US" smtClean="0"/>
              <a:t>‹#›</a:t>
            </a:fld>
            <a:endParaRPr lang="en-US"/>
          </a:p>
        </p:txBody>
      </p:sp>
    </p:spTree>
    <p:extLst>
      <p:ext uri="{BB962C8B-B14F-4D97-AF65-F5344CB8AC3E}">
        <p14:creationId xmlns:p14="http://schemas.microsoft.com/office/powerpoint/2010/main" val="2818205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ifesize.com/en/video-conferencing-blog/video-conferencing-statistics" TargetMode="External"/><Relationship Id="rId7" Type="http://schemas.openxmlformats.org/officeDocument/2006/relationships/hyperlink" Target="https://blog.sli.do/virtual-icebreaker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buffer.com/state-of-remote-work-2019" TargetMode="External"/><Relationship Id="rId5" Type="http://schemas.openxmlformats.org/officeDocument/2006/relationships/hyperlink" Target="https://blog.hubspot.com/marketing/remote-work-stats" TargetMode="External"/><Relationship Id="rId4" Type="http://schemas.openxmlformats.org/officeDocument/2006/relationships/hyperlink" Target="https://careerswiki.com/publications/remote-work-statistic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areerswiki.com/publications/remote-work-statistic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blog.sli.do/virtual-icebreakers/" TargetMode="External"/><Relationship Id="rId5" Type="http://schemas.openxmlformats.org/officeDocument/2006/relationships/hyperlink" Target="https://buffer.com/state-of-remote-work-2019" TargetMode="External"/><Relationship Id="rId4" Type="http://schemas.openxmlformats.org/officeDocument/2006/relationships/hyperlink" Target="https://blog.hubspot.com/marketing/remote-work-stat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hubspot.com/marketing/remote-work-stat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blog.sli.do/virtual-icebreakers/" TargetMode="External"/><Relationship Id="rId4" Type="http://schemas.openxmlformats.org/officeDocument/2006/relationships/hyperlink" Target="https://buffer.com/state-of-remote-work-2019"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uffer.com/state-of-remote-work-2019"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blog.sli.do/virtual-icebreaker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38113" y="766763"/>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en-US" dirty="0">
                <a:ea typeface="ＭＳ Ｐゴシック"/>
              </a:rPr>
              <a:t>0-05 Rene Welcome  </a:t>
            </a: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68953" indent="-295751" eaLnBrk="0" hangingPunct="0">
              <a:defRPr>
                <a:solidFill>
                  <a:schemeClr val="tx1"/>
                </a:solidFill>
                <a:latin typeface="Arial" panose="020B0604020202020204" pitchFamily="34" charset="0"/>
                <a:ea typeface="ＭＳ Ｐゴシック" panose="020B0600070205080204" pitchFamily="34" charset="-128"/>
              </a:defRPr>
            </a:lvl2pPr>
            <a:lvl3pPr marL="1183005" indent="-236601" eaLnBrk="0" hangingPunct="0">
              <a:defRPr>
                <a:solidFill>
                  <a:schemeClr val="tx1"/>
                </a:solidFill>
                <a:latin typeface="Arial" panose="020B0604020202020204" pitchFamily="34" charset="0"/>
                <a:ea typeface="ＭＳ Ｐゴシック" panose="020B0600070205080204" pitchFamily="34" charset="-128"/>
              </a:defRPr>
            </a:lvl3pPr>
            <a:lvl4pPr marL="1656207" indent="-236601" eaLnBrk="0" hangingPunct="0">
              <a:defRPr>
                <a:solidFill>
                  <a:schemeClr val="tx1"/>
                </a:solidFill>
                <a:latin typeface="Arial" panose="020B0604020202020204" pitchFamily="34" charset="0"/>
                <a:ea typeface="ＭＳ Ｐゴシック" panose="020B0600070205080204" pitchFamily="34" charset="-128"/>
              </a:defRPr>
            </a:lvl4pPr>
            <a:lvl5pPr marL="2129409" indent="-236601" eaLnBrk="0" hangingPunct="0">
              <a:defRPr>
                <a:solidFill>
                  <a:schemeClr val="tx1"/>
                </a:solidFill>
                <a:latin typeface="Arial" panose="020B0604020202020204" pitchFamily="34" charset="0"/>
                <a:ea typeface="ＭＳ Ｐゴシック" panose="020B0600070205080204" pitchFamily="34" charset="-128"/>
              </a:defRPr>
            </a:lvl5pPr>
            <a:lvl6pPr marL="2602611" indent="-236601"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75813" indent="-236601"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549015" indent="-236601"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022217" indent="-236601"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BCA717CF-8CE0-4C93-8609-CDD908E2B9D4}"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183648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25-26</a:t>
            </a:r>
          </a:p>
          <a:p>
            <a:endParaRPr lang="en-US" dirty="0"/>
          </a:p>
          <a:p>
            <a:r>
              <a:rPr lang="en-US" dirty="0"/>
              <a:t>Rene </a:t>
            </a:r>
          </a:p>
          <a:p>
            <a:r>
              <a:rPr lang="en-US" dirty="0"/>
              <a:t>We designed a tool to support your study process and have you reflecting how the learning will help you grow in your career and activities. It also is a face book, </a:t>
            </a:r>
            <a:r>
              <a:rPr lang="en-US" dirty="0" err="1"/>
              <a:t>arup</a:t>
            </a:r>
            <a:r>
              <a:rPr lang="en-US" dirty="0"/>
              <a:t> style. If you have not make yourself familiar with it and use it either online or as printed copy. </a:t>
            </a:r>
          </a:p>
          <a:p>
            <a:r>
              <a:rPr lang="en-US" dirty="0"/>
              <a:t>Now over to Hannah and Teams/Moodle before we do a test team activity. </a:t>
            </a:r>
          </a:p>
        </p:txBody>
      </p:sp>
      <p:sp>
        <p:nvSpPr>
          <p:cNvPr id="4" name="Slide Number Placeholder 3"/>
          <p:cNvSpPr>
            <a:spLocks noGrp="1"/>
          </p:cNvSpPr>
          <p:nvPr>
            <p:ph type="sldNum" sz="quarter" idx="5"/>
          </p:nvPr>
        </p:nvSpPr>
        <p:spPr/>
        <p:txBody>
          <a:bodyPr/>
          <a:lstStyle/>
          <a:p>
            <a:fld id="{C31FE83E-CA4F-4E10-9CDC-D9720FDE5EF9}" type="slidenum">
              <a:rPr lang="en-US" smtClean="0"/>
              <a:t>10</a:t>
            </a:fld>
            <a:endParaRPr lang="en-US"/>
          </a:p>
        </p:txBody>
      </p:sp>
    </p:spTree>
    <p:extLst>
      <p:ext uri="{BB962C8B-B14F-4D97-AF65-F5344CB8AC3E}">
        <p14:creationId xmlns:p14="http://schemas.microsoft.com/office/powerpoint/2010/main" val="2756764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22-25</a:t>
            </a:r>
          </a:p>
          <a:p>
            <a:r>
              <a:rPr lang="en-US" dirty="0"/>
              <a:t>Hannah The agenda details and booking process in Moodle. And also explain how we use teams for study</a:t>
            </a:r>
          </a:p>
          <a:p>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31FE83E-CA4F-4E10-9CDC-D9720FDE5EF9}" type="slidenum">
              <a:rPr lang="en-US" smtClean="0"/>
              <a:t>11</a:t>
            </a:fld>
            <a:endParaRPr lang="en-US"/>
          </a:p>
        </p:txBody>
      </p:sp>
    </p:spTree>
    <p:extLst>
      <p:ext uri="{BB962C8B-B14F-4D97-AF65-F5344CB8AC3E}">
        <p14:creationId xmlns:p14="http://schemas.microsoft.com/office/powerpoint/2010/main" val="1398480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E884653-8766-4F4E-B685-D0CF211E441D}" type="slidenum">
              <a:rPr lang="en-US" smtClean="0"/>
              <a:t>12</a:t>
            </a:fld>
            <a:endParaRPr lang="en-US"/>
          </a:p>
        </p:txBody>
      </p:sp>
    </p:spTree>
    <p:extLst>
      <p:ext uri="{BB962C8B-B14F-4D97-AF65-F5344CB8AC3E}">
        <p14:creationId xmlns:p14="http://schemas.microsoft.com/office/powerpoint/2010/main" val="40861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E884653-8766-4F4E-B685-D0CF211E441D}" type="slidenum">
              <a:rPr lang="en-US" smtClean="0"/>
              <a:t>13</a:t>
            </a:fld>
            <a:endParaRPr lang="en-US"/>
          </a:p>
        </p:txBody>
      </p:sp>
    </p:spTree>
    <p:extLst>
      <p:ext uri="{BB962C8B-B14F-4D97-AF65-F5344CB8AC3E}">
        <p14:creationId xmlns:p14="http://schemas.microsoft.com/office/powerpoint/2010/main" val="2046302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E884653-8766-4F4E-B685-D0CF211E441D}" type="slidenum">
              <a:rPr lang="en-US" smtClean="0"/>
              <a:t>14</a:t>
            </a:fld>
            <a:endParaRPr lang="en-US"/>
          </a:p>
        </p:txBody>
      </p:sp>
    </p:spTree>
    <p:extLst>
      <p:ext uri="{BB962C8B-B14F-4D97-AF65-F5344CB8AC3E}">
        <p14:creationId xmlns:p14="http://schemas.microsoft.com/office/powerpoint/2010/main" val="2812959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26-30</a:t>
            </a:r>
          </a:p>
          <a:p>
            <a:r>
              <a:rPr lang="en-US" dirty="0"/>
              <a:t>Activity to test the break out function and explain how it will work from now on. We make this a  cohort building session. 1 interviews the other observes, each of you take each roles for 1 minutes so everyone is interviewer interviewed and observer. </a:t>
            </a:r>
          </a:p>
          <a:p>
            <a:r>
              <a:rPr lang="en-US" dirty="0"/>
              <a:t>Ask any questions you would normally ask when you are getting your first coffee or tea break in a classroom. My question would be where are you from….</a:t>
            </a:r>
          </a:p>
        </p:txBody>
      </p:sp>
      <p:sp>
        <p:nvSpPr>
          <p:cNvPr id="4" name="Slide Number Placeholder 3"/>
          <p:cNvSpPr>
            <a:spLocks noGrp="1"/>
          </p:cNvSpPr>
          <p:nvPr>
            <p:ph type="sldNum" sz="quarter" idx="5"/>
          </p:nvPr>
        </p:nvSpPr>
        <p:spPr/>
        <p:txBody>
          <a:bodyPr/>
          <a:lstStyle/>
          <a:p>
            <a:fld id="{C31FE83E-CA4F-4E10-9CDC-D9720FDE5EF9}" type="slidenum">
              <a:rPr lang="en-US" smtClean="0"/>
              <a:t>15</a:t>
            </a:fld>
            <a:endParaRPr lang="en-US"/>
          </a:p>
        </p:txBody>
      </p:sp>
    </p:spTree>
    <p:extLst>
      <p:ext uri="{BB962C8B-B14F-4D97-AF65-F5344CB8AC3E}">
        <p14:creationId xmlns:p14="http://schemas.microsoft.com/office/powerpoint/2010/main" val="27277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30 34 </a:t>
            </a:r>
            <a:r>
              <a:rPr lang="en-US" dirty="0" err="1">
                <a:cs typeface="Calibri"/>
              </a:rPr>
              <a:t>rene</a:t>
            </a:r>
            <a:r>
              <a:rPr lang="en-US" dirty="0">
                <a:cs typeface="Calibri"/>
              </a:rPr>
              <a:t> pick a few people to report back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31FE83E-CA4F-4E10-9CDC-D9720FDE5EF9}" type="slidenum">
              <a:rPr lang="en-US" smtClean="0"/>
              <a:t>16</a:t>
            </a:fld>
            <a:endParaRPr lang="en-US"/>
          </a:p>
        </p:txBody>
      </p:sp>
    </p:spTree>
    <p:extLst>
      <p:ext uri="{BB962C8B-B14F-4D97-AF65-F5344CB8AC3E}">
        <p14:creationId xmlns:p14="http://schemas.microsoft.com/office/powerpoint/2010/main" val="3385083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plenary share some best practices. Use hand up or questions in Teams. </a:t>
            </a:r>
          </a:p>
          <a:p>
            <a:r>
              <a:rPr lang="en-US" dirty="0"/>
              <a:t>Any best practice to share with your fellow students.</a:t>
            </a:r>
          </a:p>
          <a:p>
            <a:r>
              <a:rPr lang="en-US" dirty="0"/>
              <a:t>How if studying at home in your situation</a:t>
            </a:r>
          </a:p>
          <a:p>
            <a:r>
              <a:rPr lang="en-US" dirty="0"/>
              <a:t>How are you ensuring you can attend all live webinars</a:t>
            </a:r>
          </a:p>
          <a:p>
            <a:r>
              <a:rPr lang="en-US" dirty="0"/>
              <a:t>Have you used the question channel already</a:t>
            </a:r>
          </a:p>
          <a:p>
            <a:r>
              <a:rPr lang="en-US" dirty="0"/>
              <a:t>What make remote learning difficult for you, or just easy</a:t>
            </a:r>
            <a:br>
              <a:rPr lang="en-US" dirty="0"/>
            </a:br>
            <a:r>
              <a:rPr lang="en-US" dirty="0"/>
              <a:t>What do you expect from the next session?</a:t>
            </a:r>
          </a:p>
          <a:p>
            <a:r>
              <a:rPr lang="en-US" dirty="0"/>
              <a:t>Now we have a 15 minute coffee break. Be aware to use the NEW link in teams, it is a new room. And be in time we start punctually. </a:t>
            </a:r>
          </a:p>
          <a:p>
            <a:endParaRPr lang="en-US" dirty="0"/>
          </a:p>
          <a:p>
            <a:endParaRPr lang="en-US" dirty="0"/>
          </a:p>
        </p:txBody>
      </p:sp>
      <p:sp>
        <p:nvSpPr>
          <p:cNvPr id="4" name="Slide Number Placeholder 3"/>
          <p:cNvSpPr>
            <a:spLocks noGrp="1"/>
          </p:cNvSpPr>
          <p:nvPr>
            <p:ph type="sldNum" sz="quarter" idx="5"/>
          </p:nvPr>
        </p:nvSpPr>
        <p:spPr/>
        <p:txBody>
          <a:bodyPr/>
          <a:lstStyle/>
          <a:p>
            <a:fld id="{C31FE83E-CA4F-4E10-9CDC-D9720FDE5EF9}" type="slidenum">
              <a:rPr lang="en-US" smtClean="0"/>
              <a:t>17</a:t>
            </a:fld>
            <a:endParaRPr lang="en-US"/>
          </a:p>
        </p:txBody>
      </p:sp>
    </p:spTree>
    <p:extLst>
      <p:ext uri="{BB962C8B-B14F-4D97-AF65-F5344CB8AC3E}">
        <p14:creationId xmlns:p14="http://schemas.microsoft.com/office/powerpoint/2010/main" val="332587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05-08</a:t>
            </a:r>
          </a:p>
          <a:p>
            <a:r>
              <a:rPr lang="en-US" dirty="0"/>
              <a:t>3 min Rene ; brief intro’s of faculty and who are joining/</a:t>
            </a:r>
          </a:p>
          <a:p>
            <a:r>
              <a:rPr lang="en-US" dirty="0"/>
              <a:t>Welcome everyone to the first Module of ML/AI Masters</a:t>
            </a:r>
          </a:p>
          <a:p>
            <a:r>
              <a:rPr lang="en-US" dirty="0"/>
              <a:t>From now on we will be meeting you over a number of weeks on Tuesdays and Thursdays.</a:t>
            </a:r>
          </a:p>
          <a:p>
            <a:r>
              <a:rPr lang="en-US" dirty="0"/>
              <a:t>Today you will have 2 live webinars.</a:t>
            </a:r>
          </a:p>
          <a:p>
            <a:r>
              <a:rPr lang="en-US" dirty="0"/>
              <a:t>This is the first one. The welcoming session. It takes 45 minutes.</a:t>
            </a:r>
          </a:p>
          <a:p>
            <a:r>
              <a:rPr lang="en-US" dirty="0"/>
              <a:t>What to expect from this session:</a:t>
            </a:r>
          </a:p>
          <a:p>
            <a:r>
              <a:rPr lang="en-US" dirty="0"/>
              <a:t>We explain a bit more about the learning investment, the agenda, learning tools and best practices and how we engage over the next weeks.</a:t>
            </a:r>
          </a:p>
          <a:p>
            <a:r>
              <a:rPr lang="en-US" dirty="0"/>
              <a:t>On the call me today: Tom Heath, Rory McCully Hannah Tester and Rene Boessen. After the opening session you will have new session with Volker Buscher.</a:t>
            </a:r>
          </a:p>
          <a:p>
            <a:r>
              <a:rPr lang="en-US" dirty="0"/>
              <a:t>Introduce 3 people from the participants, who are you, what is the weather there what time is it.</a:t>
            </a:r>
          </a:p>
          <a:p>
            <a:r>
              <a:rPr lang="en-US" dirty="0"/>
              <a:t>And now a quiz..</a:t>
            </a:r>
          </a:p>
        </p:txBody>
      </p:sp>
      <p:sp>
        <p:nvSpPr>
          <p:cNvPr id="4" name="Slide Number Placeholder 3"/>
          <p:cNvSpPr>
            <a:spLocks noGrp="1"/>
          </p:cNvSpPr>
          <p:nvPr>
            <p:ph type="sldNum" sz="quarter" idx="5"/>
          </p:nvPr>
        </p:nvSpPr>
        <p:spPr/>
        <p:txBody>
          <a:bodyPr/>
          <a:lstStyle/>
          <a:p>
            <a:fld id="{C31FE83E-CA4F-4E10-9CDC-D9720FDE5EF9}" type="slidenum">
              <a:rPr lang="en-US" smtClean="0"/>
              <a:t>2</a:t>
            </a:fld>
            <a:endParaRPr lang="en-US"/>
          </a:p>
        </p:txBody>
      </p:sp>
    </p:spTree>
    <p:extLst>
      <p:ext uri="{BB962C8B-B14F-4D97-AF65-F5344CB8AC3E}">
        <p14:creationId xmlns:p14="http://schemas.microsoft.com/office/powerpoint/2010/main" val="2189078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08-13</a:t>
            </a:r>
          </a:p>
          <a:p>
            <a:r>
              <a:rPr lang="en-US" dirty="0">
                <a:cs typeface="Calibri"/>
              </a:rPr>
              <a:t>5 min Rene </a:t>
            </a:r>
          </a:p>
          <a:p>
            <a:r>
              <a:rPr lang="en-US" dirty="0">
                <a:cs typeface="Calibri"/>
              </a:rPr>
              <a:t>This Masters is remote and there is a good reason for it. </a:t>
            </a:r>
          </a:p>
          <a:p>
            <a:r>
              <a:rPr lang="en-US" dirty="0">
                <a:cs typeface="Calibri"/>
              </a:rPr>
              <a:t>Let's run a quiz, see what you know about remote "learning" and some pay offs.</a:t>
            </a:r>
          </a:p>
          <a:p>
            <a:endParaRPr lang="en-US" b="1" dirty="0"/>
          </a:p>
          <a:p>
            <a:endParaRPr lang="en-US" sz="1200" i="0" kern="1200" dirty="0">
              <a:solidFill>
                <a:schemeClr val="tx1"/>
              </a:solidFill>
              <a:effectLst/>
              <a:latin typeface="+mn-lt"/>
              <a:cs typeface="Calibri" panose="020F0502020204030204"/>
            </a:endParaRPr>
          </a:p>
          <a:p>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31FE83E-CA4F-4E10-9CDC-D9720FDE5EF9}" type="slidenum">
              <a:rPr lang="en-US" smtClean="0"/>
              <a:t>3</a:t>
            </a:fld>
            <a:endParaRPr lang="en-US"/>
          </a:p>
        </p:txBody>
      </p:sp>
    </p:spTree>
    <p:extLst>
      <p:ext uri="{BB962C8B-B14F-4D97-AF65-F5344CB8AC3E}">
        <p14:creationId xmlns:p14="http://schemas.microsoft.com/office/powerpoint/2010/main" val="92046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mn-cs"/>
              </a:rPr>
              <a:t>Q</a:t>
            </a:r>
            <a:r>
              <a:rPr lang="en-US" b="1" dirty="0">
                <a:cs typeface="Calibri"/>
              </a:rPr>
              <a:t>uestion 1...</a:t>
            </a:r>
            <a:endParaRPr lang="en-US" b="1" dirty="0"/>
          </a:p>
          <a:p>
            <a:endParaRPr lang="en-US" b="1" dirty="0"/>
          </a:p>
          <a:p>
            <a:r>
              <a:rPr lang="en-US" sz="1200" b="1" i="0" kern="1200" dirty="0">
                <a:solidFill>
                  <a:schemeClr val="tx1"/>
                </a:solidFill>
                <a:effectLst/>
                <a:latin typeface="+mn-lt"/>
                <a:ea typeface="+mn-ea"/>
                <a:cs typeface="+mn-cs"/>
              </a:rPr>
              <a:t>What percentage of participants on a conference call are less likely to multitask with their camera on?</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Source</a:t>
            </a:r>
            <a:br>
              <a:rPr lang="en-US" dirty="0">
                <a:cs typeface="+mn-lt"/>
              </a:rPr>
            </a:br>
            <a:r>
              <a:rPr lang="en-US" sz="1200" b="0" i="0" kern="1200" dirty="0">
                <a:solidFill>
                  <a:schemeClr val="tx1"/>
                </a:solidFill>
                <a:effectLst/>
                <a:latin typeface="+mn-lt"/>
                <a:ea typeface="+mn-ea"/>
                <a:cs typeface="+mn-cs"/>
              </a:rPr>
              <a:t>A: 32%</a:t>
            </a:r>
            <a:br>
              <a:rPr lang="en-US" dirty="0">
                <a:cs typeface="+mn-lt"/>
              </a:rPr>
            </a:br>
            <a:r>
              <a:rPr lang="en-US" sz="1200" b="0" i="0" kern="1200" dirty="0">
                <a:solidFill>
                  <a:schemeClr val="tx1"/>
                </a:solidFill>
                <a:effectLst/>
                <a:latin typeface="+mn-lt"/>
                <a:ea typeface="+mn-ea"/>
                <a:cs typeface="+mn-cs"/>
              </a:rPr>
              <a:t>B: 51%</a:t>
            </a:r>
            <a:br>
              <a:rPr lang="en-US" dirty="0">
                <a:cs typeface="+mn-lt"/>
              </a:rPr>
            </a:br>
            <a:r>
              <a:rPr lang="en-US" sz="1200" b="1" i="0" kern="1200" dirty="0">
                <a:solidFill>
                  <a:schemeClr val="tx1"/>
                </a:solidFill>
                <a:effectLst/>
                <a:latin typeface="+mn-lt"/>
                <a:ea typeface="+mn-ea"/>
                <a:cs typeface="+mn-cs"/>
              </a:rPr>
              <a:t>C: 82%*</a:t>
            </a:r>
            <a:endParaRPr lang="en-US" dirty="0">
              <a:cs typeface="Calibri"/>
            </a:endParaRPr>
          </a:p>
          <a:p>
            <a:r>
              <a:rPr lang="en-US" sz="1200" b="1" i="0" kern="1200" dirty="0">
                <a:solidFill>
                  <a:schemeClr val="tx1"/>
                </a:solidFill>
                <a:effectLst/>
                <a:latin typeface="+mn-lt"/>
                <a:ea typeface="+mn-ea"/>
                <a:cs typeface="+mn-cs"/>
              </a:rPr>
              <a:t>So keep your cams on</a:t>
            </a:r>
            <a:r>
              <a:rPr lang="en-US" sz="1200" b="1" i="0" kern="1200" dirty="0">
                <a:solidFill>
                  <a:schemeClr val="tx1"/>
                </a:solidFill>
                <a:effectLst/>
                <a:latin typeface="+mn-lt"/>
                <a:ea typeface="+mn-ea"/>
                <a:cs typeface="+mn-cs"/>
                <a:sym typeface="Wingdings" panose="05000000000000000000" pitchFamily="2" charset="2"/>
              </a:rPr>
              <a:t></a:t>
            </a:r>
          </a:p>
          <a:p>
            <a:endParaRPr lang="en-US" sz="1200" b="1" i="0" kern="1200" dirty="0">
              <a:solidFill>
                <a:schemeClr val="tx1"/>
              </a:solidFill>
              <a:effectLst/>
              <a:latin typeface="+mn-lt"/>
              <a:ea typeface="+mn-ea"/>
              <a:cs typeface="+mn-cs"/>
              <a:sym typeface="Wingdings" panose="05000000000000000000" pitchFamily="2" charset="2"/>
            </a:endParaRPr>
          </a:p>
          <a:p>
            <a:r>
              <a:rPr lang="en-US" sz="1200" b="1" i="0" kern="1200" dirty="0">
                <a:solidFill>
                  <a:schemeClr val="tx1"/>
                </a:solidFill>
                <a:effectLst/>
                <a:latin typeface="+mn-lt"/>
                <a:ea typeface="+mn-ea"/>
                <a:cs typeface="+mn-cs"/>
              </a:rPr>
              <a:t>Approximately how many tons of carbon emissions are reduced thanks to remote work?</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Source</a:t>
            </a:r>
            <a:br>
              <a:rPr lang="en-US" dirty="0"/>
            </a:br>
            <a:r>
              <a:rPr lang="en-US" sz="1200" b="0" i="0" kern="1200" dirty="0">
                <a:solidFill>
                  <a:schemeClr val="tx1"/>
                </a:solidFill>
                <a:effectLst/>
                <a:latin typeface="+mn-lt"/>
                <a:ea typeface="+mn-ea"/>
                <a:cs typeface="+mn-cs"/>
              </a:rPr>
              <a:t>A: 1.2 million tons</a:t>
            </a:r>
            <a:br>
              <a:rPr lang="en-US" dirty="0"/>
            </a:br>
            <a:r>
              <a:rPr lang="en-US" sz="1200" b="0" i="0" kern="1200" dirty="0">
                <a:solidFill>
                  <a:schemeClr val="tx1"/>
                </a:solidFill>
                <a:effectLst/>
                <a:latin typeface="+mn-lt"/>
                <a:ea typeface="+mn-ea"/>
                <a:cs typeface="+mn-cs"/>
              </a:rPr>
              <a:t>B: 2.2 million tons</a:t>
            </a:r>
            <a:br>
              <a:rPr lang="en-US" dirty="0"/>
            </a:br>
            <a:r>
              <a:rPr lang="en-US" sz="1200" b="0" i="0" kern="1200" dirty="0">
                <a:solidFill>
                  <a:schemeClr val="tx1"/>
                </a:solidFill>
                <a:effectLst/>
                <a:latin typeface="+mn-lt"/>
                <a:ea typeface="+mn-ea"/>
                <a:cs typeface="+mn-cs"/>
              </a:rPr>
              <a:t>C: 2.9 million tons</a:t>
            </a:r>
            <a:br>
              <a:rPr lang="en-US" dirty="0"/>
            </a:br>
            <a:r>
              <a:rPr lang="en-US" sz="1200" b="1" i="0" kern="1200" dirty="0">
                <a:solidFill>
                  <a:schemeClr val="tx1"/>
                </a:solidFill>
                <a:effectLst/>
                <a:latin typeface="+mn-lt"/>
                <a:ea typeface="+mn-ea"/>
                <a:cs typeface="+mn-cs"/>
              </a:rPr>
              <a:t>D: 3.6 million tons*</a:t>
            </a:r>
          </a:p>
          <a:p>
            <a:r>
              <a:rPr lang="en-US" sz="1200" b="1" i="0" kern="1200" dirty="0">
                <a:solidFill>
                  <a:schemeClr val="tx1"/>
                </a:solidFill>
                <a:effectLst/>
                <a:latin typeface="+mn-lt"/>
                <a:ea typeface="+mn-ea"/>
                <a:cs typeface="+mn-cs"/>
              </a:rPr>
              <a:t>(so we support SDG’s </a:t>
            </a:r>
            <a:r>
              <a:rPr lang="en-US" sz="1200" b="1" i="0" kern="1200" dirty="0">
                <a:solidFill>
                  <a:schemeClr val="tx1"/>
                </a:solidFill>
                <a:effectLst/>
                <a:latin typeface="+mn-lt"/>
                <a:ea typeface="+mn-ea"/>
                <a:cs typeface="+mn-cs"/>
                <a:sym typeface="Wingdings" panose="05000000000000000000" pitchFamily="2" charset="2"/>
              </a:rPr>
              <a:t></a:t>
            </a:r>
          </a:p>
          <a:p>
            <a:endParaRPr lang="en-US" sz="1200" b="1" i="0" kern="1200" dirty="0">
              <a:solidFill>
                <a:schemeClr val="tx1"/>
              </a:solidFill>
              <a:effectLst/>
              <a:latin typeface="+mn-lt"/>
              <a:ea typeface="+mn-ea"/>
              <a:cs typeface="+mn-cs"/>
              <a:sym typeface="Wingdings" panose="05000000000000000000" pitchFamily="2" charset="2"/>
            </a:endParaRPr>
          </a:p>
          <a:p>
            <a:r>
              <a:rPr lang="en-US" sz="1200" b="1" i="0" kern="1200" dirty="0">
                <a:solidFill>
                  <a:schemeClr val="tx1"/>
                </a:solidFill>
                <a:effectLst/>
                <a:latin typeface="+mn-lt"/>
                <a:ea typeface="+mn-ea"/>
                <a:cs typeface="+mn-cs"/>
              </a:rPr>
              <a:t>77% of remote employees say they’re more productive when working from home. True or false?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Source</a:t>
            </a:r>
            <a:br>
              <a:rPr lang="en-US" dirty="0"/>
            </a:br>
            <a:r>
              <a:rPr lang="en-US" sz="1200" b="1" i="0" kern="1200" dirty="0">
                <a:solidFill>
                  <a:schemeClr val="tx1"/>
                </a:solidFill>
                <a:effectLst/>
                <a:latin typeface="+mn-lt"/>
                <a:ea typeface="+mn-ea"/>
                <a:cs typeface="+mn-cs"/>
              </a:rPr>
              <a:t>A: True*</a:t>
            </a:r>
            <a:br>
              <a:rPr lang="en-US" dirty="0"/>
            </a:br>
            <a:r>
              <a:rPr lang="en-US" sz="1200" b="0" i="0" kern="1200" dirty="0">
                <a:solidFill>
                  <a:schemeClr val="tx1"/>
                </a:solidFill>
                <a:effectLst/>
                <a:latin typeface="+mn-lt"/>
                <a:ea typeface="+mn-ea"/>
                <a:cs typeface="+mn-cs"/>
              </a:rPr>
              <a:t>B: False</a:t>
            </a:r>
          </a:p>
          <a:p>
            <a:endParaRPr lang="en-US" sz="1200" b="0" i="0" kern="1200" dirty="0">
              <a:solidFill>
                <a:schemeClr val="tx1"/>
              </a:solidFill>
              <a:effectLst/>
              <a:latin typeface="+mn-lt"/>
              <a:ea typeface="+mn-ea"/>
              <a:cs typeface="+mn-cs"/>
              <a:sym typeface="Wingdings" panose="05000000000000000000" pitchFamily="2" charset="2"/>
            </a:endParaRPr>
          </a:p>
          <a:p>
            <a:r>
              <a:rPr lang="en-US" sz="1200" b="1" i="0" kern="1200" dirty="0">
                <a:solidFill>
                  <a:schemeClr val="tx1"/>
                </a:solidFill>
                <a:effectLst/>
                <a:latin typeface="+mn-lt"/>
                <a:ea typeface="+mn-ea"/>
                <a:cs typeface="+mn-cs"/>
              </a:rPr>
              <a:t>99% of workers said they’d prefer working remotely, at least some of the time, for the rest of their careers. True or false?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Source</a:t>
            </a:r>
            <a:br>
              <a:rPr lang="en-US" dirty="0"/>
            </a:br>
            <a:r>
              <a:rPr lang="en-US" sz="1200" b="1" i="0" kern="1200" dirty="0">
                <a:solidFill>
                  <a:schemeClr val="tx1"/>
                </a:solidFill>
                <a:effectLst/>
                <a:latin typeface="+mn-lt"/>
                <a:ea typeface="+mn-ea"/>
                <a:cs typeface="+mn-cs"/>
              </a:rPr>
              <a:t>A: True*</a:t>
            </a:r>
            <a:br>
              <a:rPr lang="en-US" dirty="0"/>
            </a:br>
            <a:r>
              <a:rPr lang="en-US" sz="1200" b="0" i="0" kern="1200" dirty="0">
                <a:solidFill>
                  <a:schemeClr val="tx1"/>
                </a:solidFill>
                <a:effectLst/>
                <a:latin typeface="+mn-lt"/>
                <a:ea typeface="+mn-ea"/>
                <a:cs typeface="+mn-cs"/>
              </a:rPr>
              <a:t>B: False</a:t>
            </a:r>
          </a:p>
          <a:p>
            <a:endParaRPr lang="en-US" sz="1200" b="0" i="0" kern="1200" dirty="0">
              <a:solidFill>
                <a:schemeClr val="tx1"/>
              </a:solidFill>
              <a:effectLst/>
              <a:latin typeface="+mn-lt"/>
              <a:cs typeface="Calibri" panose="020F0502020204030204"/>
            </a:endParaRPr>
          </a:p>
          <a:p>
            <a:r>
              <a:rPr lang="en-US" dirty="0">
                <a:cs typeface="Calibri" panose="020F0502020204030204"/>
              </a:rPr>
              <a:t>If you are interested this is the website for icebreakers in a VC.</a:t>
            </a:r>
            <a:endParaRPr lang="en-US" sz="1200" i="0" kern="1200" dirty="0">
              <a:solidFill>
                <a:schemeClr val="tx1"/>
              </a:solidFill>
              <a:effectLst/>
              <a:latin typeface="+mn-lt"/>
              <a:cs typeface="Calibri" panose="020F0502020204030204"/>
            </a:endParaRPr>
          </a:p>
          <a:p>
            <a:r>
              <a:rPr lang="en-US" dirty="0">
                <a:hlinkClick r:id="rId7"/>
              </a:rPr>
              <a:t>https://blog.sli.do/virtual-icebreakers/</a:t>
            </a:r>
            <a:endParaRPr lang="en-US" dirty="0"/>
          </a:p>
          <a:p>
            <a:endParaRPr lang="en-US" sz="1200" i="0" kern="1200" dirty="0">
              <a:solidFill>
                <a:schemeClr val="tx1"/>
              </a:solidFill>
              <a:effectLst/>
              <a:latin typeface="+mn-lt"/>
              <a:cs typeface="Calibri" panose="020F0502020204030204"/>
            </a:endParaRPr>
          </a:p>
          <a:p>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31FE83E-CA4F-4E10-9CDC-D9720FDE5EF9}" type="slidenum">
              <a:rPr lang="en-US" smtClean="0"/>
              <a:t>4</a:t>
            </a:fld>
            <a:endParaRPr lang="en-US"/>
          </a:p>
        </p:txBody>
      </p:sp>
    </p:spTree>
    <p:extLst>
      <p:ext uri="{BB962C8B-B14F-4D97-AF65-F5344CB8AC3E}">
        <p14:creationId xmlns:p14="http://schemas.microsoft.com/office/powerpoint/2010/main" val="113791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5 min Rene – Hannah supports</a:t>
            </a:r>
            <a:endParaRPr lang="en-US" dirty="0"/>
          </a:p>
          <a:p>
            <a:endParaRPr lang="en-US" b="1" dirty="0"/>
          </a:p>
          <a:p>
            <a:r>
              <a:rPr lang="en-US" sz="1200" b="1" i="0" kern="1200" dirty="0">
                <a:solidFill>
                  <a:schemeClr val="tx1"/>
                </a:solidFill>
                <a:effectLst/>
                <a:latin typeface="+mn-lt"/>
                <a:ea typeface="+mn-ea"/>
                <a:cs typeface="+mn-cs"/>
              </a:rPr>
              <a:t>Approximately how many tons of carbon emissions are reduced thanks to remote work?</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Source</a:t>
            </a:r>
            <a:br>
              <a:rPr lang="en-US" dirty="0"/>
            </a:br>
            <a:r>
              <a:rPr lang="en-US" sz="1200" b="0" i="0" kern="1200" dirty="0">
                <a:solidFill>
                  <a:schemeClr val="tx1"/>
                </a:solidFill>
                <a:effectLst/>
                <a:latin typeface="+mn-lt"/>
                <a:ea typeface="+mn-ea"/>
                <a:cs typeface="+mn-cs"/>
              </a:rPr>
              <a:t>A: 1.2 million tons</a:t>
            </a:r>
            <a:br>
              <a:rPr lang="en-US" dirty="0"/>
            </a:br>
            <a:r>
              <a:rPr lang="en-US" sz="1200" b="0" i="0" kern="1200" dirty="0">
                <a:solidFill>
                  <a:schemeClr val="tx1"/>
                </a:solidFill>
                <a:effectLst/>
                <a:latin typeface="+mn-lt"/>
                <a:ea typeface="+mn-ea"/>
                <a:cs typeface="+mn-cs"/>
              </a:rPr>
              <a:t>B: 2.2 million tons</a:t>
            </a:r>
            <a:br>
              <a:rPr lang="en-US" dirty="0"/>
            </a:br>
            <a:r>
              <a:rPr lang="en-US" sz="1200" b="0" i="0" kern="1200" dirty="0">
                <a:solidFill>
                  <a:schemeClr val="tx1"/>
                </a:solidFill>
                <a:effectLst/>
                <a:latin typeface="+mn-lt"/>
                <a:ea typeface="+mn-ea"/>
                <a:cs typeface="+mn-cs"/>
              </a:rPr>
              <a:t>C: 2.9 million tons</a:t>
            </a:r>
            <a:br>
              <a:rPr lang="en-US" dirty="0"/>
            </a:br>
            <a:r>
              <a:rPr lang="en-US" sz="1200" b="1" i="0" kern="1200" dirty="0">
                <a:solidFill>
                  <a:schemeClr val="tx1"/>
                </a:solidFill>
                <a:effectLst/>
                <a:latin typeface="+mn-lt"/>
                <a:ea typeface="+mn-ea"/>
                <a:cs typeface="+mn-cs"/>
              </a:rPr>
              <a:t>D: 3.6 million tons*</a:t>
            </a:r>
          </a:p>
          <a:p>
            <a:r>
              <a:rPr lang="en-US" sz="1200" b="1" i="0" kern="1200" dirty="0">
                <a:solidFill>
                  <a:schemeClr val="tx1"/>
                </a:solidFill>
                <a:effectLst/>
                <a:latin typeface="+mn-lt"/>
                <a:ea typeface="+mn-ea"/>
                <a:cs typeface="+mn-cs"/>
              </a:rPr>
              <a:t>(so we support SDG’s </a:t>
            </a:r>
            <a:r>
              <a:rPr lang="en-US" sz="1200" b="1" i="0" kern="1200" dirty="0">
                <a:solidFill>
                  <a:schemeClr val="tx1"/>
                </a:solidFill>
                <a:effectLst/>
                <a:latin typeface="+mn-lt"/>
                <a:ea typeface="+mn-ea"/>
                <a:cs typeface="+mn-cs"/>
                <a:sym typeface="Wingdings" panose="05000000000000000000" pitchFamily="2" charset="2"/>
              </a:rPr>
              <a:t></a:t>
            </a:r>
          </a:p>
          <a:p>
            <a:endParaRPr lang="en-US" sz="1200" b="1" i="0" kern="1200" dirty="0">
              <a:solidFill>
                <a:schemeClr val="tx1"/>
              </a:solidFill>
              <a:effectLst/>
              <a:latin typeface="+mn-lt"/>
              <a:ea typeface="+mn-ea"/>
              <a:cs typeface="+mn-cs"/>
              <a:sym typeface="Wingdings" panose="05000000000000000000" pitchFamily="2" charset="2"/>
            </a:endParaRPr>
          </a:p>
          <a:p>
            <a:r>
              <a:rPr lang="en-US" sz="1200" b="1" i="0" kern="1200" dirty="0">
                <a:solidFill>
                  <a:schemeClr val="tx1"/>
                </a:solidFill>
                <a:effectLst/>
                <a:latin typeface="+mn-lt"/>
                <a:ea typeface="+mn-ea"/>
                <a:cs typeface="+mn-cs"/>
              </a:rPr>
              <a:t>77% of remote employees say they’re more productive when working from home. True or false?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Source</a:t>
            </a:r>
            <a:br>
              <a:rPr lang="en-US" dirty="0"/>
            </a:br>
            <a:r>
              <a:rPr lang="en-US" sz="1200" b="1" i="0" kern="1200" dirty="0">
                <a:solidFill>
                  <a:schemeClr val="tx1"/>
                </a:solidFill>
                <a:effectLst/>
                <a:latin typeface="+mn-lt"/>
                <a:ea typeface="+mn-ea"/>
                <a:cs typeface="+mn-cs"/>
              </a:rPr>
              <a:t>A: True*</a:t>
            </a:r>
            <a:br>
              <a:rPr lang="en-US" dirty="0"/>
            </a:br>
            <a:r>
              <a:rPr lang="en-US" sz="1200" b="0" i="0" kern="1200" dirty="0">
                <a:solidFill>
                  <a:schemeClr val="tx1"/>
                </a:solidFill>
                <a:effectLst/>
                <a:latin typeface="+mn-lt"/>
                <a:ea typeface="+mn-ea"/>
                <a:cs typeface="+mn-cs"/>
              </a:rPr>
              <a:t>B: False</a:t>
            </a:r>
          </a:p>
          <a:p>
            <a:endParaRPr lang="en-US" sz="1200" b="0" i="0" kern="1200" dirty="0">
              <a:solidFill>
                <a:schemeClr val="tx1"/>
              </a:solidFill>
              <a:effectLst/>
              <a:latin typeface="+mn-lt"/>
              <a:ea typeface="+mn-ea"/>
              <a:cs typeface="+mn-cs"/>
              <a:sym typeface="Wingdings" panose="05000000000000000000" pitchFamily="2" charset="2"/>
            </a:endParaRPr>
          </a:p>
          <a:p>
            <a:r>
              <a:rPr lang="en-US" sz="1200" b="1" i="0" kern="1200" dirty="0">
                <a:solidFill>
                  <a:schemeClr val="tx1"/>
                </a:solidFill>
                <a:effectLst/>
                <a:latin typeface="+mn-lt"/>
                <a:ea typeface="+mn-ea"/>
                <a:cs typeface="+mn-cs"/>
              </a:rPr>
              <a:t>99% of workers said they’d prefer working remotely, at least some of the time, for the rest of their careers. True or false?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Source</a:t>
            </a:r>
            <a:br>
              <a:rPr lang="en-US" dirty="0"/>
            </a:br>
            <a:r>
              <a:rPr lang="en-US" sz="1200" b="1" i="0" kern="1200" dirty="0">
                <a:solidFill>
                  <a:schemeClr val="tx1"/>
                </a:solidFill>
                <a:effectLst/>
                <a:latin typeface="+mn-lt"/>
                <a:ea typeface="+mn-ea"/>
                <a:cs typeface="+mn-cs"/>
              </a:rPr>
              <a:t>A: True*</a:t>
            </a:r>
            <a:br>
              <a:rPr lang="en-US" dirty="0"/>
            </a:br>
            <a:r>
              <a:rPr lang="en-US" sz="1200" b="0" i="0" kern="1200" dirty="0">
                <a:solidFill>
                  <a:schemeClr val="tx1"/>
                </a:solidFill>
                <a:effectLst/>
                <a:latin typeface="+mn-lt"/>
                <a:ea typeface="+mn-ea"/>
                <a:cs typeface="+mn-cs"/>
              </a:rPr>
              <a:t>B: False</a:t>
            </a:r>
          </a:p>
          <a:p>
            <a:endParaRPr lang="en-US" sz="1200" b="0" i="0" kern="1200" dirty="0">
              <a:solidFill>
                <a:schemeClr val="tx1"/>
              </a:solidFill>
              <a:effectLst/>
              <a:latin typeface="+mn-lt"/>
              <a:cs typeface="Calibri" panose="020F0502020204030204"/>
            </a:endParaRPr>
          </a:p>
          <a:p>
            <a:r>
              <a:rPr lang="en-US" dirty="0">
                <a:cs typeface="Calibri" panose="020F0502020204030204"/>
              </a:rPr>
              <a:t>If you are interested this is the website for icebreakers in a VC.</a:t>
            </a:r>
            <a:endParaRPr lang="en-US" sz="1200" i="0" kern="1200" dirty="0">
              <a:solidFill>
                <a:schemeClr val="tx1"/>
              </a:solidFill>
              <a:effectLst/>
              <a:latin typeface="+mn-lt"/>
              <a:cs typeface="Calibri" panose="020F0502020204030204"/>
            </a:endParaRPr>
          </a:p>
          <a:p>
            <a:r>
              <a:rPr lang="en-US" dirty="0">
                <a:hlinkClick r:id="rId6"/>
              </a:rPr>
              <a:t>https://blog.sli.do/virtual-icebreakers/</a:t>
            </a:r>
            <a:endParaRPr lang="en-US" dirty="0"/>
          </a:p>
          <a:p>
            <a:endParaRPr lang="en-US" sz="1200" i="0" kern="1200" dirty="0">
              <a:solidFill>
                <a:schemeClr val="tx1"/>
              </a:solidFill>
              <a:effectLst/>
              <a:latin typeface="+mn-lt"/>
              <a:cs typeface="Calibri" panose="020F0502020204030204"/>
            </a:endParaRPr>
          </a:p>
          <a:p>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31FE83E-CA4F-4E10-9CDC-D9720FDE5EF9}" type="slidenum">
              <a:rPr lang="en-US" smtClean="0"/>
              <a:t>5</a:t>
            </a:fld>
            <a:endParaRPr lang="en-US"/>
          </a:p>
        </p:txBody>
      </p:sp>
    </p:spTree>
    <p:extLst>
      <p:ext uri="{BB962C8B-B14F-4D97-AF65-F5344CB8AC3E}">
        <p14:creationId xmlns:p14="http://schemas.microsoft.com/office/powerpoint/2010/main" val="400333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sym typeface="Wingdings" panose="05000000000000000000" pitchFamily="2" charset="2"/>
            </a:endParaRPr>
          </a:p>
          <a:p>
            <a:r>
              <a:rPr lang="en-US" sz="1200" b="1" i="0" kern="1200" dirty="0">
                <a:solidFill>
                  <a:schemeClr val="tx1"/>
                </a:solidFill>
                <a:effectLst/>
                <a:latin typeface="+mn-lt"/>
                <a:ea typeface="+mn-ea"/>
                <a:cs typeface="+mn-cs"/>
              </a:rPr>
              <a:t>77% of remote employees say they’re more productive when working from home. True or false?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Source</a:t>
            </a:r>
            <a:br>
              <a:rPr lang="en-US" dirty="0"/>
            </a:br>
            <a:r>
              <a:rPr lang="en-US" sz="1200" b="1" i="0" kern="1200" dirty="0">
                <a:solidFill>
                  <a:schemeClr val="tx1"/>
                </a:solidFill>
                <a:effectLst/>
                <a:latin typeface="+mn-lt"/>
                <a:ea typeface="+mn-ea"/>
                <a:cs typeface="+mn-cs"/>
              </a:rPr>
              <a:t>A: True*</a:t>
            </a:r>
            <a:br>
              <a:rPr lang="en-US" dirty="0"/>
            </a:br>
            <a:r>
              <a:rPr lang="en-US" sz="1200" b="0" i="0" kern="1200" dirty="0">
                <a:solidFill>
                  <a:schemeClr val="tx1"/>
                </a:solidFill>
                <a:effectLst/>
                <a:latin typeface="+mn-lt"/>
                <a:ea typeface="+mn-ea"/>
                <a:cs typeface="+mn-cs"/>
              </a:rPr>
              <a:t>B: False</a:t>
            </a:r>
          </a:p>
          <a:p>
            <a:endParaRPr lang="en-US" sz="1200" b="0" i="0" kern="1200" dirty="0">
              <a:solidFill>
                <a:schemeClr val="tx1"/>
              </a:solidFill>
              <a:effectLst/>
              <a:latin typeface="+mn-lt"/>
              <a:ea typeface="+mn-ea"/>
              <a:cs typeface="+mn-cs"/>
              <a:sym typeface="Wingdings" panose="05000000000000000000" pitchFamily="2" charset="2"/>
            </a:endParaRPr>
          </a:p>
          <a:p>
            <a:r>
              <a:rPr lang="en-US" sz="1200" b="1" i="0" kern="1200" dirty="0">
                <a:solidFill>
                  <a:schemeClr val="tx1"/>
                </a:solidFill>
                <a:effectLst/>
                <a:latin typeface="+mn-lt"/>
                <a:ea typeface="+mn-ea"/>
                <a:cs typeface="+mn-cs"/>
              </a:rPr>
              <a:t>99% of workers said they’d prefer working remotely, at least some of the time, for the rest of their careers. True or false?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Source</a:t>
            </a:r>
            <a:br>
              <a:rPr lang="en-US" dirty="0"/>
            </a:br>
            <a:r>
              <a:rPr lang="en-US" sz="1200" b="1" i="0" kern="1200" dirty="0">
                <a:solidFill>
                  <a:schemeClr val="tx1"/>
                </a:solidFill>
                <a:effectLst/>
                <a:latin typeface="+mn-lt"/>
                <a:ea typeface="+mn-ea"/>
                <a:cs typeface="+mn-cs"/>
              </a:rPr>
              <a:t>A: True*</a:t>
            </a:r>
            <a:br>
              <a:rPr lang="en-US" dirty="0"/>
            </a:br>
            <a:r>
              <a:rPr lang="en-US" sz="1200" b="0" i="0" kern="1200" dirty="0">
                <a:solidFill>
                  <a:schemeClr val="tx1"/>
                </a:solidFill>
                <a:effectLst/>
                <a:latin typeface="+mn-lt"/>
                <a:ea typeface="+mn-ea"/>
                <a:cs typeface="+mn-cs"/>
              </a:rPr>
              <a:t>B: False</a:t>
            </a:r>
          </a:p>
          <a:p>
            <a:endParaRPr lang="en-US" sz="1200" b="0" i="0" kern="1200" dirty="0">
              <a:solidFill>
                <a:schemeClr val="tx1"/>
              </a:solidFill>
              <a:effectLst/>
              <a:latin typeface="+mn-lt"/>
              <a:cs typeface="Calibri" panose="020F0502020204030204"/>
            </a:endParaRPr>
          </a:p>
          <a:p>
            <a:r>
              <a:rPr lang="en-US" dirty="0">
                <a:cs typeface="Calibri" panose="020F0502020204030204"/>
              </a:rPr>
              <a:t>If you are interested this is the website for icebreakers in a VC.</a:t>
            </a:r>
            <a:endParaRPr lang="en-US" sz="1200" i="0" kern="1200" dirty="0">
              <a:solidFill>
                <a:schemeClr val="tx1"/>
              </a:solidFill>
              <a:effectLst/>
              <a:latin typeface="+mn-lt"/>
              <a:cs typeface="Calibri" panose="020F0502020204030204"/>
            </a:endParaRPr>
          </a:p>
          <a:p>
            <a:r>
              <a:rPr lang="en-US" dirty="0">
                <a:hlinkClick r:id="rId5"/>
              </a:rPr>
              <a:t>https://blog.sli.do/virtual-icebreakers/</a:t>
            </a:r>
            <a:endParaRPr lang="en-US" dirty="0"/>
          </a:p>
          <a:p>
            <a:endParaRPr lang="en-US" sz="1200" i="0" kern="1200" dirty="0">
              <a:solidFill>
                <a:schemeClr val="tx1"/>
              </a:solidFill>
              <a:effectLst/>
              <a:latin typeface="+mn-lt"/>
              <a:cs typeface="Calibri" panose="020F0502020204030204"/>
            </a:endParaRPr>
          </a:p>
          <a:p>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31FE83E-CA4F-4E10-9CDC-D9720FDE5EF9}" type="slidenum">
              <a:rPr lang="en-US" smtClean="0"/>
              <a:t>6</a:t>
            </a:fld>
            <a:endParaRPr lang="en-US"/>
          </a:p>
        </p:txBody>
      </p:sp>
    </p:spTree>
    <p:extLst>
      <p:ext uri="{BB962C8B-B14F-4D97-AF65-F5344CB8AC3E}">
        <p14:creationId xmlns:p14="http://schemas.microsoft.com/office/powerpoint/2010/main" val="862881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sym typeface="Wingdings" panose="05000000000000000000" pitchFamily="2" charset="2"/>
            </a:endParaRPr>
          </a:p>
          <a:p>
            <a:r>
              <a:rPr lang="en-US" sz="1200" b="1" i="0" kern="1200" dirty="0">
                <a:solidFill>
                  <a:schemeClr val="tx1"/>
                </a:solidFill>
                <a:effectLst/>
                <a:latin typeface="+mn-lt"/>
                <a:ea typeface="+mn-ea"/>
                <a:cs typeface="+mn-cs"/>
              </a:rPr>
              <a:t>99% of workers said they’d prefer working remotely, at least some of the time, for the rest of their careers. True or false?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Source</a:t>
            </a:r>
            <a:br>
              <a:rPr lang="en-US" dirty="0"/>
            </a:br>
            <a:r>
              <a:rPr lang="en-US" sz="1200" b="1" i="0" kern="1200" dirty="0">
                <a:solidFill>
                  <a:schemeClr val="tx1"/>
                </a:solidFill>
                <a:effectLst/>
                <a:latin typeface="+mn-lt"/>
                <a:ea typeface="+mn-ea"/>
                <a:cs typeface="+mn-cs"/>
              </a:rPr>
              <a:t>A: True*</a:t>
            </a:r>
            <a:br>
              <a:rPr lang="en-US" dirty="0"/>
            </a:br>
            <a:r>
              <a:rPr lang="en-US" sz="1200" b="0" i="0" kern="1200" dirty="0">
                <a:solidFill>
                  <a:schemeClr val="tx1"/>
                </a:solidFill>
                <a:effectLst/>
                <a:latin typeface="+mn-lt"/>
                <a:ea typeface="+mn-ea"/>
                <a:cs typeface="+mn-cs"/>
              </a:rPr>
              <a:t>B: False</a:t>
            </a:r>
          </a:p>
          <a:p>
            <a:endParaRPr lang="en-US" sz="1200" b="0" i="0" kern="1200" dirty="0">
              <a:solidFill>
                <a:schemeClr val="tx1"/>
              </a:solidFill>
              <a:effectLst/>
              <a:latin typeface="+mn-lt"/>
              <a:cs typeface="Calibri" panose="020F0502020204030204"/>
            </a:endParaRPr>
          </a:p>
          <a:p>
            <a:r>
              <a:rPr lang="en-US" dirty="0">
                <a:cs typeface="Calibri" panose="020F0502020204030204"/>
              </a:rPr>
              <a:t>If you are interested this is the website for icebreakers in a VC.</a:t>
            </a:r>
            <a:endParaRPr lang="en-US" sz="1200" i="0" kern="1200" dirty="0">
              <a:solidFill>
                <a:schemeClr val="tx1"/>
              </a:solidFill>
              <a:effectLst/>
              <a:latin typeface="+mn-lt"/>
              <a:cs typeface="Calibri" panose="020F0502020204030204"/>
            </a:endParaRPr>
          </a:p>
          <a:p>
            <a:r>
              <a:rPr lang="en-US" dirty="0">
                <a:hlinkClick r:id="rId4"/>
              </a:rPr>
              <a:t>https://blog.sli.do/virtual-icebreakers/</a:t>
            </a:r>
            <a:endParaRPr lang="en-US" dirty="0"/>
          </a:p>
          <a:p>
            <a:endParaRPr lang="en-US" dirty="0"/>
          </a:p>
          <a:p>
            <a:r>
              <a:rPr lang="en-US" dirty="0"/>
              <a:t>Rene ask 2 more people who they are, where they are and what the weather is like there?</a:t>
            </a:r>
          </a:p>
          <a:p>
            <a:endParaRPr lang="en-US" sz="1200" i="0" kern="1200" dirty="0">
              <a:solidFill>
                <a:schemeClr val="tx1"/>
              </a:solidFill>
              <a:effectLst/>
              <a:latin typeface="+mn-lt"/>
              <a:cs typeface="Calibri" panose="020F0502020204030204"/>
            </a:endParaRPr>
          </a:p>
          <a:p>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31FE83E-CA4F-4E10-9CDC-D9720FDE5EF9}" type="slidenum">
              <a:rPr lang="en-US" smtClean="0"/>
              <a:t>7</a:t>
            </a:fld>
            <a:endParaRPr lang="en-US"/>
          </a:p>
        </p:txBody>
      </p:sp>
    </p:spTree>
    <p:extLst>
      <p:ext uri="{BB962C8B-B14F-4D97-AF65-F5344CB8AC3E}">
        <p14:creationId xmlns:p14="http://schemas.microsoft.com/office/powerpoint/2010/main" val="1253004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a:xfrm>
            <a:off x="709931" y="4861444"/>
            <a:ext cx="5679440" cy="4792366"/>
          </a:xfrm>
        </p:spPr>
        <p:txBody>
          <a:bodyPr>
            <a:normAutofit/>
          </a:bodyPr>
          <a:lstStyle/>
          <a:p>
            <a:r>
              <a:rPr lang="en-GB" baseline="0" dirty="0"/>
              <a:t>13-18</a:t>
            </a:r>
          </a:p>
          <a:p>
            <a:r>
              <a:rPr lang="en-GB" baseline="0" dirty="0"/>
              <a:t>Tom or Rory: 5</a:t>
            </a:r>
            <a:r>
              <a:rPr lang="en-GB" dirty="0"/>
              <a:t> min Explain briefly the Learning</a:t>
            </a:r>
            <a:r>
              <a:rPr lang="en-GB" baseline="0" dirty="0"/>
              <a:t> </a:t>
            </a:r>
            <a:r>
              <a:rPr lang="en-GB" dirty="0"/>
              <a:t>Outcomes </a:t>
            </a:r>
            <a:r>
              <a:rPr lang="en-GB" baseline="0" dirty="0"/>
              <a:t>of the MM</a:t>
            </a:r>
            <a:r>
              <a:rPr lang="en-GB" dirty="0"/>
              <a:t> and how the programme addresses these</a:t>
            </a:r>
            <a:endParaRPr lang="en-GB" baseline="0" dirty="0">
              <a:cs typeface="Calibri"/>
            </a:endParaRPr>
          </a:p>
        </p:txBody>
      </p:sp>
      <p:sp>
        <p:nvSpPr>
          <p:cNvPr id="4" name="Slide Number Placeholder 3"/>
          <p:cNvSpPr>
            <a:spLocks noGrp="1"/>
          </p:cNvSpPr>
          <p:nvPr>
            <p:ph type="sldNum" sz="quarter" idx="10"/>
          </p:nvPr>
        </p:nvSpPr>
        <p:spPr/>
        <p:txBody>
          <a:bodyPr/>
          <a:lstStyle/>
          <a:p>
            <a:fld id="{7A0E7AC6-1D80-4267-B1F8-BBF5858D1218}" type="slidenum">
              <a:rPr lang="en-GB" smtClean="0"/>
              <a:pPr/>
              <a:t>8</a:t>
            </a:fld>
            <a:endParaRPr lang="en-GB"/>
          </a:p>
        </p:txBody>
      </p:sp>
    </p:spTree>
    <p:extLst>
      <p:ext uri="{BB962C8B-B14F-4D97-AF65-F5344CB8AC3E}">
        <p14:creationId xmlns:p14="http://schemas.microsoft.com/office/powerpoint/2010/main" val="416254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18-22</a:t>
            </a:r>
          </a:p>
          <a:p>
            <a:r>
              <a:rPr lang="en-US" dirty="0"/>
              <a:t>Rene 4 minutes</a:t>
            </a:r>
          </a:p>
          <a:p>
            <a:pPr marL="171450" indent="-171450">
              <a:buFont typeface="Arial"/>
              <a:buChar char="•"/>
            </a:pPr>
            <a:r>
              <a:rPr lang="en-US" dirty="0"/>
              <a:t>This is the overall agenda to share the expectations we have of participants of a Masters</a:t>
            </a:r>
            <a:endParaRPr lang="en-US" dirty="0">
              <a:cs typeface="Calibri" panose="020F0502020204030204"/>
            </a:endParaRPr>
          </a:p>
          <a:p>
            <a:pPr marL="171450" indent="-171450">
              <a:buFont typeface="Arial"/>
              <a:buChar char="•"/>
            </a:pPr>
            <a:r>
              <a:rPr lang="en-US" dirty="0">
                <a:cs typeface="Calibri" panose="020F0502020204030204"/>
              </a:rPr>
              <a:t>Please be aware that the end of each week we organize a session for you to share observations, feedback, questions or comments. Questions for these sessions and all question you have please post them in the questions channel on Teams. Faculty is looking at the posted questions. These review sessions are 45 min  time slots.  Only in week 1 so this week we are doing it a bit different. We have 4 recorded bursts about AI/ML applications in Arup that we will share with you as homework and we are inviting the speakers Zoe Web, Brett Davis, Paul Lynch and Erica Levine to answer all your questions in a live session. </a:t>
            </a:r>
          </a:p>
          <a:p>
            <a:pPr marL="171450" indent="-171450">
              <a:buFont typeface="Arial"/>
              <a:buChar char="•"/>
            </a:pPr>
            <a:endParaRPr lang="en-US" dirty="0">
              <a:cs typeface="Calibri" panose="020F0502020204030204"/>
            </a:endParaRPr>
          </a:p>
          <a:p>
            <a:pPr marL="171450" indent="-171450">
              <a:buFont typeface="Arial"/>
              <a:buChar char="•"/>
            </a:pPr>
            <a:r>
              <a:rPr lang="en-US" dirty="0">
                <a:cs typeface="Calibri" panose="020F0502020204030204"/>
              </a:rPr>
              <a:t>In this schedule you cannot see any breaks but through the schedule regular coffee breaks will be organized, of course you need to get the coffee and tea for yourself.</a:t>
            </a:r>
          </a:p>
          <a:p>
            <a:pPr marL="171450" indent="-171450">
              <a:buFont typeface="Arial"/>
              <a:buChar char="•"/>
            </a:pPr>
            <a:endParaRPr lang="en-US" dirty="0">
              <a:cs typeface="Calibri" panose="020F0502020204030204"/>
            </a:endParaRPr>
          </a:p>
          <a:p>
            <a:pPr marL="171450" indent="-171450">
              <a:buFont typeface="Arial"/>
              <a:buChar char="•"/>
            </a:pPr>
            <a:r>
              <a:rPr lang="en-US" dirty="0">
                <a:cs typeface="Calibri" panose="020F0502020204030204"/>
              </a:rPr>
              <a:t>We are in a virtual environment. Please follow some ground rules: </a:t>
            </a:r>
          </a:p>
          <a:p>
            <a:pPr marL="171450" indent="-171450">
              <a:buFont typeface="Arial"/>
              <a:buChar char="•"/>
            </a:pPr>
            <a:r>
              <a:rPr lang="en-US" dirty="0">
                <a:cs typeface="Calibri" panose="020F0502020204030204"/>
              </a:rPr>
              <a:t>No double tasking, </a:t>
            </a:r>
          </a:p>
          <a:p>
            <a:pPr marL="171450" indent="-171450">
              <a:buFont typeface="Arial"/>
              <a:buChar char="•"/>
            </a:pPr>
            <a:r>
              <a:rPr lang="en-US" dirty="0">
                <a:cs typeface="Calibri" panose="020F0502020204030204"/>
              </a:rPr>
              <a:t>Webcams on during live events, </a:t>
            </a:r>
          </a:p>
          <a:p>
            <a:pPr marL="171450" indent="-171450">
              <a:buFont typeface="Arial"/>
              <a:buChar char="•"/>
            </a:pPr>
            <a:r>
              <a:rPr lang="en-US" dirty="0">
                <a:cs typeface="Calibri" panose="020F0502020204030204"/>
              </a:rPr>
              <a:t>be on time after breaks and at start, </a:t>
            </a:r>
          </a:p>
          <a:p>
            <a:pPr marL="171450" indent="-171450">
              <a:buFont typeface="Arial"/>
              <a:buChar char="•"/>
            </a:pPr>
            <a:r>
              <a:rPr lang="en-US" dirty="0">
                <a:cs typeface="Calibri" panose="020F0502020204030204"/>
              </a:rPr>
              <a:t>follow the instructions for break out rooms Hannah will be giving to you. This is important to make sure we have a smooth session.</a:t>
            </a:r>
          </a:p>
          <a:p>
            <a:pPr marL="171450" indent="-171450">
              <a:buFont typeface="Arial"/>
              <a:buChar char="•"/>
            </a:pPr>
            <a:r>
              <a:rPr lang="en-US" dirty="0">
                <a:cs typeface="Calibri" panose="020F0502020204030204"/>
              </a:rPr>
              <a:t>Any questions during or after use the chat function and/or raise hand in teams. </a:t>
            </a:r>
          </a:p>
          <a:p>
            <a:pPr marL="171450" indent="-171450">
              <a:buFont typeface="Arial"/>
              <a:buChar char="•"/>
            </a:pPr>
            <a:r>
              <a:rPr lang="en-US" dirty="0">
                <a:cs typeface="Calibri" panose="020F0502020204030204"/>
              </a:rPr>
              <a:t>IT ONLY WORKS WHEN YOU ENGAGE AND INVOLVE</a:t>
            </a:r>
          </a:p>
          <a:p>
            <a:pPr marL="171450" indent="-171450">
              <a:buFont typeface="Arial"/>
              <a:buChar char="•"/>
            </a:pPr>
            <a:r>
              <a:rPr lang="en-US" dirty="0">
                <a:cs typeface="Calibri" panose="020F0502020204030204"/>
              </a:rPr>
              <a:t>Session will be recorded</a:t>
            </a:r>
          </a:p>
          <a:p>
            <a:pPr marL="171450" indent="-171450">
              <a:buFont typeface="Arial"/>
              <a:buChar char="•"/>
            </a:pPr>
            <a:r>
              <a:rPr lang="en-US" dirty="0"/>
              <a:t>Meeting your fellow students is key to build a global cohort and start becoming a member of a big network, do not forget that there are 2 sub teams making up 1 global cohort. Try to use a much as possible opportunities to meet your fellow students online.</a:t>
            </a:r>
          </a:p>
          <a:p>
            <a:pPr marL="171450" indent="-171450">
              <a:buFont typeface="Arial"/>
              <a:buChar char="•"/>
            </a:pPr>
            <a:endParaRPr lang="en-US" dirty="0">
              <a:cs typeface="Calibri"/>
            </a:endParaRPr>
          </a:p>
          <a:p>
            <a:r>
              <a:rPr lang="en-US" dirty="0">
                <a:cs typeface="Calibri"/>
              </a:rPr>
              <a:t>Rene ask 2 more students where they are and what their discipline is.</a:t>
            </a:r>
          </a:p>
          <a:p>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31FE83E-CA4F-4E10-9CDC-D9720FDE5EF9}" type="slidenum">
              <a:rPr lang="en-US" smtClean="0"/>
              <a:t>9</a:t>
            </a:fld>
            <a:endParaRPr lang="en-US"/>
          </a:p>
        </p:txBody>
      </p:sp>
    </p:spTree>
    <p:extLst>
      <p:ext uri="{BB962C8B-B14F-4D97-AF65-F5344CB8AC3E}">
        <p14:creationId xmlns:p14="http://schemas.microsoft.com/office/powerpoint/2010/main" val="218216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11921" y="2313305"/>
            <a:ext cx="10968156" cy="6965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11921" y="3654525"/>
            <a:ext cx="10968156" cy="696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5C5A5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5C5A5C"/>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5C5A5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title - oran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1832" cy="6864000"/>
          </a:xfrm>
          <a:prstGeom prst="rect">
            <a:avLst/>
          </a:prstGeom>
        </p:spPr>
      </p:pic>
      <p:sp>
        <p:nvSpPr>
          <p:cNvPr id="5" name="Title 1"/>
          <p:cNvSpPr>
            <a:spLocks noGrp="1"/>
          </p:cNvSpPr>
          <p:nvPr>
            <p:ph type="ctrTitle" hasCustomPrompt="1"/>
          </p:nvPr>
        </p:nvSpPr>
        <p:spPr>
          <a:xfrm>
            <a:off x="960000" y="2496000"/>
            <a:ext cx="10363200" cy="573040"/>
          </a:xfrm>
        </p:spPr>
        <p:txBody>
          <a:bodyPr>
            <a:noAutofit/>
          </a:bodyPr>
          <a:lstStyle>
            <a:lvl1pPr>
              <a:defRPr sz="5333" baseline="0">
                <a:solidFill>
                  <a:schemeClr val="bg1"/>
                </a:solidFill>
              </a:defRPr>
            </a:lvl1pPr>
          </a:lstStyle>
          <a:p>
            <a:r>
              <a:rPr lang="en-GB"/>
              <a:t>Heading style 40pt</a:t>
            </a:r>
            <a:endParaRPr lang="en-US"/>
          </a:p>
        </p:txBody>
      </p:sp>
      <p:sp>
        <p:nvSpPr>
          <p:cNvPr id="8" name="Text Placeholder 7"/>
          <p:cNvSpPr>
            <a:spLocks noGrp="1"/>
          </p:cNvSpPr>
          <p:nvPr>
            <p:ph type="body" sz="quarter" idx="10" hasCustomPrompt="1"/>
          </p:nvPr>
        </p:nvSpPr>
        <p:spPr>
          <a:xfrm>
            <a:off x="960000" y="3149225"/>
            <a:ext cx="8421067" cy="549472"/>
          </a:xfrm>
        </p:spPr>
        <p:txBody>
          <a:bodyPr>
            <a:normAutofit/>
          </a:bodyPr>
          <a:lstStyle>
            <a:lvl1pPr marL="0" indent="0">
              <a:buFontTx/>
              <a:buNone/>
              <a:defRPr sz="3200">
                <a:solidFill>
                  <a:srgbClr val="F1CDBB"/>
                </a:solidFill>
              </a:defRPr>
            </a:lvl1pPr>
          </a:lstStyle>
          <a:p>
            <a:pPr lvl="0"/>
            <a:r>
              <a:rPr lang="en-GB"/>
              <a:t>Subhead style 24pt</a:t>
            </a:r>
            <a:endParaRPr lang="en-US"/>
          </a:p>
        </p:txBody>
      </p:sp>
    </p:spTree>
    <p:extLst>
      <p:ext uri="{BB962C8B-B14F-4D97-AF65-F5344CB8AC3E}">
        <p14:creationId xmlns:p14="http://schemas.microsoft.com/office/powerpoint/2010/main" val="151574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Orange_Arup_Master_Insert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Content Placeholder 2"/>
          <p:cNvSpPr>
            <a:spLocks noGrp="1"/>
          </p:cNvSpPr>
          <p:nvPr>
            <p:ph idx="1"/>
          </p:nvPr>
        </p:nvSpPr>
        <p:spPr>
          <a:xfrm>
            <a:off x="602014" y="1412776"/>
            <a:ext cx="11091333" cy="4503737"/>
          </a:xfrm>
        </p:spPr>
        <p:txBody>
          <a:bodyPr/>
          <a:lstStyle>
            <a:lvl1pPr>
              <a:buClr>
                <a:schemeClr val="accent3"/>
              </a:buClr>
              <a:buFont typeface="Wingdings" pitchFamily="2" charset="2"/>
              <a:buChar char="§"/>
              <a:defRPr/>
            </a:lvl1pPr>
            <a:lvl2pPr marL="627063" indent="-271463">
              <a:lnSpc>
                <a:spcPts val="2500"/>
              </a:lnSpc>
              <a:buClr>
                <a:schemeClr val="accent3"/>
              </a:buClr>
              <a:defRPr/>
            </a:lvl2pPr>
            <a:lvl3pPr marL="893763" indent="-266700">
              <a:lnSpc>
                <a:spcPts val="2300"/>
              </a:lnSpc>
              <a:buClr>
                <a:schemeClr val="accent3"/>
              </a:buClr>
              <a:defRPr/>
            </a:lvl3pPr>
            <a:lvl4pPr marL="896938" indent="-269875">
              <a:lnSpc>
                <a:spcPts val="2300"/>
              </a:lnSpc>
              <a:buClr>
                <a:schemeClr val="accent3"/>
              </a:buClr>
              <a:defRPr/>
            </a:lvl4pPr>
            <a:lvl5pPr marL="896938" indent="-269875">
              <a:lnSpc>
                <a:spcPts val="2300"/>
              </a:lnSpc>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4"/>
          <p:cNvSpPr txBox="1">
            <a:spLocks/>
          </p:cNvSpPr>
          <p:nvPr userDrawn="1"/>
        </p:nvSpPr>
        <p:spPr>
          <a:xfrm>
            <a:off x="0" y="6457950"/>
            <a:ext cx="383117" cy="215900"/>
          </a:xfrm>
          <a:prstGeom prst="rect">
            <a:avLst/>
          </a:prstGeom>
        </p:spPr>
        <p:txBody>
          <a:bodyPr lIns="0" tIns="0" rIns="0" bIns="0" anchor="b" anchorCtr="0"/>
          <a:lstStyle>
            <a:lvl1pPr algn="r">
              <a:defRPr sz="800">
                <a:solidFill>
                  <a:schemeClr val="tx1"/>
                </a:solidFill>
              </a:defRPr>
            </a:lvl1pPr>
          </a:lstStyle>
          <a:p>
            <a:pPr fontAlgn="auto">
              <a:spcBef>
                <a:spcPts val="0"/>
              </a:spcBef>
              <a:spcAft>
                <a:spcPts val="0"/>
              </a:spcAft>
              <a:defRPr/>
            </a:pPr>
            <a:fld id="{84ADEA5E-D855-46E6-A607-27446C644854}" type="slidenum">
              <a:rPr lang="en-US" sz="800" smtClean="0">
                <a:solidFill>
                  <a:schemeClr val="bg1"/>
                </a:solidFill>
                <a:latin typeface="Arial"/>
                <a:cs typeface="+mn-cs"/>
              </a:rPr>
              <a:pPr fontAlgn="auto">
                <a:spcBef>
                  <a:spcPts val="0"/>
                </a:spcBef>
                <a:spcAft>
                  <a:spcPts val="0"/>
                </a:spcAft>
                <a:defRPr/>
              </a:pPr>
              <a:t>‹#›</a:t>
            </a:fld>
            <a:r>
              <a:rPr lang="en-US" sz="800">
                <a:solidFill>
                  <a:schemeClr val="bg1"/>
                </a:solidFill>
                <a:latin typeface="Arial"/>
                <a:cs typeface="+mn-cs"/>
              </a:rPr>
              <a:t>  </a:t>
            </a: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ArupTitle Slide 35% Black Frame">
    <p:spTree>
      <p:nvGrpSpPr>
        <p:cNvPr id="1" name=""/>
        <p:cNvGrpSpPr/>
        <p:nvPr/>
      </p:nvGrpSpPr>
      <p:grpSpPr>
        <a:xfrm>
          <a:off x="0" y="0"/>
          <a:ext cx="0" cy="0"/>
          <a:chOff x="0" y="0"/>
          <a:chExt cx="0" cy="0"/>
        </a:xfrm>
      </p:grpSpPr>
      <p:pic>
        <p:nvPicPr>
          <p:cNvPr id="4" name="Picture 6" descr="ArupUniBase-01.png"/>
          <p:cNvPicPr>
            <a:picLocks noChangeAspect="1"/>
          </p:cNvPicPr>
          <p:nvPr userDrawn="1"/>
        </p:nvPicPr>
        <p:blipFill>
          <a:blip r:embed="rId3">
            <a:extLst>
              <a:ext uri="{28A0092B-C50C-407E-A947-70E740481C1C}">
                <a14:useLocalDpi xmlns:a14="http://schemas.microsoft.com/office/drawing/2010/main" val="0"/>
              </a:ext>
            </a:extLst>
          </a:blip>
          <a:srcRect b="-5"/>
          <a:stretch>
            <a:fillRect/>
          </a:stretch>
        </p:blipFill>
        <p:spPr bwMode="auto">
          <a:xfrm>
            <a:off x="0" y="-361508"/>
            <a:ext cx="12192000" cy="721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891117" y="1827213"/>
            <a:ext cx="10363200" cy="572806"/>
          </a:xfrm>
        </p:spPr>
        <p:txBody>
          <a:bodyPr/>
          <a:lstStyle>
            <a:lvl1pPr>
              <a:lnSpc>
                <a:spcPts val="4400"/>
              </a:lnSpc>
              <a:defRPr sz="4000" b="0">
                <a:solidFill>
                  <a:schemeClr val="bg2"/>
                </a:solidFill>
                <a:ea typeface="ＭＳ Ｐゴシック" pitchFamily="-105" charset="-128"/>
                <a:cs typeface="ＭＳ Ｐゴシック" pitchFamily="-105" charset="-128"/>
              </a:defRPr>
            </a:lvl1pPr>
          </a:lstStyle>
          <a:p>
            <a:r>
              <a:rPr lang="en-US"/>
              <a:t>Click to edit Master title style</a:t>
            </a:r>
          </a:p>
        </p:txBody>
      </p:sp>
      <p:sp>
        <p:nvSpPr>
          <p:cNvPr id="3075" name="Rectangle 3"/>
          <p:cNvSpPr>
            <a:spLocks noGrp="1" noChangeArrowheads="1"/>
          </p:cNvSpPr>
          <p:nvPr>
            <p:ph type="subTitle" idx="1"/>
          </p:nvPr>
        </p:nvSpPr>
        <p:spPr>
          <a:xfrm>
            <a:off x="939800" y="2781300"/>
            <a:ext cx="10244667" cy="863600"/>
          </a:xfrm>
        </p:spPr>
        <p:txBody>
          <a:bodyPr anchor="b"/>
          <a:lstStyle>
            <a:lvl1pPr marL="0" indent="0">
              <a:buFontTx/>
              <a:buNone/>
              <a:defRPr sz="1500">
                <a:solidFill>
                  <a:srgbClr val="FFFFFF"/>
                </a:solidFill>
              </a:defRPr>
            </a:lvl1pPr>
          </a:lstStyle>
          <a:p>
            <a:r>
              <a:rPr lang="en-US"/>
              <a:t>Click to edit Master subtitle style</a:t>
            </a:r>
          </a:p>
        </p:txBody>
      </p:sp>
      <p:pic>
        <p:nvPicPr>
          <p:cNvPr id="10" name="Picture 9">
            <a:extLst>
              <a:ext uri="{FF2B5EF4-FFF2-40B4-BE49-F238E27FC236}">
                <a16:creationId xmlns:a16="http://schemas.microsoft.com/office/drawing/2014/main" id="{163ACF48-5F29-4B4E-9CE9-555936E81777}"/>
              </a:ext>
            </a:extLst>
          </p:cNvPr>
          <p:cNvPicPr>
            <a:picLocks noChangeAspect="1"/>
          </p:cNvPicPr>
          <p:nvPr userDrawn="1"/>
        </p:nvPicPr>
        <p:blipFill>
          <a:blip r:embed="rId4"/>
          <a:stretch>
            <a:fillRect/>
          </a:stretch>
        </p:blipFill>
        <p:spPr>
          <a:xfrm>
            <a:off x="9117292" y="5385409"/>
            <a:ext cx="1176630" cy="1225402"/>
          </a:xfrm>
          <a:prstGeom prst="rect">
            <a:avLst/>
          </a:prstGeom>
        </p:spPr>
      </p:pic>
      <p:pic>
        <p:nvPicPr>
          <p:cNvPr id="11" name="Picture 10">
            <a:extLst>
              <a:ext uri="{FF2B5EF4-FFF2-40B4-BE49-F238E27FC236}">
                <a16:creationId xmlns:a16="http://schemas.microsoft.com/office/drawing/2014/main" id="{2DDAD9A6-0E6C-4838-B3CA-2E1BDCD14A45}"/>
              </a:ext>
            </a:extLst>
          </p:cNvPr>
          <p:cNvPicPr>
            <a:picLocks noChangeAspect="1"/>
          </p:cNvPicPr>
          <p:nvPr userDrawn="1"/>
        </p:nvPicPr>
        <p:blipFill>
          <a:blip r:embed="rId5"/>
          <a:stretch>
            <a:fillRect/>
          </a:stretch>
        </p:blipFill>
        <p:spPr>
          <a:xfrm>
            <a:off x="10443478" y="5373216"/>
            <a:ext cx="1621677" cy="1237595"/>
          </a:xfrm>
          <a:prstGeom prst="rect">
            <a:avLst/>
          </a:prstGeom>
        </p:spPr>
      </p:pic>
    </p:spTree>
    <p:custDataLst>
      <p:tags r:id="rId1"/>
    </p:custDataLst>
    <p:extLst>
      <p:ext uri="{BB962C8B-B14F-4D97-AF65-F5344CB8AC3E}">
        <p14:creationId xmlns:p14="http://schemas.microsoft.com/office/powerpoint/2010/main" val="39907241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11921" y="2313305"/>
            <a:ext cx="10968156" cy="6965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11921" y="3654525"/>
            <a:ext cx="10968156" cy="696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585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ags" Target="../tags/tag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300215"/>
            <a:ext cx="12192000" cy="558165"/>
          </a:xfrm>
          <a:custGeom>
            <a:avLst/>
            <a:gdLst/>
            <a:ahLst/>
            <a:cxnLst/>
            <a:rect l="l" t="t" r="r" b="b"/>
            <a:pathLst>
              <a:path w="12192000" h="558165">
                <a:moveTo>
                  <a:pt x="0" y="557784"/>
                </a:moveTo>
                <a:lnTo>
                  <a:pt x="12192000" y="557784"/>
                </a:lnTo>
                <a:lnTo>
                  <a:pt x="12192000" y="0"/>
                </a:lnTo>
                <a:lnTo>
                  <a:pt x="0" y="0"/>
                </a:lnTo>
                <a:lnTo>
                  <a:pt x="0" y="557784"/>
                </a:lnTo>
                <a:close/>
              </a:path>
            </a:pathLst>
          </a:custGeom>
          <a:solidFill>
            <a:srgbClr val="D74625"/>
          </a:solidFill>
        </p:spPr>
        <p:txBody>
          <a:bodyPr wrap="square" lIns="0" tIns="0" rIns="0" bIns="0" rtlCol="0"/>
          <a:lstStyle/>
          <a:p>
            <a:endParaRPr/>
          </a:p>
        </p:txBody>
      </p:sp>
      <p:sp>
        <p:nvSpPr>
          <p:cNvPr id="17" name="bk object 17"/>
          <p:cNvSpPr/>
          <p:nvPr/>
        </p:nvSpPr>
        <p:spPr>
          <a:xfrm>
            <a:off x="9715500" y="6434328"/>
            <a:ext cx="2215895" cy="310895"/>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067371" y="1019999"/>
            <a:ext cx="10057257" cy="1800860"/>
          </a:xfrm>
          <a:prstGeom prst="rect">
            <a:avLst/>
          </a:prstGeom>
        </p:spPr>
        <p:txBody>
          <a:bodyPr wrap="square" lIns="0" tIns="0" rIns="0" bIns="0">
            <a:spAutoFit/>
          </a:bodyPr>
          <a:lstStyle>
            <a:lvl1pPr>
              <a:defRPr sz="4400" b="0" i="0">
                <a:solidFill>
                  <a:srgbClr val="5C5A5C"/>
                </a:solidFill>
                <a:latin typeface="Times New Roman"/>
                <a:cs typeface="Times New Roman"/>
              </a:defRPr>
            </a:lvl1pPr>
          </a:lstStyle>
          <a:p>
            <a:endParaRPr/>
          </a:p>
        </p:txBody>
      </p:sp>
      <p:sp>
        <p:nvSpPr>
          <p:cNvPr id="3" name="Holder 3"/>
          <p:cNvSpPr>
            <a:spLocks noGrp="1"/>
          </p:cNvSpPr>
          <p:nvPr>
            <p:ph type="body" idx="1"/>
          </p:nvPr>
        </p:nvSpPr>
        <p:spPr>
          <a:xfrm>
            <a:off x="287006" y="1043432"/>
            <a:ext cx="11617987" cy="46888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731"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a:xfrm>
            <a:off x="0" y="6286500"/>
            <a:ext cx="12192000" cy="571500"/>
          </a:xfrm>
          <a:prstGeom prst="rect">
            <a:avLst/>
          </a:prstGeom>
          <a:solidFill>
            <a:schemeClr val="accent3"/>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1026" name="Rectangle 2"/>
          <p:cNvSpPr>
            <a:spLocks noGrp="1" noChangeArrowheads="1"/>
          </p:cNvSpPr>
          <p:nvPr>
            <p:ph type="title"/>
          </p:nvPr>
        </p:nvSpPr>
        <p:spPr bwMode="auto">
          <a:xfrm>
            <a:off x="560918" y="250825"/>
            <a:ext cx="11091333" cy="43473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560918" y="1438277"/>
            <a:ext cx="11091333" cy="45037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5"/>
    </p:custDataLst>
  </p:cSld>
  <p:clrMap bg1="lt1" tx1="dk1" bg2="lt2" tx2="dk2" accent1="accent1" accent2="accent2" accent3="accent3" accent4="accent4" accent5="accent5" accent6="accent6" hlink="hlink" folHlink="folHlink"/>
  <p:sldLayoutIdLst>
    <p:sldLayoutId id="2147483684" r:id="rId1"/>
    <p:sldLayoutId id="2147483729" r:id="rId2"/>
    <p:sldLayoutId id="2147483730" r:id="rId3"/>
  </p:sldLayoutIdLst>
  <p:transition spd="slow">
    <p:fade/>
  </p:transition>
  <p:txStyles>
    <p:titleStyle>
      <a:lvl1pPr algn="l" rtl="0" eaLnBrk="1" fontAlgn="base" hangingPunct="1">
        <a:lnSpc>
          <a:spcPts val="3300"/>
        </a:lnSpc>
        <a:spcBef>
          <a:spcPct val="0"/>
        </a:spcBef>
        <a:spcAft>
          <a:spcPct val="0"/>
        </a:spcAft>
        <a:defRPr sz="3200" b="1">
          <a:solidFill>
            <a:schemeClr val="accent3"/>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200" b="1">
          <a:solidFill>
            <a:schemeClr val="accent2"/>
          </a:solidFill>
          <a:latin typeface="Times New Roman" pitchFamily="-105" charset="0"/>
          <a:ea typeface="ＭＳ Ｐゴシック" pitchFamily="-65" charset="-128"/>
          <a:cs typeface="ＭＳ Ｐゴシック" pitchFamily="-65" charset="-128"/>
        </a:defRPr>
      </a:lvl2pPr>
      <a:lvl3pPr algn="l" rtl="0" eaLnBrk="1" fontAlgn="base" hangingPunct="1">
        <a:spcBef>
          <a:spcPct val="0"/>
        </a:spcBef>
        <a:spcAft>
          <a:spcPct val="0"/>
        </a:spcAft>
        <a:defRPr sz="3200" b="1">
          <a:solidFill>
            <a:schemeClr val="accent2"/>
          </a:solidFill>
          <a:latin typeface="Times New Roman" pitchFamily="-105" charset="0"/>
          <a:ea typeface="ＭＳ Ｐゴシック" pitchFamily="-65" charset="-128"/>
          <a:cs typeface="ＭＳ Ｐゴシック" pitchFamily="-65" charset="-128"/>
        </a:defRPr>
      </a:lvl3pPr>
      <a:lvl4pPr algn="l" rtl="0" eaLnBrk="1" fontAlgn="base" hangingPunct="1">
        <a:spcBef>
          <a:spcPct val="0"/>
        </a:spcBef>
        <a:spcAft>
          <a:spcPct val="0"/>
        </a:spcAft>
        <a:defRPr sz="3200" b="1">
          <a:solidFill>
            <a:schemeClr val="accent2"/>
          </a:solidFill>
          <a:latin typeface="Times New Roman" pitchFamily="-105" charset="0"/>
          <a:ea typeface="ＭＳ Ｐゴシック" pitchFamily="-65" charset="-128"/>
          <a:cs typeface="ＭＳ Ｐゴシック" pitchFamily="-65" charset="-128"/>
        </a:defRPr>
      </a:lvl4pPr>
      <a:lvl5pPr algn="l" rtl="0" eaLnBrk="1" fontAlgn="base" hangingPunct="1">
        <a:spcBef>
          <a:spcPct val="0"/>
        </a:spcBef>
        <a:spcAft>
          <a:spcPct val="0"/>
        </a:spcAft>
        <a:defRPr sz="3200" b="1">
          <a:solidFill>
            <a:schemeClr val="accent2"/>
          </a:solidFill>
          <a:latin typeface="Times New Roman" pitchFamily="-10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200" b="1">
          <a:solidFill>
            <a:schemeClr val="tx2"/>
          </a:solidFill>
          <a:latin typeface="Times New Roman" pitchFamily="-105" charset="0"/>
        </a:defRPr>
      </a:lvl6pPr>
      <a:lvl7pPr marL="914400" algn="l" rtl="0" eaLnBrk="1" fontAlgn="base" hangingPunct="1">
        <a:spcBef>
          <a:spcPct val="0"/>
        </a:spcBef>
        <a:spcAft>
          <a:spcPct val="0"/>
        </a:spcAft>
        <a:defRPr sz="3200" b="1">
          <a:solidFill>
            <a:schemeClr val="tx2"/>
          </a:solidFill>
          <a:latin typeface="Times New Roman" pitchFamily="-105" charset="0"/>
        </a:defRPr>
      </a:lvl7pPr>
      <a:lvl8pPr marL="1371600" algn="l" rtl="0" eaLnBrk="1" fontAlgn="base" hangingPunct="1">
        <a:spcBef>
          <a:spcPct val="0"/>
        </a:spcBef>
        <a:spcAft>
          <a:spcPct val="0"/>
        </a:spcAft>
        <a:defRPr sz="3200" b="1">
          <a:solidFill>
            <a:schemeClr val="tx2"/>
          </a:solidFill>
          <a:latin typeface="Times New Roman" pitchFamily="-105" charset="0"/>
        </a:defRPr>
      </a:lvl8pPr>
      <a:lvl9pPr marL="1828800" algn="l" rtl="0" eaLnBrk="1" fontAlgn="base" hangingPunct="1">
        <a:spcBef>
          <a:spcPct val="0"/>
        </a:spcBef>
        <a:spcAft>
          <a:spcPct val="0"/>
        </a:spcAft>
        <a:defRPr sz="3200" b="1">
          <a:solidFill>
            <a:schemeClr val="tx2"/>
          </a:solidFill>
          <a:latin typeface="Times New Roman" pitchFamily="-105" charset="0"/>
        </a:defRPr>
      </a:lvl9pPr>
    </p:titleStyle>
    <p:bodyStyle>
      <a:lvl1pPr marL="361950" indent="-361950" algn="l" rtl="0" eaLnBrk="1" fontAlgn="base" hangingPunct="1">
        <a:lnSpc>
          <a:spcPts val="2900"/>
        </a:lnSpc>
        <a:spcBef>
          <a:spcPct val="50000"/>
        </a:spcBef>
        <a:spcAft>
          <a:spcPct val="0"/>
        </a:spcAft>
        <a:buClr>
          <a:schemeClr val="accent3"/>
        </a:buClr>
        <a:buFont typeface="Wingdings" pitchFamily="2" charset="2"/>
        <a:buChar char="§"/>
        <a:defRPr sz="2800" b="1">
          <a:solidFill>
            <a:srgbClr val="000000"/>
          </a:solidFill>
          <a:latin typeface="+mn-lt"/>
          <a:ea typeface="+mn-ea"/>
          <a:cs typeface="Arial"/>
        </a:defRPr>
      </a:lvl1pPr>
      <a:lvl2pPr marL="627063" indent="-265113" algn="l" rtl="0" eaLnBrk="1" fontAlgn="base" hangingPunct="1">
        <a:lnSpc>
          <a:spcPts val="2500"/>
        </a:lnSpc>
        <a:spcBef>
          <a:spcPct val="10000"/>
        </a:spcBef>
        <a:spcAft>
          <a:spcPct val="0"/>
        </a:spcAft>
        <a:buClr>
          <a:schemeClr val="accent3"/>
        </a:buClr>
        <a:buFont typeface="Wingdings" pitchFamily="2" charset="2"/>
        <a:buChar char="§"/>
        <a:defRPr sz="2400">
          <a:solidFill>
            <a:srgbClr val="000000"/>
          </a:solidFill>
          <a:latin typeface="+mn-lt"/>
          <a:ea typeface="+mn-ea"/>
          <a:cs typeface="Arial"/>
        </a:defRPr>
      </a:lvl2pPr>
      <a:lvl3pPr marL="893763" indent="-266700" algn="l" rtl="0" eaLnBrk="1" fontAlgn="base" hangingPunct="1">
        <a:lnSpc>
          <a:spcPts val="2300"/>
        </a:lnSpc>
        <a:spcBef>
          <a:spcPct val="10000"/>
        </a:spcBef>
        <a:spcAft>
          <a:spcPct val="0"/>
        </a:spcAft>
        <a:buClr>
          <a:schemeClr val="accent3"/>
        </a:buClr>
        <a:buFont typeface="Lucida Grande"/>
        <a:buChar char="-"/>
        <a:defRPr sz="2200">
          <a:solidFill>
            <a:srgbClr val="000000"/>
          </a:solidFill>
          <a:latin typeface="+mn-lt"/>
          <a:ea typeface="+mn-ea"/>
          <a:cs typeface="Arial"/>
        </a:defRPr>
      </a:lvl3pPr>
      <a:lvl4pPr marL="896938" indent="-269875" algn="l" rtl="0" eaLnBrk="1" fontAlgn="base" hangingPunct="1">
        <a:lnSpc>
          <a:spcPts val="2300"/>
        </a:lnSpc>
        <a:spcBef>
          <a:spcPct val="10000"/>
        </a:spcBef>
        <a:spcAft>
          <a:spcPct val="0"/>
        </a:spcAft>
        <a:buClr>
          <a:schemeClr val="accent3"/>
        </a:buClr>
        <a:buFont typeface="Lucida Grande"/>
        <a:buChar char="-"/>
        <a:defRPr sz="2200">
          <a:solidFill>
            <a:srgbClr val="000000"/>
          </a:solidFill>
          <a:latin typeface="+mn-lt"/>
          <a:ea typeface="+mn-ea"/>
          <a:cs typeface="Arial"/>
        </a:defRPr>
      </a:lvl4pPr>
      <a:lvl5pPr marL="896938" indent="-269875" algn="l" rtl="0" eaLnBrk="1" fontAlgn="base" hangingPunct="1">
        <a:lnSpc>
          <a:spcPts val="2300"/>
        </a:lnSpc>
        <a:spcBef>
          <a:spcPct val="10000"/>
        </a:spcBef>
        <a:spcAft>
          <a:spcPct val="0"/>
        </a:spcAft>
        <a:buClr>
          <a:schemeClr val="accent3"/>
        </a:buClr>
        <a:buFont typeface="Lucida Grande"/>
        <a:buChar char="-"/>
        <a:defRPr sz="2200">
          <a:solidFill>
            <a:srgbClr val="000000"/>
          </a:solidFill>
          <a:latin typeface="+mn-lt"/>
          <a:ea typeface="+mn-ea"/>
          <a:cs typeface="Arial"/>
        </a:defRPr>
      </a:lvl5pPr>
      <a:lvl6pPr marL="2655888" indent="-293688" algn="l" rtl="0" eaLnBrk="1" fontAlgn="base" hangingPunct="1">
        <a:spcBef>
          <a:spcPct val="10000"/>
        </a:spcBef>
        <a:spcAft>
          <a:spcPct val="0"/>
        </a:spcAft>
        <a:buClr>
          <a:srgbClr val="D1005D"/>
        </a:buClr>
        <a:buFont typeface="Lucida Grande" pitchFamily="-105" charset="0"/>
        <a:buChar char="-"/>
        <a:defRPr>
          <a:solidFill>
            <a:srgbClr val="000000"/>
          </a:solidFill>
          <a:latin typeface="+mn-lt"/>
          <a:ea typeface="+mn-ea"/>
        </a:defRPr>
      </a:lvl6pPr>
      <a:lvl7pPr marL="3113088" indent="-293688" algn="l" rtl="0" eaLnBrk="1" fontAlgn="base" hangingPunct="1">
        <a:spcBef>
          <a:spcPct val="10000"/>
        </a:spcBef>
        <a:spcAft>
          <a:spcPct val="0"/>
        </a:spcAft>
        <a:buClr>
          <a:srgbClr val="D1005D"/>
        </a:buClr>
        <a:buFont typeface="Lucida Grande" pitchFamily="-105" charset="0"/>
        <a:buChar char="-"/>
        <a:defRPr>
          <a:solidFill>
            <a:srgbClr val="000000"/>
          </a:solidFill>
          <a:latin typeface="+mn-lt"/>
          <a:ea typeface="+mn-ea"/>
        </a:defRPr>
      </a:lvl7pPr>
      <a:lvl8pPr marL="3570288" indent="-293688" algn="l" rtl="0" eaLnBrk="1" fontAlgn="base" hangingPunct="1">
        <a:spcBef>
          <a:spcPct val="10000"/>
        </a:spcBef>
        <a:spcAft>
          <a:spcPct val="0"/>
        </a:spcAft>
        <a:buClr>
          <a:srgbClr val="D1005D"/>
        </a:buClr>
        <a:buFont typeface="Lucida Grande" pitchFamily="-105" charset="0"/>
        <a:buChar char="-"/>
        <a:defRPr>
          <a:solidFill>
            <a:srgbClr val="000000"/>
          </a:solidFill>
          <a:latin typeface="+mn-lt"/>
          <a:ea typeface="+mn-ea"/>
        </a:defRPr>
      </a:lvl8pPr>
      <a:lvl9pPr marL="4027488" indent="-293688" algn="l" rtl="0" eaLnBrk="1" fontAlgn="base" hangingPunct="1">
        <a:spcBef>
          <a:spcPct val="10000"/>
        </a:spcBef>
        <a:spcAft>
          <a:spcPct val="0"/>
        </a:spcAft>
        <a:buClr>
          <a:srgbClr val="D1005D"/>
        </a:buClr>
        <a:buFont typeface="Lucida Grande" pitchFamily="-105" charset="0"/>
        <a:buChar char="-"/>
        <a:defRPr>
          <a:solidFill>
            <a:srgbClr val="00000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image" Target="../media/image10.png"/><Relationship Id="rId5" Type="http://schemas.openxmlformats.org/officeDocument/2006/relationships/hyperlink" Target="https://www.flickr.com/photos/brewbooks/330646039" TargetMode="Externa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8.png"/><Relationship Id="rId3" Type="http://schemas.openxmlformats.org/officeDocument/2006/relationships/notesSlide" Target="../notesSlides/notesSlide13.xml"/><Relationship Id="rId7" Type="http://schemas.openxmlformats.org/officeDocument/2006/relationships/image" Target="../media/image15.png"/><Relationship Id="rId12" Type="http://schemas.openxmlformats.org/officeDocument/2006/relationships/customXml" Target="../ink/ink3.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5" Type="http://schemas.openxmlformats.org/officeDocument/2006/relationships/image" Target="../media/image19.png"/><Relationship Id="rId10" Type="http://schemas.openxmlformats.org/officeDocument/2006/relationships/customXml" Target="../ink/ink2.xml"/><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customXml" Target="../ink/ink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hyperlink" Target="https://vimeo.com/178401199" TargetMode="Externa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hyperlink" Target="https://creativecommons.org/licenses/by-nc-sa/3.0/" TargetMode="External"/><Relationship Id="rId5" Type="http://schemas.openxmlformats.org/officeDocument/2006/relationships/hyperlink" Target="https://www.editage.cn/insights/2129.html" TargetMode="Externa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1726853" y="1981200"/>
            <a:ext cx="8738294" cy="208823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rtl="0" eaLnBrk="1" fontAlgn="base" hangingPunct="1">
              <a:lnSpc>
                <a:spcPts val="2900"/>
              </a:lnSpc>
              <a:spcBef>
                <a:spcPct val="50000"/>
              </a:spcBef>
              <a:spcAft>
                <a:spcPct val="0"/>
              </a:spcAft>
              <a:buClr>
                <a:schemeClr val="accent6"/>
              </a:buClr>
              <a:buFontTx/>
              <a:buNone/>
              <a:defRPr sz="1500" b="1">
                <a:solidFill>
                  <a:srgbClr val="FFFFFF"/>
                </a:solidFill>
                <a:latin typeface="+mn-lt"/>
                <a:ea typeface="+mn-ea"/>
                <a:cs typeface="Arial"/>
              </a:defRPr>
            </a:lvl1pPr>
            <a:lvl2pPr marL="627063" indent="-265113" algn="l" rtl="0" eaLnBrk="1" fontAlgn="base" hangingPunct="1">
              <a:lnSpc>
                <a:spcPts val="2500"/>
              </a:lnSpc>
              <a:spcBef>
                <a:spcPct val="10000"/>
              </a:spcBef>
              <a:spcAft>
                <a:spcPct val="0"/>
              </a:spcAft>
              <a:buClr>
                <a:schemeClr val="accent6"/>
              </a:buClr>
              <a:buFont typeface="Wingdings" pitchFamily="2" charset="2"/>
              <a:buChar char="§"/>
              <a:defRPr sz="2400">
                <a:solidFill>
                  <a:srgbClr val="000000"/>
                </a:solidFill>
                <a:latin typeface="+mn-lt"/>
                <a:ea typeface="+mn-ea"/>
                <a:cs typeface="Arial"/>
              </a:defRPr>
            </a:lvl2pPr>
            <a:lvl3pPr marL="893763" indent="-266700" algn="l" rtl="0" eaLnBrk="1" fontAlgn="base" hangingPunct="1">
              <a:lnSpc>
                <a:spcPts val="2300"/>
              </a:lnSpc>
              <a:spcBef>
                <a:spcPct val="10000"/>
              </a:spcBef>
              <a:spcAft>
                <a:spcPct val="0"/>
              </a:spcAft>
              <a:buClr>
                <a:schemeClr val="accent6"/>
              </a:buClr>
              <a:buFont typeface="Lucida Grande"/>
              <a:buChar char="-"/>
              <a:defRPr sz="2200">
                <a:solidFill>
                  <a:srgbClr val="000000"/>
                </a:solidFill>
                <a:latin typeface="+mn-lt"/>
                <a:ea typeface="+mn-ea"/>
                <a:cs typeface="Arial"/>
              </a:defRPr>
            </a:lvl3pPr>
            <a:lvl4pPr marL="896938" indent="-269875" algn="l" rtl="0" eaLnBrk="1" fontAlgn="base" hangingPunct="1">
              <a:lnSpc>
                <a:spcPts val="2300"/>
              </a:lnSpc>
              <a:spcBef>
                <a:spcPct val="10000"/>
              </a:spcBef>
              <a:spcAft>
                <a:spcPct val="0"/>
              </a:spcAft>
              <a:buClr>
                <a:schemeClr val="accent6"/>
              </a:buClr>
              <a:buFont typeface="Lucida Grande"/>
              <a:buChar char="-"/>
              <a:defRPr sz="2200">
                <a:solidFill>
                  <a:srgbClr val="000000"/>
                </a:solidFill>
                <a:latin typeface="+mn-lt"/>
                <a:ea typeface="+mn-ea"/>
                <a:cs typeface="Arial"/>
              </a:defRPr>
            </a:lvl4pPr>
            <a:lvl5pPr marL="896938" indent="-269875" algn="l" rtl="0" eaLnBrk="1" fontAlgn="base" hangingPunct="1">
              <a:lnSpc>
                <a:spcPts val="2300"/>
              </a:lnSpc>
              <a:spcBef>
                <a:spcPct val="10000"/>
              </a:spcBef>
              <a:spcAft>
                <a:spcPct val="0"/>
              </a:spcAft>
              <a:buClr>
                <a:schemeClr val="accent6"/>
              </a:buClr>
              <a:buFont typeface="Lucida Grande"/>
              <a:buChar char="-"/>
              <a:defRPr sz="2200">
                <a:solidFill>
                  <a:srgbClr val="000000"/>
                </a:solidFill>
                <a:latin typeface="+mn-lt"/>
                <a:ea typeface="+mn-ea"/>
                <a:cs typeface="Arial"/>
              </a:defRPr>
            </a:lvl5pPr>
            <a:lvl6pPr marL="2655888" indent="-293688" algn="l" rtl="0" eaLnBrk="1" fontAlgn="base" hangingPunct="1">
              <a:spcBef>
                <a:spcPct val="10000"/>
              </a:spcBef>
              <a:spcAft>
                <a:spcPct val="0"/>
              </a:spcAft>
              <a:buClr>
                <a:srgbClr val="D1005D"/>
              </a:buClr>
              <a:buFont typeface="Lucida Grande" pitchFamily="-105" charset="0"/>
              <a:buChar char="-"/>
              <a:defRPr>
                <a:solidFill>
                  <a:srgbClr val="000000"/>
                </a:solidFill>
                <a:latin typeface="+mn-lt"/>
                <a:ea typeface="+mn-ea"/>
              </a:defRPr>
            </a:lvl6pPr>
            <a:lvl7pPr marL="3113088" indent="-293688" algn="l" rtl="0" eaLnBrk="1" fontAlgn="base" hangingPunct="1">
              <a:spcBef>
                <a:spcPct val="10000"/>
              </a:spcBef>
              <a:spcAft>
                <a:spcPct val="0"/>
              </a:spcAft>
              <a:buClr>
                <a:srgbClr val="D1005D"/>
              </a:buClr>
              <a:buFont typeface="Lucida Grande" pitchFamily="-105" charset="0"/>
              <a:buChar char="-"/>
              <a:defRPr>
                <a:solidFill>
                  <a:srgbClr val="000000"/>
                </a:solidFill>
                <a:latin typeface="+mn-lt"/>
                <a:ea typeface="+mn-ea"/>
              </a:defRPr>
            </a:lvl7pPr>
            <a:lvl8pPr marL="3570288" indent="-293688" algn="l" rtl="0" eaLnBrk="1" fontAlgn="base" hangingPunct="1">
              <a:spcBef>
                <a:spcPct val="10000"/>
              </a:spcBef>
              <a:spcAft>
                <a:spcPct val="0"/>
              </a:spcAft>
              <a:buClr>
                <a:srgbClr val="D1005D"/>
              </a:buClr>
              <a:buFont typeface="Lucida Grande" pitchFamily="-105" charset="0"/>
              <a:buChar char="-"/>
              <a:defRPr>
                <a:solidFill>
                  <a:srgbClr val="000000"/>
                </a:solidFill>
                <a:latin typeface="+mn-lt"/>
                <a:ea typeface="+mn-ea"/>
              </a:defRPr>
            </a:lvl8pPr>
            <a:lvl9pPr marL="4027488" indent="-293688" algn="l" rtl="0" eaLnBrk="1" fontAlgn="base" hangingPunct="1">
              <a:spcBef>
                <a:spcPct val="10000"/>
              </a:spcBef>
              <a:spcAft>
                <a:spcPct val="0"/>
              </a:spcAft>
              <a:buClr>
                <a:srgbClr val="D1005D"/>
              </a:buClr>
              <a:buFont typeface="Lucida Grande" pitchFamily="-105" charset="0"/>
              <a:buChar char="-"/>
              <a:defRPr>
                <a:solidFill>
                  <a:srgbClr val="000000"/>
                </a:solidFill>
                <a:latin typeface="+mn-lt"/>
                <a:ea typeface="+mn-ea"/>
              </a:defRPr>
            </a:lvl9pPr>
          </a:lstStyle>
          <a:p>
            <a:pPr>
              <a:lnSpc>
                <a:spcPct val="100000"/>
              </a:lnSpc>
            </a:pPr>
            <a:r>
              <a:rPr lang="en-GB" sz="3600" b="0" kern="0" dirty="0">
                <a:solidFill>
                  <a:schemeClr val="bg1"/>
                </a:solidFill>
                <a:latin typeface="Segoe UI Light" panose="020B0502040204020203" pitchFamily="34" charset="0"/>
                <a:cs typeface="Segoe UI Light" panose="020B0502040204020203" pitchFamily="34" charset="0"/>
              </a:rPr>
              <a:t>Arup University </a:t>
            </a:r>
            <a:r>
              <a:rPr lang="en-GB" sz="3600" b="0" dirty="0">
                <a:solidFill>
                  <a:schemeClr val="bg1"/>
                </a:solidFill>
                <a:latin typeface="Segoe UI Light"/>
                <a:cs typeface="Segoe UI Light"/>
              </a:rPr>
              <a:t>Masters</a:t>
            </a:r>
            <a:endParaRPr lang="en-GB" sz="3600" b="0" kern="0" dirty="0">
              <a:solidFill>
                <a:schemeClr val="bg1"/>
              </a:solidFill>
              <a:latin typeface="Segoe UI Light" panose="020B0502040204020203" pitchFamily="34" charset="0"/>
              <a:cs typeface="Segoe UI Light" panose="020B0502040204020203" pitchFamily="34" charset="0"/>
            </a:endParaRPr>
          </a:p>
          <a:p>
            <a:pPr marL="12700">
              <a:lnSpc>
                <a:spcPct val="100000"/>
              </a:lnSpc>
              <a:spcBef>
                <a:spcPts val="100"/>
              </a:spcBef>
            </a:pPr>
            <a:r>
              <a:rPr lang="en-GB" sz="4400" b="0" dirty="0">
                <a:solidFill>
                  <a:schemeClr val="bg1"/>
                </a:solidFill>
                <a:latin typeface="Segoe UI Light"/>
                <a:ea typeface="+mj-ea"/>
                <a:cs typeface="Segoe UI Light"/>
              </a:rPr>
              <a:t>Machine Learning and Artificial Intelligence </a:t>
            </a:r>
            <a:r>
              <a:rPr lang="en-GB" sz="4400" b="0" dirty="0">
                <a:solidFill>
                  <a:srgbClr val="D74625"/>
                </a:solidFill>
                <a:latin typeface="Segoe UI Light"/>
                <a:ea typeface="+mj-ea"/>
                <a:cs typeface="Segoe UI Light"/>
              </a:rPr>
              <a:t>Module</a:t>
            </a:r>
          </a:p>
        </p:txBody>
      </p:sp>
    </p:spTree>
    <p:custDataLst>
      <p:tags r:id="rId1"/>
    </p:custDataLst>
    <p:extLst>
      <p:ext uri="{BB962C8B-B14F-4D97-AF65-F5344CB8AC3E}">
        <p14:creationId xmlns:p14="http://schemas.microsoft.com/office/powerpoint/2010/main" val="175671269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book shelf filled with books&#10;&#10;Description automatically generated">
            <a:extLst>
              <a:ext uri="{FF2B5EF4-FFF2-40B4-BE49-F238E27FC236}">
                <a16:creationId xmlns:a16="http://schemas.microsoft.com/office/drawing/2014/main" id="{872C49C9-ED59-41BA-9C2B-3DC84E65CAE6}"/>
              </a:ext>
            </a:extLst>
          </p:cNvPr>
          <p:cNvPicPr>
            <a:picLocks noGrp="1" noChangeAspect="1"/>
          </p:cNvPicPr>
          <p:nvPr>
            <p:ph sz="half" idx="2"/>
          </p:nvPr>
        </p:nvPicPr>
        <p:blipFill>
          <a:blip r:embed="rId4">
            <a:alphaModFix amt="70000"/>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9050" y="-2743200"/>
            <a:ext cx="12211050" cy="9048898"/>
          </a:xfrm>
        </p:spPr>
      </p:pic>
      <p:sp>
        <p:nvSpPr>
          <p:cNvPr id="2" name="Title 1">
            <a:extLst>
              <a:ext uri="{FF2B5EF4-FFF2-40B4-BE49-F238E27FC236}">
                <a16:creationId xmlns:a16="http://schemas.microsoft.com/office/drawing/2014/main" id="{4FC65D45-77F8-4F16-8AAC-250EBEFA236E}"/>
              </a:ext>
            </a:extLst>
          </p:cNvPr>
          <p:cNvSpPr>
            <a:spLocks noGrp="1"/>
          </p:cNvSpPr>
          <p:nvPr>
            <p:ph type="title"/>
          </p:nvPr>
        </p:nvSpPr>
        <p:spPr>
          <a:xfrm>
            <a:off x="640651" y="1905000"/>
            <a:ext cx="10057257" cy="1015663"/>
          </a:xfrm>
        </p:spPr>
        <p:txBody>
          <a:bodyPr/>
          <a:lstStyle/>
          <a:p>
            <a:r>
              <a:rPr lang="en-US" sz="6600" b="1" dirty="0">
                <a:solidFill>
                  <a:schemeClr val="bg1"/>
                </a:solidFill>
                <a:latin typeface="Segoe UI Light" panose="020B0502040204020203" pitchFamily="34" charset="0"/>
                <a:cs typeface="Segoe UI Light" panose="020B0502040204020203" pitchFamily="34" charset="0"/>
              </a:rPr>
              <a:t>Learning Tools</a:t>
            </a:r>
          </a:p>
        </p:txBody>
      </p:sp>
      <p:sp>
        <p:nvSpPr>
          <p:cNvPr id="4" name="Content Placeholder 3">
            <a:extLst>
              <a:ext uri="{FF2B5EF4-FFF2-40B4-BE49-F238E27FC236}">
                <a16:creationId xmlns:a16="http://schemas.microsoft.com/office/drawing/2014/main" id="{85A4758E-036D-4B91-A889-F91B32FDC01E}"/>
              </a:ext>
            </a:extLst>
          </p:cNvPr>
          <p:cNvSpPr>
            <a:spLocks noGrp="1"/>
          </p:cNvSpPr>
          <p:nvPr>
            <p:ph sz="half" idx="3"/>
          </p:nvPr>
        </p:nvSpPr>
        <p:spPr/>
        <p:txBody>
          <a:bodyPr/>
          <a:lstStyle/>
          <a:p>
            <a:endParaRPr lang="en-US" dirty="0"/>
          </a:p>
        </p:txBody>
      </p:sp>
      <p:pic>
        <p:nvPicPr>
          <p:cNvPr id="6" name="Picture 5">
            <a:extLst>
              <a:ext uri="{FF2B5EF4-FFF2-40B4-BE49-F238E27FC236}">
                <a16:creationId xmlns:a16="http://schemas.microsoft.com/office/drawing/2014/main" id="{27CE9935-461C-477C-B0F7-AA9F04C9EE6A}"/>
              </a:ext>
            </a:extLst>
          </p:cNvPr>
          <p:cNvPicPr>
            <a:picLocks noChangeAspect="1"/>
          </p:cNvPicPr>
          <p:nvPr/>
        </p:nvPicPr>
        <p:blipFill>
          <a:blip r:embed="rId6"/>
          <a:stretch>
            <a:fillRect/>
          </a:stretch>
        </p:blipFill>
        <p:spPr>
          <a:xfrm rot="531026">
            <a:off x="5951073" y="576000"/>
            <a:ext cx="3969389" cy="5705997"/>
          </a:xfrm>
          <a:prstGeom prst="rect">
            <a:avLst/>
          </a:prstGeom>
        </p:spPr>
      </p:pic>
    </p:spTree>
    <p:custDataLst>
      <p:tags r:id="rId1"/>
    </p:custDataLst>
    <p:extLst>
      <p:ext uri="{BB962C8B-B14F-4D97-AF65-F5344CB8AC3E}">
        <p14:creationId xmlns:p14="http://schemas.microsoft.com/office/powerpoint/2010/main" val="103879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63B7426-1C37-4F53-8B93-A90EEE4F4C9D}"/>
              </a:ext>
            </a:extLst>
          </p:cNvPr>
          <p:cNvSpPr>
            <a:spLocks noGrp="1"/>
          </p:cNvSpPr>
          <p:nvPr>
            <p:ph type="title"/>
          </p:nvPr>
        </p:nvSpPr>
        <p:spPr>
          <a:xfrm>
            <a:off x="457200" y="818228"/>
            <a:ext cx="10057257" cy="677108"/>
          </a:xfrm>
        </p:spPr>
        <p:txBody>
          <a:bodyPr/>
          <a:lstStyle/>
          <a:p>
            <a:r>
              <a:rPr lang="en-US" dirty="0">
                <a:latin typeface="Segoe UI Light" panose="020B0502040204020203" pitchFamily="34" charset="0"/>
                <a:cs typeface="Segoe UI Light" panose="020B0502040204020203" pitchFamily="34" charset="0"/>
              </a:rPr>
              <a:t>Moodle and Teams</a:t>
            </a:r>
          </a:p>
        </p:txBody>
      </p:sp>
      <p:sp>
        <p:nvSpPr>
          <p:cNvPr id="17" name="Content Placeholder 2">
            <a:extLst>
              <a:ext uri="{FF2B5EF4-FFF2-40B4-BE49-F238E27FC236}">
                <a16:creationId xmlns:a16="http://schemas.microsoft.com/office/drawing/2014/main" id="{23B08476-2FE6-455D-B809-5A5A793080F8}"/>
              </a:ext>
            </a:extLst>
          </p:cNvPr>
          <p:cNvSpPr>
            <a:spLocks noGrp="1"/>
          </p:cNvSpPr>
          <p:nvPr>
            <p:ph sz="half" idx="2"/>
          </p:nvPr>
        </p:nvSpPr>
        <p:spPr>
          <a:xfrm>
            <a:off x="457200" y="1855413"/>
            <a:ext cx="5105400" cy="2585323"/>
          </a:xfrm>
        </p:spPr>
        <p:txBody>
          <a:bodyPr/>
          <a:lstStyle/>
          <a:p>
            <a:r>
              <a:rPr lang="en-US" sz="2800" dirty="0">
                <a:latin typeface="Segoe UI Light" panose="020B0502040204020203" pitchFamily="34" charset="0"/>
                <a:cs typeface="Segoe UI Light" panose="020B0502040204020203" pitchFamily="34" charset="0"/>
              </a:rPr>
              <a:t>Details available in Moodle</a:t>
            </a:r>
          </a:p>
          <a:p>
            <a:r>
              <a:rPr lang="en-US" sz="2800" dirty="0">
                <a:latin typeface="Segoe UI Light" panose="020B0502040204020203" pitchFamily="34" charset="0"/>
                <a:cs typeface="Segoe UI Light" panose="020B0502040204020203" pitchFamily="34" charset="0"/>
              </a:rPr>
              <a:t>Book the Live Webinars for all weeks</a:t>
            </a:r>
          </a:p>
          <a:p>
            <a:r>
              <a:rPr lang="en-US" sz="2800" dirty="0">
                <a:latin typeface="Segoe UI Light" panose="020B0502040204020203" pitchFamily="34" charset="0"/>
                <a:cs typeface="Segoe UI Light" panose="020B0502040204020203" pitchFamily="34" charset="0"/>
              </a:rPr>
              <a:t>Sessions will be recorded</a:t>
            </a:r>
          </a:p>
          <a:p>
            <a:r>
              <a:rPr lang="en-US" sz="2800" dirty="0">
                <a:latin typeface="Segoe UI Light" panose="020B0502040204020203" pitchFamily="34" charset="0"/>
                <a:cs typeface="Segoe UI Light" panose="020B0502040204020203" pitchFamily="34" charset="0"/>
              </a:rPr>
              <a:t>Online feedback form after each week</a:t>
            </a:r>
          </a:p>
          <a:p>
            <a:r>
              <a:rPr lang="en-US" sz="2800" dirty="0">
                <a:latin typeface="Segoe UI Light" panose="020B0502040204020203" pitchFamily="34" charset="0"/>
                <a:cs typeface="Segoe UI Light" panose="020B0502040204020203" pitchFamily="34" charset="0"/>
              </a:rPr>
              <a:t>How we use Teams</a:t>
            </a:r>
          </a:p>
          <a:p>
            <a:pPr marL="457200" indent="-457200">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Question and discussions</a:t>
            </a:r>
          </a:p>
        </p:txBody>
      </p:sp>
      <p:pic>
        <p:nvPicPr>
          <p:cNvPr id="10" name="Picture 9" descr="A screenshot of a social media post&#10;&#10;Description automatically generated">
            <a:extLst>
              <a:ext uri="{FF2B5EF4-FFF2-40B4-BE49-F238E27FC236}">
                <a16:creationId xmlns:a16="http://schemas.microsoft.com/office/drawing/2014/main" id="{DC3E7185-E34D-4C20-8863-6DE6137C5598}"/>
              </a:ext>
            </a:extLst>
          </p:cNvPr>
          <p:cNvPicPr>
            <a:picLocks noChangeAspect="1"/>
          </p:cNvPicPr>
          <p:nvPr/>
        </p:nvPicPr>
        <p:blipFill rotWithShape="1">
          <a:blip r:embed="rId4"/>
          <a:srcRect r="3044" b="3"/>
          <a:stretch/>
        </p:blipFill>
        <p:spPr>
          <a:xfrm>
            <a:off x="5562600" y="458150"/>
            <a:ext cx="6303663" cy="5379851"/>
          </a:xfrm>
          <a:prstGeom prst="rect">
            <a:avLst/>
          </a:prstGeom>
          <a:noFill/>
        </p:spPr>
      </p:pic>
    </p:spTree>
    <p:custDataLst>
      <p:tags r:id="rId1"/>
    </p:custDataLst>
    <p:extLst>
      <p:ext uri="{BB962C8B-B14F-4D97-AF65-F5344CB8AC3E}">
        <p14:creationId xmlns:p14="http://schemas.microsoft.com/office/powerpoint/2010/main" val="281577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0"/>
            <a:ext cx="10363200" cy="2789821"/>
          </a:xfrm>
        </p:spPr>
        <p:txBody>
          <a:bodyPr/>
          <a:lstStyle/>
          <a:p>
            <a:r>
              <a:rPr lang="en-GB" dirty="0">
                <a:latin typeface="Segoe UI Light" panose="020B0502040204020203" pitchFamily="34" charset="0"/>
              </a:rPr>
              <a:t>Breakout rooms on Teams</a:t>
            </a:r>
            <a:br>
              <a:rPr lang="en-GB" dirty="0"/>
            </a:br>
            <a:br>
              <a:rPr lang="en-GB" dirty="0"/>
            </a:br>
            <a:endParaRPr lang="en-GB" dirty="0"/>
          </a:p>
        </p:txBody>
      </p:sp>
      <p:sp>
        <p:nvSpPr>
          <p:cNvPr id="2" name="TextBox 1">
            <a:extLst>
              <a:ext uri="{FF2B5EF4-FFF2-40B4-BE49-F238E27FC236}">
                <a16:creationId xmlns:a16="http://schemas.microsoft.com/office/drawing/2014/main" id="{70BF5AE1-1C5F-4162-86BC-8AE77F35F56D}"/>
              </a:ext>
            </a:extLst>
          </p:cNvPr>
          <p:cNvSpPr txBox="1"/>
          <p:nvPr/>
        </p:nvSpPr>
        <p:spPr>
          <a:xfrm>
            <a:off x="586333" y="1070290"/>
            <a:ext cx="9344097" cy="5344027"/>
          </a:xfrm>
          <a:prstGeom prst="rect">
            <a:avLst/>
          </a:prstGeom>
          <a:noFill/>
        </p:spPr>
        <p:txBody>
          <a:bodyPr wrap="square" rtlCol="0">
            <a:spAutoFit/>
          </a:bodyPr>
          <a:lstStyle/>
          <a:p>
            <a:pPr marL="380990" indent="-380990">
              <a:buFont typeface="Arial" panose="020B0604020202020204" pitchFamily="34" charset="0"/>
              <a:buChar char="•"/>
            </a:pPr>
            <a:r>
              <a:rPr lang="en-GB" sz="2133" b="1" dirty="0">
                <a:solidFill>
                  <a:schemeClr val="bg1"/>
                </a:solidFill>
              </a:rPr>
              <a:t>A ‘Chair person’ will be assigned </a:t>
            </a:r>
            <a:r>
              <a:rPr lang="en-GB" sz="2133" dirty="0">
                <a:solidFill>
                  <a:schemeClr val="bg1"/>
                </a:solidFill>
              </a:rPr>
              <a:t>for each breakout room, it is there responsibility to click ‘meet now’ to start the break out room. The other members of the break out room will then click ‘join now’ in the specified break out room</a:t>
            </a:r>
          </a:p>
          <a:p>
            <a:endParaRPr lang="en-GB" sz="2133" dirty="0">
              <a:solidFill>
                <a:schemeClr val="bg1"/>
              </a:solidFill>
            </a:endParaRPr>
          </a:p>
          <a:p>
            <a:pPr marL="380990" indent="-380990">
              <a:buFont typeface="Arial" panose="020B0604020202020204" pitchFamily="34" charset="0"/>
              <a:buChar char="•"/>
            </a:pPr>
            <a:r>
              <a:rPr lang="en-GB" sz="2133" b="1" dirty="0">
                <a:solidFill>
                  <a:schemeClr val="bg1"/>
                </a:solidFill>
              </a:rPr>
              <a:t>Do not click ‘leave’ </a:t>
            </a:r>
            <a:r>
              <a:rPr lang="en-GB" sz="2133" dirty="0">
                <a:solidFill>
                  <a:schemeClr val="bg1"/>
                </a:solidFill>
              </a:rPr>
              <a:t>on the main plenary session when entering a break out room. When you enter the break out room the main session will just be put on hold so you can easily move between both</a:t>
            </a:r>
          </a:p>
          <a:p>
            <a:r>
              <a:rPr lang="en-GB" sz="2133" dirty="0">
                <a:solidFill>
                  <a:schemeClr val="bg1"/>
                </a:solidFill>
              </a:rPr>
              <a:t> </a:t>
            </a:r>
          </a:p>
          <a:p>
            <a:pPr marL="380990" indent="-380990">
              <a:buFont typeface="Arial" panose="020B0604020202020204" pitchFamily="34" charset="0"/>
              <a:buChar char="•"/>
            </a:pPr>
            <a:r>
              <a:rPr lang="en-GB" sz="2133" dirty="0">
                <a:solidFill>
                  <a:schemeClr val="bg1"/>
                </a:solidFill>
              </a:rPr>
              <a:t>The break out rooms are not automatic so you will need to be aware of the time you enter and amount of time you should stay</a:t>
            </a:r>
            <a:r>
              <a:rPr lang="en-GB" sz="2133" b="1" dirty="0">
                <a:solidFill>
                  <a:schemeClr val="bg1"/>
                </a:solidFill>
              </a:rPr>
              <a:t>. Ensure you move back to the plenary session on time</a:t>
            </a:r>
          </a:p>
          <a:p>
            <a:endParaRPr lang="en-GB" sz="2133" b="1" dirty="0">
              <a:solidFill>
                <a:schemeClr val="bg1"/>
              </a:solidFill>
            </a:endParaRPr>
          </a:p>
          <a:p>
            <a:pPr marL="380990" indent="-380990">
              <a:buFont typeface="Arial" panose="020B0604020202020204" pitchFamily="34" charset="0"/>
              <a:buChar char="•"/>
            </a:pPr>
            <a:r>
              <a:rPr lang="en-GB" sz="2133" dirty="0">
                <a:solidFill>
                  <a:schemeClr val="bg1"/>
                </a:solidFill>
              </a:rPr>
              <a:t>If there is more than one break out activity in one session you will be assigned </a:t>
            </a:r>
            <a:r>
              <a:rPr lang="en-GB" sz="2133" b="1" dirty="0">
                <a:solidFill>
                  <a:schemeClr val="bg1"/>
                </a:solidFill>
              </a:rPr>
              <a:t>to the same room. </a:t>
            </a:r>
            <a:r>
              <a:rPr lang="en-GB" sz="2133" dirty="0">
                <a:solidFill>
                  <a:schemeClr val="bg1"/>
                </a:solidFill>
              </a:rPr>
              <a:t>You can leave this break out room active for the duration of the session by not leaving the call. It will simply put you on hold. </a:t>
            </a:r>
          </a:p>
        </p:txBody>
      </p:sp>
    </p:spTree>
    <p:custDataLst>
      <p:tags r:id="rId1"/>
    </p:custDataLst>
    <p:extLst>
      <p:ext uri="{BB962C8B-B14F-4D97-AF65-F5344CB8AC3E}">
        <p14:creationId xmlns:p14="http://schemas.microsoft.com/office/powerpoint/2010/main" val="277416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80351"/>
            <a:ext cx="10363200" cy="472023"/>
          </a:xfrm>
        </p:spPr>
        <p:txBody>
          <a:bodyPr/>
          <a:lstStyle/>
          <a:p>
            <a:r>
              <a:rPr lang="en-GB" dirty="0">
                <a:latin typeface="Segoe UI Light" panose="020B0502040204020203" pitchFamily="34" charset="0"/>
                <a:cs typeface="Segoe UI Light" panose="020B0502040204020203" pitchFamily="34" charset="0"/>
              </a:rPr>
              <a:t>Breakout rooms on Teams </a:t>
            </a:r>
            <a:br>
              <a:rPr lang="en-GB" dirty="0"/>
            </a:br>
            <a:br>
              <a:rPr lang="en-GB" dirty="0"/>
            </a:br>
            <a:endParaRPr lang="en-GB" dirty="0"/>
          </a:p>
        </p:txBody>
      </p:sp>
      <p:pic>
        <p:nvPicPr>
          <p:cNvPr id="3" name="Picture 2">
            <a:extLst>
              <a:ext uri="{FF2B5EF4-FFF2-40B4-BE49-F238E27FC236}">
                <a16:creationId xmlns:a16="http://schemas.microsoft.com/office/drawing/2014/main" id="{336D1CCB-C7D9-4020-AF39-0088A5A5DA9B}"/>
              </a:ext>
            </a:extLst>
          </p:cNvPr>
          <p:cNvPicPr>
            <a:picLocks noChangeAspect="1"/>
          </p:cNvPicPr>
          <p:nvPr/>
        </p:nvPicPr>
        <p:blipFill>
          <a:blip r:embed="rId4"/>
          <a:stretch>
            <a:fillRect/>
          </a:stretch>
        </p:blipFill>
        <p:spPr>
          <a:xfrm>
            <a:off x="692864" y="1005142"/>
            <a:ext cx="2558349" cy="2352505"/>
          </a:xfrm>
          <a:prstGeom prst="rect">
            <a:avLst/>
          </a:prstGeom>
        </p:spPr>
      </p:pic>
      <p:pic>
        <p:nvPicPr>
          <p:cNvPr id="4" name="Picture 3">
            <a:extLst>
              <a:ext uri="{FF2B5EF4-FFF2-40B4-BE49-F238E27FC236}">
                <a16:creationId xmlns:a16="http://schemas.microsoft.com/office/drawing/2014/main" id="{F8DA2BB7-8E2B-4C71-A64E-7CF75E822F59}"/>
              </a:ext>
            </a:extLst>
          </p:cNvPr>
          <p:cNvPicPr>
            <a:picLocks noChangeAspect="1"/>
          </p:cNvPicPr>
          <p:nvPr/>
        </p:nvPicPr>
        <p:blipFill rotWithShape="1">
          <a:blip r:embed="rId5"/>
          <a:srcRect l="28034" t="5412" b="-1"/>
          <a:stretch/>
        </p:blipFill>
        <p:spPr>
          <a:xfrm>
            <a:off x="2513462" y="2226220"/>
            <a:ext cx="2558349" cy="1430157"/>
          </a:xfrm>
          <a:prstGeom prst="rect">
            <a:avLst/>
          </a:prstGeom>
        </p:spPr>
      </p:pic>
      <p:pic>
        <p:nvPicPr>
          <p:cNvPr id="6" name="Picture 5">
            <a:extLst>
              <a:ext uri="{FF2B5EF4-FFF2-40B4-BE49-F238E27FC236}">
                <a16:creationId xmlns:a16="http://schemas.microsoft.com/office/drawing/2014/main" id="{C4B5D7AF-F5C0-45D0-A5AC-9593E1D669B1}"/>
              </a:ext>
            </a:extLst>
          </p:cNvPr>
          <p:cNvPicPr>
            <a:picLocks noChangeAspect="1"/>
          </p:cNvPicPr>
          <p:nvPr/>
        </p:nvPicPr>
        <p:blipFill>
          <a:blip r:embed="rId6"/>
          <a:stretch>
            <a:fillRect/>
          </a:stretch>
        </p:blipFill>
        <p:spPr>
          <a:xfrm>
            <a:off x="4439813" y="3542622"/>
            <a:ext cx="3611065" cy="995557"/>
          </a:xfrm>
          <a:prstGeom prst="rect">
            <a:avLst/>
          </a:prstGeom>
        </p:spPr>
      </p:pic>
      <p:pic>
        <p:nvPicPr>
          <p:cNvPr id="7" name="Picture 6">
            <a:extLst>
              <a:ext uri="{FF2B5EF4-FFF2-40B4-BE49-F238E27FC236}">
                <a16:creationId xmlns:a16="http://schemas.microsoft.com/office/drawing/2014/main" id="{514FE0B9-F5B2-4871-A6E8-3899380D69A8}"/>
              </a:ext>
            </a:extLst>
          </p:cNvPr>
          <p:cNvPicPr>
            <a:picLocks noChangeAspect="1"/>
          </p:cNvPicPr>
          <p:nvPr/>
        </p:nvPicPr>
        <p:blipFill rotWithShape="1">
          <a:blip r:embed="rId7"/>
          <a:srcRect l="31908"/>
          <a:stretch/>
        </p:blipFill>
        <p:spPr>
          <a:xfrm>
            <a:off x="6738174" y="4393618"/>
            <a:ext cx="4439377" cy="1625969"/>
          </a:xfrm>
          <a:prstGeom prst="rect">
            <a:avLst/>
          </a:prstGeom>
        </p:spPr>
      </p:pic>
      <p:sp>
        <p:nvSpPr>
          <p:cNvPr id="9" name="TextBox 8">
            <a:extLst>
              <a:ext uri="{FF2B5EF4-FFF2-40B4-BE49-F238E27FC236}">
                <a16:creationId xmlns:a16="http://schemas.microsoft.com/office/drawing/2014/main" id="{3FCD9189-D335-4DB3-8800-F7C5240F4135}"/>
              </a:ext>
            </a:extLst>
          </p:cNvPr>
          <p:cNvSpPr txBox="1"/>
          <p:nvPr/>
        </p:nvSpPr>
        <p:spPr>
          <a:xfrm>
            <a:off x="3224917" y="1198456"/>
            <a:ext cx="4281160" cy="1241622"/>
          </a:xfrm>
          <a:prstGeom prst="rect">
            <a:avLst/>
          </a:prstGeom>
          <a:noFill/>
        </p:spPr>
        <p:txBody>
          <a:bodyPr wrap="square" rtlCol="0">
            <a:spAutoFit/>
          </a:bodyPr>
          <a:lstStyle/>
          <a:p>
            <a:r>
              <a:rPr lang="en-GB" sz="1867" dirty="0">
                <a:solidFill>
                  <a:schemeClr val="bg1"/>
                </a:solidFill>
              </a:rPr>
              <a:t>You will be assigned to one of the breakout rooms for the ML/AI Masters cohort</a:t>
            </a:r>
          </a:p>
          <a:p>
            <a:endParaRPr lang="en-GB" sz="1867" dirty="0">
              <a:solidFill>
                <a:schemeClr val="bg1"/>
              </a:solidFill>
            </a:endParaRPr>
          </a:p>
        </p:txBody>
      </p:sp>
      <p:sp>
        <p:nvSpPr>
          <p:cNvPr id="10" name="TextBox 9">
            <a:extLst>
              <a:ext uri="{FF2B5EF4-FFF2-40B4-BE49-F238E27FC236}">
                <a16:creationId xmlns:a16="http://schemas.microsoft.com/office/drawing/2014/main" id="{1716A19F-FE19-4E2F-931A-7F2B24DE1CDC}"/>
              </a:ext>
            </a:extLst>
          </p:cNvPr>
          <p:cNvSpPr txBox="1"/>
          <p:nvPr/>
        </p:nvSpPr>
        <p:spPr>
          <a:xfrm>
            <a:off x="5090859" y="2033782"/>
            <a:ext cx="2940971" cy="1528945"/>
          </a:xfrm>
          <a:prstGeom prst="rect">
            <a:avLst/>
          </a:prstGeom>
          <a:noFill/>
        </p:spPr>
        <p:txBody>
          <a:bodyPr wrap="square" rtlCol="0">
            <a:spAutoFit/>
          </a:bodyPr>
          <a:lstStyle/>
          <a:p>
            <a:r>
              <a:rPr lang="en-GB" sz="1867" dirty="0">
                <a:solidFill>
                  <a:schemeClr val="bg1"/>
                </a:solidFill>
              </a:rPr>
              <a:t>Each break out room will be assigned a ‘chair’ person. They will click ‘meet now’ in the specified breakout room to start the meeting</a:t>
            </a:r>
          </a:p>
        </p:txBody>
      </p:sp>
      <p:sp>
        <p:nvSpPr>
          <p:cNvPr id="11" name="TextBox 10">
            <a:extLst>
              <a:ext uri="{FF2B5EF4-FFF2-40B4-BE49-F238E27FC236}">
                <a16:creationId xmlns:a16="http://schemas.microsoft.com/office/drawing/2014/main" id="{84072C95-227A-412C-9F7E-42CC3FCA3B43}"/>
              </a:ext>
            </a:extLst>
          </p:cNvPr>
          <p:cNvSpPr txBox="1"/>
          <p:nvPr/>
        </p:nvSpPr>
        <p:spPr>
          <a:xfrm>
            <a:off x="1498841" y="3660678"/>
            <a:ext cx="2940971" cy="954300"/>
          </a:xfrm>
          <a:prstGeom prst="rect">
            <a:avLst/>
          </a:prstGeom>
          <a:noFill/>
        </p:spPr>
        <p:txBody>
          <a:bodyPr wrap="square" rtlCol="0">
            <a:spAutoFit/>
          </a:bodyPr>
          <a:lstStyle/>
          <a:p>
            <a:r>
              <a:rPr lang="en-GB" sz="1867" dirty="0">
                <a:solidFill>
                  <a:schemeClr val="bg1"/>
                </a:solidFill>
              </a:rPr>
              <a:t>The other members of this group will then click ‘join’ in the specified breakout room</a:t>
            </a:r>
          </a:p>
        </p:txBody>
      </p:sp>
      <p:sp>
        <p:nvSpPr>
          <p:cNvPr id="12" name="TextBox 11">
            <a:extLst>
              <a:ext uri="{FF2B5EF4-FFF2-40B4-BE49-F238E27FC236}">
                <a16:creationId xmlns:a16="http://schemas.microsoft.com/office/drawing/2014/main" id="{C3AEB752-47E9-4BEC-BC19-88B36A6EE92B}"/>
              </a:ext>
            </a:extLst>
          </p:cNvPr>
          <p:cNvSpPr txBox="1"/>
          <p:nvPr/>
        </p:nvSpPr>
        <p:spPr>
          <a:xfrm>
            <a:off x="3895012" y="4609474"/>
            <a:ext cx="2940971" cy="1528945"/>
          </a:xfrm>
          <a:prstGeom prst="rect">
            <a:avLst/>
          </a:prstGeom>
          <a:noFill/>
        </p:spPr>
        <p:txBody>
          <a:bodyPr wrap="square" rtlCol="0">
            <a:spAutoFit/>
          </a:bodyPr>
          <a:lstStyle/>
          <a:p>
            <a:r>
              <a:rPr lang="en-GB" sz="1867" dirty="0">
                <a:solidFill>
                  <a:schemeClr val="bg1"/>
                </a:solidFill>
              </a:rPr>
              <a:t>Do not click leave on either the plenary session or the breakout room, you can simply move between both by being put on ‘hold’ </a:t>
            </a:r>
          </a:p>
        </p:txBody>
      </p:sp>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5B0167E-54C2-4E88-AED1-838A07A6503C}"/>
                  </a:ext>
                </a:extLst>
              </p14:cNvPr>
              <p14:cNvContentPartPr/>
              <p14:nvPr/>
            </p14:nvContentPartPr>
            <p14:xfrm>
              <a:off x="1079011" y="1628313"/>
              <a:ext cx="781440" cy="48480"/>
            </p14:xfrm>
          </p:contentPart>
        </mc:Choice>
        <mc:Fallback xmlns="">
          <p:pic>
            <p:nvPicPr>
              <p:cNvPr id="13" name="Ink 12">
                <a:extLst>
                  <a:ext uri="{FF2B5EF4-FFF2-40B4-BE49-F238E27FC236}">
                    <a16:creationId xmlns:a16="http://schemas.microsoft.com/office/drawing/2014/main" id="{C5B0167E-54C2-4E88-AED1-838A07A6503C}"/>
                  </a:ext>
                </a:extLst>
              </p:cNvPr>
              <p:cNvPicPr/>
              <p:nvPr/>
            </p:nvPicPr>
            <p:blipFill>
              <a:blip r:embed="rId9"/>
              <a:stretch>
                <a:fillRect/>
              </a:stretch>
            </p:blipFill>
            <p:spPr>
              <a:xfrm>
                <a:off x="1024994" y="1519776"/>
                <a:ext cx="889113" cy="26519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A55E8F0D-A584-4EF2-8645-84489C2322D2}"/>
                  </a:ext>
                </a:extLst>
              </p14:cNvPr>
              <p14:cNvContentPartPr/>
              <p14:nvPr/>
            </p14:nvContentPartPr>
            <p14:xfrm>
              <a:off x="2838211" y="3024153"/>
              <a:ext cx="861600" cy="10560"/>
            </p14:xfrm>
          </p:contentPart>
        </mc:Choice>
        <mc:Fallback xmlns="">
          <p:pic>
            <p:nvPicPr>
              <p:cNvPr id="14" name="Ink 13">
                <a:extLst>
                  <a:ext uri="{FF2B5EF4-FFF2-40B4-BE49-F238E27FC236}">
                    <a16:creationId xmlns:a16="http://schemas.microsoft.com/office/drawing/2014/main" id="{A55E8F0D-A584-4EF2-8645-84489C2322D2}"/>
                  </a:ext>
                </a:extLst>
              </p:cNvPr>
              <p:cNvPicPr/>
              <p:nvPr/>
            </p:nvPicPr>
            <p:blipFill>
              <a:blip r:embed="rId11"/>
              <a:stretch>
                <a:fillRect/>
              </a:stretch>
            </p:blipFill>
            <p:spPr>
              <a:xfrm>
                <a:off x="2784203" y="2914912"/>
                <a:ext cx="969255" cy="22867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A1BAD48B-EB33-423D-9434-0FA1F1853B55}"/>
                  </a:ext>
                </a:extLst>
              </p14:cNvPr>
              <p14:cNvContentPartPr/>
              <p14:nvPr/>
            </p14:nvContentPartPr>
            <p14:xfrm>
              <a:off x="4634371" y="4010073"/>
              <a:ext cx="491040" cy="19680"/>
            </p14:xfrm>
          </p:contentPart>
        </mc:Choice>
        <mc:Fallback xmlns="">
          <p:pic>
            <p:nvPicPr>
              <p:cNvPr id="15" name="Ink 14">
                <a:extLst>
                  <a:ext uri="{FF2B5EF4-FFF2-40B4-BE49-F238E27FC236}">
                    <a16:creationId xmlns:a16="http://schemas.microsoft.com/office/drawing/2014/main" id="{A1BAD48B-EB33-423D-9434-0FA1F1853B55}"/>
                  </a:ext>
                </a:extLst>
              </p:cNvPr>
              <p:cNvPicPr/>
              <p:nvPr/>
            </p:nvPicPr>
            <p:blipFill>
              <a:blip r:embed="rId13"/>
              <a:stretch>
                <a:fillRect/>
              </a:stretch>
            </p:blipFill>
            <p:spPr>
              <a:xfrm>
                <a:off x="4580371" y="3898677"/>
                <a:ext cx="598680" cy="24210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3860269F-BEE4-4C02-827D-7A96CCD84D88}"/>
                  </a:ext>
                </a:extLst>
              </p14:cNvPr>
              <p14:cNvContentPartPr/>
              <p14:nvPr/>
            </p14:nvContentPartPr>
            <p14:xfrm>
              <a:off x="10255651" y="4661913"/>
              <a:ext cx="874560" cy="20160"/>
            </p14:xfrm>
          </p:contentPart>
        </mc:Choice>
        <mc:Fallback xmlns="">
          <p:pic>
            <p:nvPicPr>
              <p:cNvPr id="17" name="Ink 16">
                <a:extLst>
                  <a:ext uri="{FF2B5EF4-FFF2-40B4-BE49-F238E27FC236}">
                    <a16:creationId xmlns:a16="http://schemas.microsoft.com/office/drawing/2014/main" id="{3860269F-BEE4-4C02-827D-7A96CCD84D88}"/>
                  </a:ext>
                </a:extLst>
              </p:cNvPr>
              <p:cNvPicPr/>
              <p:nvPr/>
            </p:nvPicPr>
            <p:blipFill>
              <a:blip r:embed="rId15"/>
              <a:stretch>
                <a:fillRect/>
              </a:stretch>
            </p:blipFill>
            <p:spPr>
              <a:xfrm>
                <a:off x="10201644" y="4549913"/>
                <a:ext cx="982215" cy="243787"/>
              </a:xfrm>
              <a:prstGeom prst="rect">
                <a:avLst/>
              </a:prstGeom>
            </p:spPr>
          </p:pic>
        </mc:Fallback>
      </mc:AlternateContent>
    </p:spTree>
    <p:custDataLst>
      <p:tags r:id="rId1"/>
    </p:custDataLst>
    <p:extLst>
      <p:ext uri="{BB962C8B-B14F-4D97-AF65-F5344CB8AC3E}">
        <p14:creationId xmlns:p14="http://schemas.microsoft.com/office/powerpoint/2010/main" val="413208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4400" y="304800"/>
            <a:ext cx="10363200" cy="472023"/>
          </a:xfrm>
        </p:spPr>
        <p:txBody>
          <a:bodyPr/>
          <a:lstStyle/>
          <a:p>
            <a:r>
              <a:rPr lang="en-GB" dirty="0">
                <a:latin typeface="Segoe UI Light" panose="020B0502040204020203" pitchFamily="34" charset="0"/>
                <a:cs typeface="Segoe UI Light" panose="020B0502040204020203" pitchFamily="34" charset="0"/>
              </a:rPr>
              <a:t>Breakout rooms on Teams</a:t>
            </a:r>
            <a:br>
              <a:rPr lang="en-GB" dirty="0"/>
            </a:br>
            <a:br>
              <a:rPr lang="en-GB" dirty="0"/>
            </a:br>
            <a:endParaRPr lang="en-GB" dirty="0"/>
          </a:p>
        </p:txBody>
      </p:sp>
      <p:sp>
        <p:nvSpPr>
          <p:cNvPr id="2" name="TextBox 1">
            <a:extLst>
              <a:ext uri="{FF2B5EF4-FFF2-40B4-BE49-F238E27FC236}">
                <a16:creationId xmlns:a16="http://schemas.microsoft.com/office/drawing/2014/main" id="{E55CDA00-BC06-45C7-A405-DFCAE4846582}"/>
              </a:ext>
            </a:extLst>
          </p:cNvPr>
          <p:cNvSpPr txBox="1"/>
          <p:nvPr/>
        </p:nvSpPr>
        <p:spPr>
          <a:xfrm>
            <a:off x="800392" y="1405338"/>
            <a:ext cx="2857209" cy="1528945"/>
          </a:xfrm>
          <a:prstGeom prst="rect">
            <a:avLst/>
          </a:prstGeom>
          <a:noFill/>
        </p:spPr>
        <p:txBody>
          <a:bodyPr wrap="square" rtlCol="0">
            <a:spAutoFit/>
          </a:bodyPr>
          <a:lstStyle/>
          <a:p>
            <a:r>
              <a:rPr lang="en-GB" sz="1867" dirty="0">
                <a:solidFill>
                  <a:schemeClr val="bg1"/>
                </a:solidFill>
              </a:rPr>
              <a:t>Breakout room 1</a:t>
            </a:r>
          </a:p>
          <a:p>
            <a:endParaRPr lang="en-GB" sz="1867" dirty="0">
              <a:solidFill>
                <a:schemeClr val="bg1"/>
              </a:solidFill>
            </a:endParaRPr>
          </a:p>
          <a:p>
            <a:r>
              <a:rPr lang="en-GB" sz="1867" dirty="0">
                <a:solidFill>
                  <a:schemeClr val="bg1"/>
                </a:solidFill>
              </a:rPr>
              <a:t>Chair- Kayum Khan</a:t>
            </a:r>
          </a:p>
          <a:p>
            <a:r>
              <a:rPr lang="en-GB" sz="1867" dirty="0">
                <a:solidFill>
                  <a:schemeClr val="bg1"/>
                </a:solidFill>
              </a:rPr>
              <a:t>	Alistair Sargeant</a:t>
            </a:r>
          </a:p>
          <a:p>
            <a:r>
              <a:rPr lang="en-GB" sz="1867" dirty="0">
                <a:solidFill>
                  <a:schemeClr val="bg1"/>
                </a:solidFill>
              </a:rPr>
              <a:t>	Jake Haskell</a:t>
            </a:r>
          </a:p>
        </p:txBody>
      </p:sp>
      <p:sp>
        <p:nvSpPr>
          <p:cNvPr id="16" name="TextBox 15">
            <a:extLst>
              <a:ext uri="{FF2B5EF4-FFF2-40B4-BE49-F238E27FC236}">
                <a16:creationId xmlns:a16="http://schemas.microsoft.com/office/drawing/2014/main" id="{81E9B23A-7A97-4DED-9541-3B1A4E9202AB}"/>
              </a:ext>
            </a:extLst>
          </p:cNvPr>
          <p:cNvSpPr txBox="1"/>
          <p:nvPr/>
        </p:nvSpPr>
        <p:spPr>
          <a:xfrm>
            <a:off x="3860801" y="1405337"/>
            <a:ext cx="2857209" cy="1528945"/>
          </a:xfrm>
          <a:prstGeom prst="rect">
            <a:avLst/>
          </a:prstGeom>
          <a:noFill/>
        </p:spPr>
        <p:txBody>
          <a:bodyPr wrap="square" rtlCol="0">
            <a:spAutoFit/>
          </a:bodyPr>
          <a:lstStyle/>
          <a:p>
            <a:r>
              <a:rPr lang="en-GB" sz="1867" dirty="0">
                <a:solidFill>
                  <a:schemeClr val="bg1"/>
                </a:solidFill>
              </a:rPr>
              <a:t>Breakout room 2</a:t>
            </a:r>
          </a:p>
          <a:p>
            <a:endParaRPr lang="en-GB" sz="1867" dirty="0">
              <a:solidFill>
                <a:schemeClr val="bg1"/>
              </a:solidFill>
            </a:endParaRPr>
          </a:p>
          <a:p>
            <a:r>
              <a:rPr lang="en-GB" sz="1867" dirty="0">
                <a:solidFill>
                  <a:schemeClr val="bg1"/>
                </a:solidFill>
              </a:rPr>
              <a:t>Chair- Aifric Delahunty</a:t>
            </a:r>
          </a:p>
          <a:p>
            <a:r>
              <a:rPr lang="en-GB" sz="1867" dirty="0">
                <a:solidFill>
                  <a:schemeClr val="bg1"/>
                </a:solidFill>
              </a:rPr>
              <a:t>	Joost Schlebaum</a:t>
            </a:r>
          </a:p>
          <a:p>
            <a:r>
              <a:rPr lang="en-GB" sz="1867" dirty="0">
                <a:solidFill>
                  <a:schemeClr val="bg1"/>
                </a:solidFill>
              </a:rPr>
              <a:t>	Thomas Luk</a:t>
            </a:r>
          </a:p>
        </p:txBody>
      </p:sp>
      <p:sp>
        <p:nvSpPr>
          <p:cNvPr id="18" name="TextBox 17">
            <a:extLst>
              <a:ext uri="{FF2B5EF4-FFF2-40B4-BE49-F238E27FC236}">
                <a16:creationId xmlns:a16="http://schemas.microsoft.com/office/drawing/2014/main" id="{02DD8B5A-EF1D-4FAD-A52A-BB903D954350}"/>
              </a:ext>
            </a:extLst>
          </p:cNvPr>
          <p:cNvSpPr txBox="1"/>
          <p:nvPr/>
        </p:nvSpPr>
        <p:spPr>
          <a:xfrm>
            <a:off x="6718010" y="1405336"/>
            <a:ext cx="2857209" cy="1528945"/>
          </a:xfrm>
          <a:prstGeom prst="rect">
            <a:avLst/>
          </a:prstGeom>
          <a:noFill/>
        </p:spPr>
        <p:txBody>
          <a:bodyPr wrap="square" rtlCol="0">
            <a:spAutoFit/>
          </a:bodyPr>
          <a:lstStyle/>
          <a:p>
            <a:r>
              <a:rPr lang="en-GB" sz="1867" dirty="0">
                <a:solidFill>
                  <a:schemeClr val="bg1"/>
                </a:solidFill>
              </a:rPr>
              <a:t>Breakout room 3</a:t>
            </a:r>
          </a:p>
          <a:p>
            <a:endParaRPr lang="en-GB" sz="1867" dirty="0">
              <a:solidFill>
                <a:schemeClr val="bg1"/>
              </a:solidFill>
            </a:endParaRPr>
          </a:p>
          <a:p>
            <a:r>
              <a:rPr lang="en-GB" sz="1867" dirty="0">
                <a:solidFill>
                  <a:schemeClr val="bg1"/>
                </a:solidFill>
              </a:rPr>
              <a:t>Chair- Sebastian Bukowski</a:t>
            </a:r>
          </a:p>
          <a:p>
            <a:r>
              <a:rPr lang="en-GB" sz="1867" dirty="0">
                <a:solidFill>
                  <a:schemeClr val="bg1"/>
                </a:solidFill>
              </a:rPr>
              <a:t>	Beccie Drake</a:t>
            </a:r>
          </a:p>
          <a:p>
            <a:r>
              <a:rPr lang="en-GB" sz="1867" dirty="0">
                <a:solidFill>
                  <a:schemeClr val="bg1"/>
                </a:solidFill>
              </a:rPr>
              <a:t>	Ronan O’Byrne</a:t>
            </a:r>
          </a:p>
        </p:txBody>
      </p:sp>
      <p:sp>
        <p:nvSpPr>
          <p:cNvPr id="19" name="TextBox 18">
            <a:extLst>
              <a:ext uri="{FF2B5EF4-FFF2-40B4-BE49-F238E27FC236}">
                <a16:creationId xmlns:a16="http://schemas.microsoft.com/office/drawing/2014/main" id="{89C704A4-2883-45EF-B985-4B69251A32F2}"/>
              </a:ext>
            </a:extLst>
          </p:cNvPr>
          <p:cNvSpPr txBox="1"/>
          <p:nvPr/>
        </p:nvSpPr>
        <p:spPr>
          <a:xfrm>
            <a:off x="800392" y="3304913"/>
            <a:ext cx="2857209" cy="1528945"/>
          </a:xfrm>
          <a:prstGeom prst="rect">
            <a:avLst/>
          </a:prstGeom>
          <a:noFill/>
        </p:spPr>
        <p:txBody>
          <a:bodyPr wrap="square" rtlCol="0">
            <a:spAutoFit/>
          </a:bodyPr>
          <a:lstStyle/>
          <a:p>
            <a:r>
              <a:rPr lang="en-GB" sz="1867" dirty="0">
                <a:solidFill>
                  <a:schemeClr val="bg1"/>
                </a:solidFill>
              </a:rPr>
              <a:t>Breakout room 4</a:t>
            </a:r>
          </a:p>
          <a:p>
            <a:endParaRPr lang="en-GB" sz="1867" dirty="0">
              <a:solidFill>
                <a:schemeClr val="bg1"/>
              </a:solidFill>
            </a:endParaRPr>
          </a:p>
          <a:p>
            <a:r>
              <a:rPr lang="en-GB" sz="1867" dirty="0">
                <a:solidFill>
                  <a:schemeClr val="bg1"/>
                </a:solidFill>
              </a:rPr>
              <a:t>Chair- Sam Leaver</a:t>
            </a:r>
          </a:p>
          <a:p>
            <a:r>
              <a:rPr lang="en-GB" sz="1867" dirty="0">
                <a:solidFill>
                  <a:schemeClr val="bg1"/>
                </a:solidFill>
              </a:rPr>
              <a:t>	Matteo Orlandi</a:t>
            </a:r>
          </a:p>
          <a:p>
            <a:r>
              <a:rPr lang="en-GB" sz="1867" dirty="0">
                <a:solidFill>
                  <a:schemeClr val="bg1"/>
                </a:solidFill>
              </a:rPr>
              <a:t>	</a:t>
            </a:r>
            <a:r>
              <a:rPr lang="en-GB" sz="1867" dirty="0" err="1">
                <a:solidFill>
                  <a:schemeClr val="bg1"/>
                </a:solidFill>
              </a:rPr>
              <a:t>Huu</a:t>
            </a:r>
            <a:r>
              <a:rPr lang="en-GB" sz="1867" dirty="0">
                <a:solidFill>
                  <a:schemeClr val="bg1"/>
                </a:solidFill>
              </a:rPr>
              <a:t> Nguyen Le</a:t>
            </a:r>
          </a:p>
        </p:txBody>
      </p:sp>
      <p:sp>
        <p:nvSpPr>
          <p:cNvPr id="20" name="TextBox 19">
            <a:extLst>
              <a:ext uri="{FF2B5EF4-FFF2-40B4-BE49-F238E27FC236}">
                <a16:creationId xmlns:a16="http://schemas.microsoft.com/office/drawing/2014/main" id="{04CFC78D-7EF4-4F0F-AB7B-2EA9204DF7EE}"/>
              </a:ext>
            </a:extLst>
          </p:cNvPr>
          <p:cNvSpPr txBox="1"/>
          <p:nvPr/>
        </p:nvSpPr>
        <p:spPr>
          <a:xfrm>
            <a:off x="3784796" y="3304912"/>
            <a:ext cx="2857209" cy="1528945"/>
          </a:xfrm>
          <a:prstGeom prst="rect">
            <a:avLst/>
          </a:prstGeom>
          <a:noFill/>
        </p:spPr>
        <p:txBody>
          <a:bodyPr wrap="square" rtlCol="0">
            <a:spAutoFit/>
          </a:bodyPr>
          <a:lstStyle/>
          <a:p>
            <a:r>
              <a:rPr lang="en-GB" sz="1867" dirty="0">
                <a:solidFill>
                  <a:schemeClr val="bg1"/>
                </a:solidFill>
              </a:rPr>
              <a:t>Breakout room 5</a:t>
            </a:r>
          </a:p>
          <a:p>
            <a:endParaRPr lang="en-GB" sz="1867" dirty="0">
              <a:solidFill>
                <a:schemeClr val="bg1"/>
              </a:solidFill>
            </a:endParaRPr>
          </a:p>
          <a:p>
            <a:r>
              <a:rPr lang="en-GB" sz="1867" dirty="0">
                <a:solidFill>
                  <a:schemeClr val="bg1"/>
                </a:solidFill>
              </a:rPr>
              <a:t>Chair- Neil Montague</a:t>
            </a:r>
          </a:p>
          <a:p>
            <a:r>
              <a:rPr lang="en-GB" sz="1867" dirty="0">
                <a:solidFill>
                  <a:schemeClr val="bg1"/>
                </a:solidFill>
              </a:rPr>
              <a:t>	Tom Casey</a:t>
            </a:r>
          </a:p>
          <a:p>
            <a:r>
              <a:rPr lang="en-GB" sz="1867" dirty="0">
                <a:solidFill>
                  <a:schemeClr val="bg1"/>
                </a:solidFill>
              </a:rPr>
              <a:t>	John Kuyt</a:t>
            </a:r>
          </a:p>
        </p:txBody>
      </p:sp>
    </p:spTree>
    <p:custDataLst>
      <p:tags r:id="rId1"/>
    </p:custDataLst>
    <p:extLst>
      <p:ext uri="{BB962C8B-B14F-4D97-AF65-F5344CB8AC3E}">
        <p14:creationId xmlns:p14="http://schemas.microsoft.com/office/powerpoint/2010/main" val="57880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143000"/>
            <a:ext cx="9942497" cy="4099199"/>
          </a:xfrm>
          <a:prstGeom prst="rect">
            <a:avLst/>
          </a:prstGeom>
        </p:spPr>
        <p:txBody>
          <a:bodyPr vert="horz" wrap="square" lIns="0" tIns="13335" rIns="0" bIns="0" rtlCol="0" anchor="t">
            <a:spAutoFit/>
          </a:bodyPr>
          <a:lstStyle/>
          <a:p>
            <a:pPr marL="12700">
              <a:lnSpc>
                <a:spcPct val="100000"/>
              </a:lnSpc>
              <a:spcBef>
                <a:spcPts val="105"/>
              </a:spcBef>
            </a:pPr>
            <a:r>
              <a:rPr sz="4400" b="0" spc="-10" dirty="0">
                <a:solidFill>
                  <a:srgbClr val="D74625"/>
                </a:solidFill>
                <a:latin typeface="Segoe UI Light"/>
                <a:cs typeface="Segoe UI Light"/>
              </a:rPr>
              <a:t>Introductions </a:t>
            </a:r>
            <a:r>
              <a:rPr sz="4400" b="0" dirty="0">
                <a:solidFill>
                  <a:srgbClr val="D74625"/>
                </a:solidFill>
                <a:latin typeface="Segoe UI Light"/>
                <a:cs typeface="Segoe UI Light"/>
              </a:rPr>
              <a:t>–</a:t>
            </a:r>
            <a:r>
              <a:rPr sz="4400" b="0" spc="-125" dirty="0">
                <a:solidFill>
                  <a:srgbClr val="D74625"/>
                </a:solidFill>
                <a:latin typeface="Segoe UI Light"/>
                <a:cs typeface="Segoe UI Light"/>
              </a:rPr>
              <a:t> </a:t>
            </a:r>
            <a:r>
              <a:rPr sz="4400" b="0" spc="30" dirty="0">
                <a:solidFill>
                  <a:srgbClr val="D74625"/>
                </a:solidFill>
                <a:latin typeface="Segoe UI Light"/>
                <a:cs typeface="Segoe UI Light"/>
              </a:rPr>
              <a:t>Cohort</a:t>
            </a:r>
            <a:endParaRPr sz="4400" dirty="0">
              <a:latin typeface="Segoe UI Light"/>
              <a:cs typeface="Segoe UI Light"/>
            </a:endParaRPr>
          </a:p>
          <a:p>
            <a:pPr>
              <a:lnSpc>
                <a:spcPct val="100000"/>
              </a:lnSpc>
              <a:spcBef>
                <a:spcPts val="45"/>
              </a:spcBef>
            </a:pPr>
            <a:endParaRPr sz="4550" dirty="0">
              <a:latin typeface="Times New Roman"/>
              <a:cs typeface="Times New Roman"/>
            </a:endParaRPr>
          </a:p>
          <a:p>
            <a:pPr marL="12700"/>
            <a:r>
              <a:rPr sz="4400" b="0" dirty="0">
                <a:solidFill>
                  <a:srgbClr val="D74625"/>
                </a:solidFill>
                <a:latin typeface="Segoe UI Light"/>
                <a:cs typeface="Segoe UI Light"/>
              </a:rPr>
              <a:t>1 </a:t>
            </a:r>
            <a:r>
              <a:rPr sz="4400" b="0" spc="-5" dirty="0">
                <a:solidFill>
                  <a:srgbClr val="D74625"/>
                </a:solidFill>
                <a:latin typeface="Segoe UI Light"/>
                <a:cs typeface="Segoe UI Light"/>
              </a:rPr>
              <a:t>min</a:t>
            </a:r>
            <a:r>
              <a:rPr sz="4400" b="0" spc="-55" dirty="0">
                <a:solidFill>
                  <a:srgbClr val="D74625"/>
                </a:solidFill>
                <a:latin typeface="Segoe UI Light"/>
                <a:cs typeface="Segoe UI Light"/>
              </a:rPr>
              <a:t> </a:t>
            </a:r>
            <a:r>
              <a:rPr sz="4400" b="0" spc="25" dirty="0">
                <a:solidFill>
                  <a:srgbClr val="D74625"/>
                </a:solidFill>
                <a:latin typeface="Segoe UI Light"/>
                <a:cs typeface="Segoe UI Light"/>
              </a:rPr>
              <a:t>interview</a:t>
            </a:r>
            <a:r>
              <a:rPr lang="en-US" sz="4400" spc="25" dirty="0">
                <a:solidFill>
                  <a:srgbClr val="D74625"/>
                </a:solidFill>
                <a:latin typeface="Segoe UI Light"/>
                <a:cs typeface="Segoe UI Light"/>
              </a:rPr>
              <a:t> each, 3 people per room</a:t>
            </a:r>
          </a:p>
          <a:p>
            <a:pPr marL="12700"/>
            <a:r>
              <a:rPr lang="en-US" sz="4400" spc="25" dirty="0">
                <a:solidFill>
                  <a:srgbClr val="D74625"/>
                </a:solidFill>
                <a:latin typeface="Segoe UI Light"/>
                <a:cs typeface="Segoe UI Light"/>
              </a:rPr>
              <a:t>Interviewer , Observer, Interviewee </a:t>
            </a:r>
          </a:p>
          <a:p>
            <a:pPr marL="12700"/>
            <a:endParaRPr lang="en-US" sz="4400" spc="25" dirty="0">
              <a:solidFill>
                <a:srgbClr val="D74625"/>
              </a:solidFill>
              <a:latin typeface="Segoe UI Light"/>
              <a:cs typeface="Segoe UI Light"/>
            </a:endParaRPr>
          </a:p>
          <a:p>
            <a:pPr marL="12700"/>
            <a:r>
              <a:rPr lang="en-US" sz="4400" spc="25" dirty="0">
                <a:solidFill>
                  <a:srgbClr val="D74625"/>
                </a:solidFill>
                <a:latin typeface="Segoe UI Light"/>
                <a:cs typeface="Segoe UI Light"/>
              </a:rPr>
              <a:t>What would you ask?</a:t>
            </a:r>
            <a:endParaRPr sz="4400" dirty="0">
              <a:latin typeface="Segoe UI Light"/>
              <a:cs typeface="Segoe UI Light"/>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954013-2C13-416C-B362-8FC640BB359C}"/>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29217" y="-504825"/>
            <a:ext cx="13140267" cy="7391400"/>
          </a:xfrm>
          <a:prstGeom prst="rect">
            <a:avLst/>
          </a:prstGeom>
        </p:spPr>
      </p:pic>
    </p:spTree>
    <p:custDataLst>
      <p:tags r:id="rId1"/>
    </p:custDataLst>
    <p:extLst>
      <p:ext uri="{BB962C8B-B14F-4D97-AF65-F5344CB8AC3E}">
        <p14:creationId xmlns:p14="http://schemas.microsoft.com/office/powerpoint/2010/main" val="379137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Person writing math on a chalk board">
            <a:extLst>
              <a:ext uri="{FF2B5EF4-FFF2-40B4-BE49-F238E27FC236}">
                <a16:creationId xmlns:a16="http://schemas.microsoft.com/office/drawing/2014/main" id="{905C9034-C786-4026-932E-ABDF549F9F54}"/>
              </a:ext>
            </a:extLst>
          </p:cNvPr>
          <p:cNvPicPr>
            <a:picLocks noChangeAspect="1"/>
          </p:cNvPicPr>
          <p:nvPr/>
        </p:nvPicPr>
        <p:blipFill>
          <a:blip r:embed="rId4"/>
          <a:stretch>
            <a:fillRect/>
          </a:stretch>
        </p:blipFill>
        <p:spPr>
          <a:xfrm>
            <a:off x="-5751" y="-2554"/>
            <a:ext cx="12361651" cy="8272088"/>
          </a:xfrm>
          <a:prstGeom prst="rect">
            <a:avLst/>
          </a:prstGeom>
        </p:spPr>
      </p:pic>
      <p:sp>
        <p:nvSpPr>
          <p:cNvPr id="2" name="Title 1">
            <a:extLst>
              <a:ext uri="{FF2B5EF4-FFF2-40B4-BE49-F238E27FC236}">
                <a16:creationId xmlns:a16="http://schemas.microsoft.com/office/drawing/2014/main" id="{27611D12-BBE1-4861-A26F-6CC31DD6C2EC}"/>
              </a:ext>
            </a:extLst>
          </p:cNvPr>
          <p:cNvSpPr>
            <a:spLocks noGrp="1"/>
          </p:cNvSpPr>
          <p:nvPr>
            <p:ph type="title"/>
          </p:nvPr>
        </p:nvSpPr>
        <p:spPr>
          <a:xfrm>
            <a:off x="2864541" y="1825131"/>
            <a:ext cx="7512465" cy="3693319"/>
          </a:xfrm>
        </p:spPr>
        <p:txBody>
          <a:bodyPr wrap="square" lIns="0" tIns="0" rIns="0" bIns="0" anchor="t">
            <a:spAutoFit/>
          </a:bodyPr>
          <a:lstStyle/>
          <a:p>
            <a:r>
              <a:rPr lang="en-US" dirty="0"/>
              <a:t>Share experiences and best practices </a:t>
            </a:r>
            <a:br>
              <a:rPr lang="en-US" dirty="0"/>
            </a:br>
            <a:br>
              <a:rPr lang="en-US" dirty="0"/>
            </a:br>
            <a:r>
              <a:rPr lang="en-US" sz="3200" dirty="0">
                <a:solidFill>
                  <a:schemeClr val="tx1"/>
                </a:solidFill>
              </a:rPr>
              <a:t>Self-study</a:t>
            </a:r>
            <a:br>
              <a:rPr lang="en-US" sz="3200" dirty="0">
                <a:solidFill>
                  <a:schemeClr val="tx1"/>
                </a:solidFill>
              </a:rPr>
            </a:br>
            <a:r>
              <a:rPr lang="en-US" sz="3200" dirty="0">
                <a:solidFill>
                  <a:schemeClr val="tx1"/>
                </a:solidFill>
              </a:rPr>
              <a:t>Studying @home</a:t>
            </a:r>
            <a:br>
              <a:rPr lang="en-US" dirty="0"/>
            </a:br>
            <a:endParaRPr lang="en-US" dirty="0"/>
          </a:p>
        </p:txBody>
      </p:sp>
    </p:spTree>
    <p:custDataLst>
      <p:tags r:id="rId1"/>
    </p:custDataLst>
    <p:extLst>
      <p:ext uri="{BB962C8B-B14F-4D97-AF65-F5344CB8AC3E}">
        <p14:creationId xmlns:p14="http://schemas.microsoft.com/office/powerpoint/2010/main" val="83805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388798-848B-41C8-BE2A-5E476AA54128}"/>
              </a:ext>
            </a:extLst>
          </p:cNvPr>
          <p:cNvPicPr>
            <a:picLocks noChangeAspect="1"/>
          </p:cNvPicPr>
          <p:nvPr/>
        </p:nvPicPr>
        <p:blipFill>
          <a:blip r:embed="rId4"/>
          <a:stretch>
            <a:fillRect/>
          </a:stretch>
        </p:blipFill>
        <p:spPr>
          <a:xfrm>
            <a:off x="14287" y="0"/>
            <a:ext cx="12192000" cy="6858000"/>
          </a:xfrm>
          <a:prstGeom prst="rect">
            <a:avLst/>
          </a:prstGeom>
        </p:spPr>
      </p:pic>
      <p:sp>
        <p:nvSpPr>
          <p:cNvPr id="2" name="object 2"/>
          <p:cNvSpPr txBox="1"/>
          <p:nvPr/>
        </p:nvSpPr>
        <p:spPr>
          <a:xfrm>
            <a:off x="4953000" y="2971800"/>
            <a:ext cx="9065479" cy="2880917"/>
          </a:xfrm>
          <a:prstGeom prst="rect">
            <a:avLst/>
          </a:prstGeom>
        </p:spPr>
        <p:txBody>
          <a:bodyPr vert="horz" wrap="square" lIns="0" tIns="13335" rIns="0" bIns="0" rtlCol="0" anchor="t">
            <a:spAutoFit/>
          </a:bodyPr>
          <a:lstStyle/>
          <a:p>
            <a:pPr marL="12700">
              <a:lnSpc>
                <a:spcPct val="100000"/>
              </a:lnSpc>
              <a:spcBef>
                <a:spcPts val="105"/>
              </a:spcBef>
            </a:pPr>
            <a:r>
              <a:rPr lang="en-US" sz="9600" b="1" dirty="0">
                <a:solidFill>
                  <a:schemeClr val="bg1"/>
                </a:solidFill>
                <a:latin typeface="Segoe UI Light"/>
                <a:ea typeface="+mj-ea"/>
                <a:cs typeface="Segoe UI Light"/>
              </a:rPr>
              <a:t>Welcome</a:t>
            </a:r>
          </a:p>
          <a:p>
            <a:pPr marL="12700">
              <a:lnSpc>
                <a:spcPct val="100000"/>
              </a:lnSpc>
              <a:spcBef>
                <a:spcPts val="105"/>
              </a:spcBef>
            </a:pPr>
            <a:endParaRPr sz="4400" dirty="0">
              <a:latin typeface="Segoe UI Light"/>
              <a:cs typeface="Segoe UI Light"/>
            </a:endParaRPr>
          </a:p>
          <a:p>
            <a:pPr>
              <a:lnSpc>
                <a:spcPct val="100000"/>
              </a:lnSpc>
              <a:spcBef>
                <a:spcPts val="45"/>
              </a:spcBef>
            </a:pPr>
            <a:endParaRPr lang="en-US" sz="4550" dirty="0">
              <a:latin typeface="Times New Roman"/>
              <a:cs typeface="Times New Roman"/>
            </a:endParaRPr>
          </a:p>
        </p:txBody>
      </p:sp>
    </p:spTree>
    <p:custDataLst>
      <p:tags r:id="rId1"/>
    </p:custDataLst>
    <p:extLst>
      <p:ext uri="{BB962C8B-B14F-4D97-AF65-F5344CB8AC3E}">
        <p14:creationId xmlns:p14="http://schemas.microsoft.com/office/powerpoint/2010/main" val="167051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swimming in a body of water&#10;&#10;Description automatically generated">
            <a:extLst>
              <a:ext uri="{FF2B5EF4-FFF2-40B4-BE49-F238E27FC236}">
                <a16:creationId xmlns:a16="http://schemas.microsoft.com/office/drawing/2014/main" id="{A0307066-298F-42EA-8C36-C5CE91EABBAF}"/>
              </a:ext>
            </a:extLst>
          </p:cNvPr>
          <p:cNvPicPr>
            <a:picLocks noChangeAspect="1"/>
          </p:cNvPicPr>
          <p:nvPr/>
        </p:nvPicPr>
        <p:blipFill>
          <a:blip r:embed="rId4"/>
          <a:stretch>
            <a:fillRect/>
          </a:stretch>
        </p:blipFill>
        <p:spPr>
          <a:xfrm>
            <a:off x="-12939" y="0"/>
            <a:ext cx="12217878" cy="6876010"/>
          </a:xfrm>
          <a:prstGeom prst="rect">
            <a:avLst/>
          </a:prstGeom>
        </p:spPr>
      </p:pic>
      <p:sp>
        <p:nvSpPr>
          <p:cNvPr id="2" name="Title 1">
            <a:extLst>
              <a:ext uri="{FF2B5EF4-FFF2-40B4-BE49-F238E27FC236}">
                <a16:creationId xmlns:a16="http://schemas.microsoft.com/office/drawing/2014/main" id="{A7345F76-7ED5-4CA8-9504-14ED7D716381}"/>
              </a:ext>
            </a:extLst>
          </p:cNvPr>
          <p:cNvSpPr>
            <a:spLocks noGrp="1"/>
          </p:cNvSpPr>
          <p:nvPr>
            <p:ph type="ctrTitle"/>
          </p:nvPr>
        </p:nvSpPr>
        <p:spPr>
          <a:xfrm>
            <a:off x="3365186" y="2209800"/>
            <a:ext cx="10968156" cy="474232"/>
          </a:xfrm>
        </p:spPr>
        <p:txBody>
          <a:bodyPr/>
          <a:lstStyle/>
          <a:p>
            <a:r>
              <a:rPr lang="en-US" sz="5400" dirty="0">
                <a:solidFill>
                  <a:schemeClr val="bg1"/>
                </a:solidFill>
                <a:latin typeface="Segoe UI Light" panose="020B0502040204020203" pitchFamily="34" charset="0"/>
                <a:ea typeface="+mn-ea"/>
                <a:cs typeface="Segoe UI Light" panose="020B0502040204020203" pitchFamily="34" charset="0"/>
              </a:rPr>
              <a:t>Quiz</a:t>
            </a:r>
          </a:p>
        </p:txBody>
      </p:sp>
      <p:sp>
        <p:nvSpPr>
          <p:cNvPr id="3" name="Subtitle 2">
            <a:extLst>
              <a:ext uri="{FF2B5EF4-FFF2-40B4-BE49-F238E27FC236}">
                <a16:creationId xmlns:a16="http://schemas.microsoft.com/office/drawing/2014/main" id="{10E9F37A-D352-430C-AAE3-E3E47D52C315}"/>
              </a:ext>
            </a:extLst>
          </p:cNvPr>
          <p:cNvSpPr>
            <a:spLocks noGrp="1"/>
          </p:cNvSpPr>
          <p:nvPr>
            <p:ph type="subTitle" idx="4"/>
          </p:nvPr>
        </p:nvSpPr>
        <p:spPr>
          <a:xfrm>
            <a:off x="4419600" y="2971800"/>
            <a:ext cx="10968156" cy="423193"/>
          </a:xfrm>
        </p:spPr>
        <p:txBody>
          <a:bodyPr/>
          <a:lstStyle/>
          <a:p>
            <a:pPr marL="0" indent="0">
              <a:lnSpc>
                <a:spcPts val="3300"/>
              </a:lnSpc>
              <a:spcBef>
                <a:spcPct val="0"/>
              </a:spcBef>
              <a:buNone/>
            </a:pPr>
            <a:r>
              <a:rPr lang="en-US" sz="3600" dirty="0">
                <a:solidFill>
                  <a:schemeClr val="bg1"/>
                </a:solidFill>
                <a:latin typeface="Segoe UI Light" panose="020B0502040204020203" pitchFamily="34" charset="0"/>
                <a:cs typeface="Segoe UI Light" panose="020B0502040204020203" pitchFamily="34" charset="0"/>
              </a:rPr>
              <a:t>Remote working</a:t>
            </a:r>
          </a:p>
        </p:txBody>
      </p:sp>
    </p:spTree>
    <p:custDataLst>
      <p:tags r:id="rId1"/>
    </p:custDataLst>
    <p:extLst>
      <p:ext uri="{BB962C8B-B14F-4D97-AF65-F5344CB8AC3E}">
        <p14:creationId xmlns:p14="http://schemas.microsoft.com/office/powerpoint/2010/main" val="308285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swimming in a body of water&#10;&#10;Description automatically generated">
            <a:extLst>
              <a:ext uri="{FF2B5EF4-FFF2-40B4-BE49-F238E27FC236}">
                <a16:creationId xmlns:a16="http://schemas.microsoft.com/office/drawing/2014/main" id="{A0307066-298F-42EA-8C36-C5CE91EABBAF}"/>
              </a:ext>
            </a:extLst>
          </p:cNvPr>
          <p:cNvPicPr>
            <a:picLocks noChangeAspect="1"/>
          </p:cNvPicPr>
          <p:nvPr/>
        </p:nvPicPr>
        <p:blipFill>
          <a:blip r:embed="rId4"/>
          <a:stretch>
            <a:fillRect/>
          </a:stretch>
        </p:blipFill>
        <p:spPr>
          <a:xfrm>
            <a:off x="0" y="0"/>
            <a:ext cx="12217878" cy="6876010"/>
          </a:xfrm>
          <a:prstGeom prst="rect">
            <a:avLst/>
          </a:prstGeom>
        </p:spPr>
      </p:pic>
      <p:sp>
        <p:nvSpPr>
          <p:cNvPr id="3" name="Subtitle 2">
            <a:extLst>
              <a:ext uri="{FF2B5EF4-FFF2-40B4-BE49-F238E27FC236}">
                <a16:creationId xmlns:a16="http://schemas.microsoft.com/office/drawing/2014/main" id="{10E9F37A-D352-430C-AAE3-E3E47D52C315}"/>
              </a:ext>
            </a:extLst>
          </p:cNvPr>
          <p:cNvSpPr>
            <a:spLocks noGrp="1"/>
          </p:cNvSpPr>
          <p:nvPr>
            <p:ph type="subTitle" idx="4"/>
          </p:nvPr>
        </p:nvSpPr>
        <p:spPr>
          <a:xfrm>
            <a:off x="690444" y="1828800"/>
            <a:ext cx="10968156" cy="4560223"/>
          </a:xfrm>
        </p:spPr>
        <p:txBody>
          <a:bodyPr/>
          <a:lstStyle/>
          <a:p>
            <a:pPr marL="0" indent="0">
              <a:lnSpc>
                <a:spcPts val="3300"/>
              </a:lnSpc>
              <a:spcBef>
                <a:spcPct val="0"/>
              </a:spcBef>
              <a:buNone/>
            </a:pPr>
            <a:r>
              <a:rPr lang="en-US" sz="3600" dirty="0">
                <a:solidFill>
                  <a:schemeClr val="bg1"/>
                </a:solidFill>
                <a:latin typeface="Segoe UI Light" panose="020B0502040204020203" pitchFamily="34" charset="0"/>
                <a:cs typeface="Segoe UI Light" panose="020B0502040204020203" pitchFamily="34" charset="0"/>
              </a:rPr>
              <a:t>What percentage of participants on a conference call are less likely to multitask with their camera on? </a:t>
            </a:r>
            <a:br>
              <a:rPr lang="en-US" sz="3600" dirty="0">
                <a:solidFill>
                  <a:schemeClr val="bg1"/>
                </a:solidFill>
                <a:latin typeface="Segoe UI Light" panose="020B0502040204020203" pitchFamily="34" charset="0"/>
                <a:cs typeface="Segoe UI Light" panose="020B0502040204020203" pitchFamily="34" charset="0"/>
              </a:rPr>
            </a:br>
            <a:endParaRPr lang="en-US" sz="3600" dirty="0">
              <a:solidFill>
                <a:schemeClr val="bg1"/>
              </a:solidFill>
              <a:latin typeface="Segoe UI Light" panose="020B0502040204020203" pitchFamily="34" charset="0"/>
              <a:cs typeface="Segoe UI Light" panose="020B0502040204020203" pitchFamily="34" charset="0"/>
            </a:endParaRPr>
          </a:p>
          <a:p>
            <a:pPr marL="0" indent="0">
              <a:lnSpc>
                <a:spcPts val="3300"/>
              </a:lnSpc>
              <a:spcBef>
                <a:spcPct val="0"/>
              </a:spcBef>
              <a:buNone/>
            </a:pPr>
            <a:r>
              <a:rPr lang="en-US" sz="3600" dirty="0">
                <a:solidFill>
                  <a:schemeClr val="bg1"/>
                </a:solidFill>
                <a:latin typeface="Segoe UI Light" panose="020B0502040204020203" pitchFamily="34" charset="0"/>
                <a:cs typeface="Segoe UI Light" panose="020B0502040204020203" pitchFamily="34" charset="0"/>
              </a:rPr>
              <a:t>A: 32%</a:t>
            </a:r>
          </a:p>
          <a:p>
            <a:pPr marL="0" indent="0">
              <a:lnSpc>
                <a:spcPts val="3300"/>
              </a:lnSpc>
              <a:spcBef>
                <a:spcPct val="0"/>
              </a:spcBef>
              <a:buNone/>
            </a:pPr>
            <a:br>
              <a:rPr lang="en-US" sz="3600" dirty="0">
                <a:solidFill>
                  <a:schemeClr val="bg1"/>
                </a:solidFill>
                <a:latin typeface="Segoe UI Light" panose="020B0502040204020203" pitchFamily="34" charset="0"/>
                <a:cs typeface="Segoe UI Light" panose="020B0502040204020203" pitchFamily="34" charset="0"/>
              </a:rPr>
            </a:br>
            <a:r>
              <a:rPr lang="en-US" sz="3600" dirty="0">
                <a:solidFill>
                  <a:schemeClr val="bg1"/>
                </a:solidFill>
                <a:latin typeface="Segoe UI Light" panose="020B0502040204020203" pitchFamily="34" charset="0"/>
                <a:cs typeface="Segoe UI Light" panose="020B0502040204020203" pitchFamily="34" charset="0"/>
              </a:rPr>
              <a:t>B: 51%</a:t>
            </a:r>
          </a:p>
          <a:p>
            <a:pPr marL="0" indent="0">
              <a:lnSpc>
                <a:spcPts val="3300"/>
              </a:lnSpc>
              <a:spcBef>
                <a:spcPct val="0"/>
              </a:spcBef>
              <a:buNone/>
            </a:pPr>
            <a:br>
              <a:rPr lang="en-US" sz="3600" dirty="0">
                <a:solidFill>
                  <a:schemeClr val="bg1"/>
                </a:solidFill>
                <a:latin typeface="Segoe UI Light" panose="020B0502040204020203" pitchFamily="34" charset="0"/>
                <a:cs typeface="Segoe UI Light" panose="020B0502040204020203" pitchFamily="34" charset="0"/>
              </a:rPr>
            </a:br>
            <a:r>
              <a:rPr lang="en-US" sz="3600" dirty="0">
                <a:solidFill>
                  <a:schemeClr val="bg1"/>
                </a:solidFill>
                <a:latin typeface="Segoe UI Light" panose="020B0502040204020203" pitchFamily="34" charset="0"/>
                <a:cs typeface="Segoe UI Light" panose="020B0502040204020203" pitchFamily="34" charset="0"/>
              </a:rPr>
              <a:t>C: 82%</a:t>
            </a:r>
          </a:p>
          <a:p>
            <a:endParaRPr lang="en-US" kern="1200" dirty="0"/>
          </a:p>
          <a:p>
            <a:endParaRPr lang="en-US" kern="1200" dirty="0"/>
          </a:p>
        </p:txBody>
      </p:sp>
    </p:spTree>
    <p:custDataLst>
      <p:tags r:id="rId1"/>
    </p:custDataLst>
    <p:extLst>
      <p:ext uri="{BB962C8B-B14F-4D97-AF65-F5344CB8AC3E}">
        <p14:creationId xmlns:p14="http://schemas.microsoft.com/office/powerpoint/2010/main" val="409645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swimming in a body of water&#10;&#10;Description automatically generated">
            <a:extLst>
              <a:ext uri="{FF2B5EF4-FFF2-40B4-BE49-F238E27FC236}">
                <a16:creationId xmlns:a16="http://schemas.microsoft.com/office/drawing/2014/main" id="{A0307066-298F-42EA-8C36-C5CE91EABBAF}"/>
              </a:ext>
            </a:extLst>
          </p:cNvPr>
          <p:cNvPicPr>
            <a:picLocks noChangeAspect="1"/>
          </p:cNvPicPr>
          <p:nvPr/>
        </p:nvPicPr>
        <p:blipFill>
          <a:blip r:embed="rId4"/>
          <a:stretch>
            <a:fillRect/>
          </a:stretch>
        </p:blipFill>
        <p:spPr>
          <a:xfrm>
            <a:off x="0" y="0"/>
            <a:ext cx="12217878" cy="6876010"/>
          </a:xfrm>
          <a:prstGeom prst="rect">
            <a:avLst/>
          </a:prstGeom>
        </p:spPr>
      </p:pic>
      <p:sp>
        <p:nvSpPr>
          <p:cNvPr id="3" name="Subtitle 2">
            <a:extLst>
              <a:ext uri="{FF2B5EF4-FFF2-40B4-BE49-F238E27FC236}">
                <a16:creationId xmlns:a16="http://schemas.microsoft.com/office/drawing/2014/main" id="{10E9F37A-D352-430C-AAE3-E3E47D52C315}"/>
              </a:ext>
            </a:extLst>
          </p:cNvPr>
          <p:cNvSpPr>
            <a:spLocks noGrp="1"/>
          </p:cNvSpPr>
          <p:nvPr>
            <p:ph type="subTitle" idx="4"/>
          </p:nvPr>
        </p:nvSpPr>
        <p:spPr>
          <a:xfrm>
            <a:off x="690444" y="1828800"/>
            <a:ext cx="10968156" cy="4390946"/>
          </a:xfrm>
        </p:spPr>
        <p:txBody>
          <a:bodyPr/>
          <a:lstStyle/>
          <a:p>
            <a:pPr marL="0" indent="0">
              <a:lnSpc>
                <a:spcPts val="3300"/>
              </a:lnSpc>
              <a:spcBef>
                <a:spcPct val="0"/>
              </a:spcBef>
              <a:buNone/>
            </a:pPr>
            <a:r>
              <a:rPr lang="en-US" sz="3600" dirty="0">
                <a:solidFill>
                  <a:schemeClr val="bg1"/>
                </a:solidFill>
                <a:latin typeface="Segoe UI Light" panose="020B0502040204020203" pitchFamily="34" charset="0"/>
                <a:cs typeface="Segoe UI Light" panose="020B0502040204020203" pitchFamily="34" charset="0"/>
              </a:rPr>
              <a:t>What percentage of participants on a conference call are less likely to multitask with their camera on? </a:t>
            </a:r>
            <a:br>
              <a:rPr lang="en-US" sz="3600" dirty="0">
                <a:solidFill>
                  <a:schemeClr val="bg1"/>
                </a:solidFill>
                <a:latin typeface="Segoe UI Light" panose="020B0502040204020203" pitchFamily="34" charset="0"/>
                <a:cs typeface="Segoe UI Light" panose="020B0502040204020203" pitchFamily="34" charset="0"/>
              </a:rPr>
            </a:br>
            <a:endParaRPr lang="en-US" sz="3600" dirty="0">
              <a:solidFill>
                <a:schemeClr val="bg1"/>
              </a:solidFill>
              <a:latin typeface="Segoe UI Light" panose="020B0502040204020203" pitchFamily="34" charset="0"/>
              <a:cs typeface="Segoe UI Light" panose="020B0502040204020203" pitchFamily="34" charset="0"/>
            </a:endParaRPr>
          </a:p>
          <a:p>
            <a:pPr marL="0" indent="0">
              <a:buNone/>
            </a:pPr>
            <a:r>
              <a:rPr lang="en-US" sz="3600" dirty="0">
                <a:solidFill>
                  <a:schemeClr val="bg1"/>
                </a:solidFill>
                <a:latin typeface="Segoe UI Light" panose="020B0502040204020203" pitchFamily="34" charset="0"/>
                <a:cs typeface="Segoe UI Light" panose="020B0502040204020203" pitchFamily="34" charset="0"/>
              </a:rPr>
              <a:t>A: 1.2 million tons</a:t>
            </a:r>
          </a:p>
          <a:p>
            <a:pPr marL="0" indent="0">
              <a:buNone/>
            </a:pPr>
            <a:r>
              <a:rPr lang="en-US" sz="3600" dirty="0">
                <a:solidFill>
                  <a:schemeClr val="bg1"/>
                </a:solidFill>
                <a:latin typeface="Segoe UI Light" panose="020B0502040204020203" pitchFamily="34" charset="0"/>
                <a:cs typeface="Segoe UI Light" panose="020B0502040204020203" pitchFamily="34" charset="0"/>
              </a:rPr>
              <a:t>B: 2.9 million tons</a:t>
            </a:r>
          </a:p>
          <a:p>
            <a:pPr marL="0" indent="0">
              <a:buNone/>
            </a:pPr>
            <a:r>
              <a:rPr lang="en-US" sz="3600" dirty="0">
                <a:solidFill>
                  <a:schemeClr val="bg1"/>
                </a:solidFill>
                <a:latin typeface="Segoe UI Light" panose="020B0502040204020203" pitchFamily="34" charset="0"/>
                <a:cs typeface="Segoe UI Light" panose="020B0502040204020203" pitchFamily="34" charset="0"/>
              </a:rPr>
              <a:t>C: 3.6 million tons</a:t>
            </a:r>
          </a:p>
          <a:p>
            <a:endParaRPr lang="en-US" kern="1200" dirty="0"/>
          </a:p>
          <a:p>
            <a:endParaRPr lang="en-US" kern="1200" dirty="0"/>
          </a:p>
        </p:txBody>
      </p:sp>
    </p:spTree>
    <p:custDataLst>
      <p:tags r:id="rId1"/>
    </p:custDataLst>
    <p:extLst>
      <p:ext uri="{BB962C8B-B14F-4D97-AF65-F5344CB8AC3E}">
        <p14:creationId xmlns:p14="http://schemas.microsoft.com/office/powerpoint/2010/main" val="25912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swimming in a body of water&#10;&#10;Description automatically generated">
            <a:extLst>
              <a:ext uri="{FF2B5EF4-FFF2-40B4-BE49-F238E27FC236}">
                <a16:creationId xmlns:a16="http://schemas.microsoft.com/office/drawing/2014/main" id="{A0307066-298F-42EA-8C36-C5CE91EABBAF}"/>
              </a:ext>
            </a:extLst>
          </p:cNvPr>
          <p:cNvPicPr>
            <a:picLocks noChangeAspect="1"/>
          </p:cNvPicPr>
          <p:nvPr/>
        </p:nvPicPr>
        <p:blipFill>
          <a:blip r:embed="rId4"/>
          <a:stretch>
            <a:fillRect/>
          </a:stretch>
        </p:blipFill>
        <p:spPr>
          <a:xfrm>
            <a:off x="0" y="0"/>
            <a:ext cx="12217878" cy="6876010"/>
          </a:xfrm>
          <a:prstGeom prst="rect">
            <a:avLst/>
          </a:prstGeom>
        </p:spPr>
      </p:pic>
      <p:sp>
        <p:nvSpPr>
          <p:cNvPr id="3" name="Subtitle 2">
            <a:extLst>
              <a:ext uri="{FF2B5EF4-FFF2-40B4-BE49-F238E27FC236}">
                <a16:creationId xmlns:a16="http://schemas.microsoft.com/office/drawing/2014/main" id="{10E9F37A-D352-430C-AAE3-E3E47D52C315}"/>
              </a:ext>
            </a:extLst>
          </p:cNvPr>
          <p:cNvSpPr>
            <a:spLocks noGrp="1"/>
          </p:cNvSpPr>
          <p:nvPr>
            <p:ph type="subTitle" idx="4"/>
          </p:nvPr>
        </p:nvSpPr>
        <p:spPr>
          <a:xfrm>
            <a:off x="690444" y="1828800"/>
            <a:ext cx="10968156" cy="5011628"/>
          </a:xfrm>
        </p:spPr>
        <p:txBody>
          <a:bodyPr/>
          <a:lstStyle/>
          <a:p>
            <a:pPr marL="0" indent="0">
              <a:lnSpc>
                <a:spcPts val="3300"/>
              </a:lnSpc>
              <a:spcBef>
                <a:spcPct val="0"/>
              </a:spcBef>
              <a:buNone/>
            </a:pPr>
            <a:r>
              <a:rPr lang="en-US" sz="3600" dirty="0">
                <a:solidFill>
                  <a:schemeClr val="bg1"/>
                </a:solidFill>
                <a:latin typeface="Segoe UI Light" panose="020B0502040204020203" pitchFamily="34" charset="0"/>
                <a:cs typeface="Segoe UI Light" panose="020B0502040204020203" pitchFamily="34" charset="0"/>
              </a:rPr>
              <a:t>77% of remote employees say they’re more productive when working from home. </a:t>
            </a:r>
          </a:p>
          <a:p>
            <a:pPr marL="0" indent="0">
              <a:lnSpc>
                <a:spcPts val="3300"/>
              </a:lnSpc>
              <a:spcBef>
                <a:spcPct val="0"/>
              </a:spcBef>
              <a:buNone/>
            </a:pPr>
            <a:r>
              <a:rPr lang="en-US" sz="3600" dirty="0">
                <a:solidFill>
                  <a:schemeClr val="bg1"/>
                </a:solidFill>
                <a:latin typeface="Segoe UI Light" panose="020B0502040204020203" pitchFamily="34" charset="0"/>
                <a:cs typeface="Segoe UI Light" panose="020B0502040204020203" pitchFamily="34" charset="0"/>
              </a:rPr>
              <a:t>True or false? </a:t>
            </a:r>
          </a:p>
          <a:p>
            <a:pPr marL="0" indent="0">
              <a:lnSpc>
                <a:spcPts val="3300"/>
              </a:lnSpc>
              <a:spcBef>
                <a:spcPct val="0"/>
              </a:spcBef>
              <a:buNone/>
            </a:pPr>
            <a:br>
              <a:rPr lang="en-US" sz="3600" dirty="0">
                <a:solidFill>
                  <a:schemeClr val="bg1"/>
                </a:solidFill>
                <a:latin typeface="Segoe UI Light" panose="020B0502040204020203" pitchFamily="34" charset="0"/>
                <a:cs typeface="Segoe UI Light" panose="020B0502040204020203" pitchFamily="34" charset="0"/>
              </a:rPr>
            </a:br>
            <a:r>
              <a:rPr lang="en-US" sz="3600" dirty="0">
                <a:solidFill>
                  <a:schemeClr val="bg1"/>
                </a:solidFill>
                <a:latin typeface="Segoe UI Light" panose="020B0502040204020203" pitchFamily="34" charset="0"/>
                <a:cs typeface="Segoe UI Light" panose="020B0502040204020203" pitchFamily="34" charset="0"/>
              </a:rPr>
              <a:t>A: True</a:t>
            </a:r>
            <a:br>
              <a:rPr lang="en-US" sz="3600" dirty="0">
                <a:solidFill>
                  <a:schemeClr val="bg1"/>
                </a:solidFill>
                <a:latin typeface="Segoe UI Light" panose="020B0502040204020203" pitchFamily="34" charset="0"/>
                <a:cs typeface="Segoe UI Light" panose="020B0502040204020203" pitchFamily="34" charset="0"/>
              </a:rPr>
            </a:br>
            <a:endParaRPr lang="en-US" sz="3600" dirty="0">
              <a:solidFill>
                <a:schemeClr val="bg1"/>
              </a:solidFill>
              <a:latin typeface="Segoe UI Light" panose="020B0502040204020203" pitchFamily="34" charset="0"/>
              <a:cs typeface="Segoe UI Light" panose="020B0502040204020203" pitchFamily="34" charset="0"/>
            </a:endParaRPr>
          </a:p>
          <a:p>
            <a:pPr marL="0" indent="0">
              <a:buNone/>
            </a:pPr>
            <a:r>
              <a:rPr lang="en-US" sz="3600" dirty="0">
                <a:solidFill>
                  <a:schemeClr val="bg1"/>
                </a:solidFill>
                <a:latin typeface="Segoe UI Light" panose="020B0502040204020203" pitchFamily="34" charset="0"/>
                <a:cs typeface="Segoe UI Light" panose="020B0502040204020203" pitchFamily="34" charset="0"/>
              </a:rPr>
              <a:t>B: False</a:t>
            </a:r>
          </a:p>
          <a:p>
            <a:pPr marL="0" indent="0">
              <a:buNone/>
            </a:pPr>
            <a:endParaRPr lang="en-US" sz="3600" dirty="0">
              <a:solidFill>
                <a:schemeClr val="bg1"/>
              </a:solidFill>
              <a:latin typeface="Segoe UI Light" panose="020B0502040204020203" pitchFamily="34" charset="0"/>
              <a:cs typeface="Segoe UI Light" panose="020B0502040204020203" pitchFamily="34" charset="0"/>
            </a:endParaRPr>
          </a:p>
          <a:p>
            <a:endParaRPr lang="en-US" kern="1200" dirty="0"/>
          </a:p>
          <a:p>
            <a:endParaRPr lang="en-US" kern="1200" dirty="0"/>
          </a:p>
        </p:txBody>
      </p:sp>
    </p:spTree>
    <p:custDataLst>
      <p:tags r:id="rId1"/>
    </p:custDataLst>
    <p:extLst>
      <p:ext uri="{BB962C8B-B14F-4D97-AF65-F5344CB8AC3E}">
        <p14:creationId xmlns:p14="http://schemas.microsoft.com/office/powerpoint/2010/main" val="427766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swimming in a body of water&#10;&#10;Description automatically generated">
            <a:extLst>
              <a:ext uri="{FF2B5EF4-FFF2-40B4-BE49-F238E27FC236}">
                <a16:creationId xmlns:a16="http://schemas.microsoft.com/office/drawing/2014/main" id="{A0307066-298F-42EA-8C36-C5CE91EABBAF}"/>
              </a:ext>
            </a:extLst>
          </p:cNvPr>
          <p:cNvPicPr>
            <a:picLocks noChangeAspect="1"/>
          </p:cNvPicPr>
          <p:nvPr/>
        </p:nvPicPr>
        <p:blipFill>
          <a:blip r:embed="rId4"/>
          <a:stretch>
            <a:fillRect/>
          </a:stretch>
        </p:blipFill>
        <p:spPr>
          <a:xfrm>
            <a:off x="0" y="0"/>
            <a:ext cx="12217878" cy="6876010"/>
          </a:xfrm>
          <a:prstGeom prst="rect">
            <a:avLst/>
          </a:prstGeom>
        </p:spPr>
      </p:pic>
      <p:sp>
        <p:nvSpPr>
          <p:cNvPr id="3" name="Subtitle 2">
            <a:extLst>
              <a:ext uri="{FF2B5EF4-FFF2-40B4-BE49-F238E27FC236}">
                <a16:creationId xmlns:a16="http://schemas.microsoft.com/office/drawing/2014/main" id="{10E9F37A-D352-430C-AAE3-E3E47D52C315}"/>
              </a:ext>
            </a:extLst>
          </p:cNvPr>
          <p:cNvSpPr>
            <a:spLocks noGrp="1"/>
          </p:cNvSpPr>
          <p:nvPr>
            <p:ph type="subTitle" idx="4"/>
          </p:nvPr>
        </p:nvSpPr>
        <p:spPr>
          <a:xfrm>
            <a:off x="690444" y="1828800"/>
            <a:ext cx="10968156" cy="4537139"/>
          </a:xfrm>
        </p:spPr>
        <p:txBody>
          <a:bodyPr/>
          <a:lstStyle/>
          <a:p>
            <a:pPr marL="0" indent="0">
              <a:lnSpc>
                <a:spcPts val="3300"/>
              </a:lnSpc>
              <a:spcBef>
                <a:spcPct val="0"/>
              </a:spcBef>
              <a:buNone/>
            </a:pPr>
            <a:r>
              <a:rPr lang="en-US" sz="3600" dirty="0">
                <a:solidFill>
                  <a:schemeClr val="bg1"/>
                </a:solidFill>
                <a:latin typeface="Segoe UI Light" panose="020B0502040204020203" pitchFamily="34" charset="0"/>
                <a:cs typeface="Segoe UI Light" panose="020B0502040204020203" pitchFamily="34" charset="0"/>
              </a:rPr>
              <a:t>99% of workers said they’d prefer working remotely, at least some of the time, for the rest of their careers. </a:t>
            </a:r>
          </a:p>
          <a:p>
            <a:pPr marL="0" indent="0">
              <a:lnSpc>
                <a:spcPts val="3300"/>
              </a:lnSpc>
              <a:spcBef>
                <a:spcPct val="0"/>
              </a:spcBef>
              <a:buNone/>
            </a:pPr>
            <a:r>
              <a:rPr lang="en-US" sz="3600" dirty="0">
                <a:solidFill>
                  <a:schemeClr val="bg1"/>
                </a:solidFill>
                <a:latin typeface="Segoe UI Light" panose="020B0502040204020203" pitchFamily="34" charset="0"/>
                <a:cs typeface="Segoe UI Light" panose="020B0502040204020203" pitchFamily="34" charset="0"/>
              </a:rPr>
              <a:t>True or false? </a:t>
            </a:r>
            <a:br>
              <a:rPr lang="en-US" sz="3600" dirty="0">
                <a:solidFill>
                  <a:schemeClr val="bg1"/>
                </a:solidFill>
                <a:latin typeface="Segoe UI Light" panose="020B0502040204020203" pitchFamily="34" charset="0"/>
                <a:cs typeface="Segoe UI Light" panose="020B0502040204020203" pitchFamily="34" charset="0"/>
              </a:rPr>
            </a:br>
            <a:endParaRPr lang="en-US" sz="3600" dirty="0">
              <a:solidFill>
                <a:schemeClr val="bg1"/>
              </a:solidFill>
              <a:latin typeface="Segoe UI Light" panose="020B0502040204020203" pitchFamily="34" charset="0"/>
              <a:cs typeface="Segoe UI Light" panose="020B0502040204020203" pitchFamily="34" charset="0"/>
            </a:endParaRPr>
          </a:p>
          <a:p>
            <a:pPr marL="0" indent="0">
              <a:buNone/>
            </a:pPr>
            <a:r>
              <a:rPr lang="en-US" sz="3600" dirty="0">
                <a:solidFill>
                  <a:schemeClr val="bg1"/>
                </a:solidFill>
                <a:latin typeface="Segoe UI Light" panose="020B0502040204020203" pitchFamily="34" charset="0"/>
                <a:cs typeface="Segoe UI Light" panose="020B0502040204020203" pitchFamily="34" charset="0"/>
              </a:rPr>
              <a:t>A: True</a:t>
            </a:r>
          </a:p>
          <a:p>
            <a:pPr marL="0" indent="0">
              <a:buNone/>
            </a:pPr>
            <a:br>
              <a:rPr lang="en-US" sz="3600" dirty="0">
                <a:solidFill>
                  <a:schemeClr val="bg1"/>
                </a:solidFill>
                <a:latin typeface="Segoe UI Light" panose="020B0502040204020203" pitchFamily="34" charset="0"/>
                <a:cs typeface="Segoe UI Light" panose="020B0502040204020203" pitchFamily="34" charset="0"/>
              </a:rPr>
            </a:br>
            <a:r>
              <a:rPr lang="en-US" sz="3600" dirty="0">
                <a:solidFill>
                  <a:schemeClr val="bg1"/>
                </a:solidFill>
                <a:latin typeface="Segoe UI Light" panose="020B0502040204020203" pitchFamily="34" charset="0"/>
                <a:cs typeface="Segoe UI Light" panose="020B0502040204020203" pitchFamily="34" charset="0"/>
              </a:rPr>
              <a:t>B: False</a:t>
            </a:r>
          </a:p>
          <a:p>
            <a:endParaRPr lang="en-US" kern="1200" dirty="0"/>
          </a:p>
          <a:p>
            <a:endParaRPr lang="en-US" kern="1200" dirty="0"/>
          </a:p>
        </p:txBody>
      </p:sp>
    </p:spTree>
    <p:custDataLst>
      <p:tags r:id="rId1"/>
    </p:custDataLst>
    <p:extLst>
      <p:ext uri="{BB962C8B-B14F-4D97-AF65-F5344CB8AC3E}">
        <p14:creationId xmlns:p14="http://schemas.microsoft.com/office/powerpoint/2010/main" val="147400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94810"/>
            <a:ext cx="8318500" cy="857927"/>
          </a:xfrm>
        </p:spPr>
        <p:txBody>
          <a:bodyPr/>
          <a:lstStyle/>
          <a:p>
            <a:r>
              <a:rPr lang="en-GB" dirty="0">
                <a:latin typeface="Segoe UI Light" panose="020B0502040204020203" pitchFamily="34" charset="0"/>
                <a:cs typeface="Segoe UI Light" panose="020B0502040204020203" pitchFamily="34" charset="0"/>
              </a:rPr>
              <a:t>Learning Outcomes</a:t>
            </a:r>
            <a:br>
              <a:rPr lang="en-GB" dirty="0"/>
            </a:br>
            <a:endParaRPr lang="en-GB" dirty="0"/>
          </a:p>
        </p:txBody>
      </p:sp>
      <p:sp>
        <p:nvSpPr>
          <p:cNvPr id="3" name="Content Placeholder 2"/>
          <p:cNvSpPr>
            <a:spLocks noGrp="1"/>
          </p:cNvSpPr>
          <p:nvPr>
            <p:ph idx="1"/>
          </p:nvPr>
        </p:nvSpPr>
        <p:spPr>
          <a:xfrm>
            <a:off x="407368" y="838200"/>
            <a:ext cx="8568952" cy="4503737"/>
          </a:xfrm>
        </p:spPr>
        <p:txBody>
          <a:bodyPr/>
          <a:lstStyle/>
          <a:p>
            <a:pPr marL="0" indent="0">
              <a:lnSpc>
                <a:spcPct val="110000"/>
              </a:lnSpc>
              <a:spcAft>
                <a:spcPts val="1800"/>
              </a:spcAft>
              <a:buNone/>
            </a:pPr>
            <a:r>
              <a:rPr lang="en-GB" sz="1800" dirty="0">
                <a:latin typeface="Segoe UI Light" panose="020B0502040204020203" pitchFamily="34" charset="0"/>
                <a:cs typeface="Segoe UI Light" panose="020B0502040204020203" pitchFamily="34" charset="0"/>
              </a:rPr>
              <a:t>By the end of the programme you will be an “integrator” who</a:t>
            </a:r>
          </a:p>
        </p:txBody>
      </p:sp>
      <p:sp>
        <p:nvSpPr>
          <p:cNvPr id="6" name="Rectangle 5">
            <a:extLst>
              <a:ext uri="{FF2B5EF4-FFF2-40B4-BE49-F238E27FC236}">
                <a16:creationId xmlns:a16="http://schemas.microsoft.com/office/drawing/2014/main" id="{9802C87E-25CA-4325-8083-1B62577AD88E}"/>
              </a:ext>
            </a:extLst>
          </p:cNvPr>
          <p:cNvSpPr/>
          <p:nvPr/>
        </p:nvSpPr>
        <p:spPr>
          <a:xfrm>
            <a:off x="407368" y="1349867"/>
            <a:ext cx="10164960" cy="4816703"/>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Understands core concepts and methods in ML / AI, and how these are being applied to generate value at Arup and in related companies / industries.</a:t>
            </a:r>
          </a:p>
          <a:p>
            <a:pPr marL="285750" indent="-285750">
              <a:spcAft>
                <a:spcPts val="600"/>
              </a:spcAft>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Is clear about, and can communicate, how ML / AI fit within Arup's broader strategic direction, including many aspects of our digital transformation.</a:t>
            </a:r>
          </a:p>
          <a:p>
            <a:pPr marL="285750" indent="-285750">
              <a:spcAft>
                <a:spcPts val="600"/>
              </a:spcAft>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Can translate client problems and requirements into potential ML / AI solutions, reason about and navigate the technical challenges the solution may present, and make a broad assessment of feasibility.</a:t>
            </a:r>
          </a:p>
          <a:p>
            <a:pPr marL="285750" indent="-285750">
              <a:spcAft>
                <a:spcPts val="600"/>
              </a:spcAft>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Understands and can apply the core elements of an ML / AI workflow, including data acquisition, method selection, and evaluation.</a:t>
            </a:r>
          </a:p>
          <a:p>
            <a:pPr marL="285750" indent="-285750">
              <a:spcAft>
                <a:spcPts val="600"/>
              </a:spcAft>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Can evaluate the potential of a solution to create repeatable value from ML / AI methods, e.g. through automation and / or product and service development.</a:t>
            </a:r>
          </a:p>
          <a:p>
            <a:pPr marL="285750" indent="-285750">
              <a:spcAft>
                <a:spcPts val="600"/>
              </a:spcAft>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Understands and can apply core legal and ethical concepts related to ML / AI methods and applications.</a:t>
            </a:r>
          </a:p>
          <a:p>
            <a:pPr marL="285750" indent="-285750">
              <a:spcAft>
                <a:spcPts val="600"/>
              </a:spcAft>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Is able to support clients and colleagues in understanding how to derive greater value from ML / AI, and influence the ongoing progress of the firm in this area.</a:t>
            </a:r>
          </a:p>
          <a:p>
            <a:pPr marL="285750" indent="-285750">
              <a:spcAft>
                <a:spcPts val="600"/>
              </a:spcAft>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The purpose of the course is not to create practitioners but developing skills and knowledge needed in your role as integrator. Rather than deeply focus on tools and techniques, it will provide baseline knowledge of common technologies. As a result of this course people will be able to provide examples of successful application of ML&amp;AI in and by Arup</a:t>
            </a:r>
            <a:r>
              <a:rPr lang="en-US" sz="1600" dirty="0"/>
              <a:t>.</a:t>
            </a:r>
          </a:p>
        </p:txBody>
      </p:sp>
      <p:pic>
        <p:nvPicPr>
          <p:cNvPr id="7" name="Picture 6">
            <a:extLst>
              <a:ext uri="{FF2B5EF4-FFF2-40B4-BE49-F238E27FC236}">
                <a16:creationId xmlns:a16="http://schemas.microsoft.com/office/drawing/2014/main" id="{22F2905B-0A90-4339-BA60-3775537710E2}"/>
              </a:ext>
            </a:extLst>
          </p:cNvPr>
          <p:cNvPicPr>
            <a:picLocks noChangeAspect="1"/>
          </p:cNvPicPr>
          <p:nvPr/>
        </p:nvPicPr>
        <p:blipFill>
          <a:blip r:embed="rId4"/>
          <a:stretch>
            <a:fillRect/>
          </a:stretch>
        </p:blipFill>
        <p:spPr>
          <a:xfrm>
            <a:off x="10920536" y="4941168"/>
            <a:ext cx="1176630" cy="1225402"/>
          </a:xfrm>
          <a:prstGeom prst="rect">
            <a:avLst/>
          </a:prstGeom>
        </p:spPr>
      </p:pic>
    </p:spTree>
    <p:custDataLst>
      <p:tags r:id="rId1"/>
    </p:custDataLst>
    <p:extLst>
      <p:ext uri="{BB962C8B-B14F-4D97-AF65-F5344CB8AC3E}">
        <p14:creationId xmlns:p14="http://schemas.microsoft.com/office/powerpoint/2010/main" val="421597342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tack of flyers on a table&#10;&#10;Description automatically generated">
            <a:extLst>
              <a:ext uri="{FF2B5EF4-FFF2-40B4-BE49-F238E27FC236}">
                <a16:creationId xmlns:a16="http://schemas.microsoft.com/office/drawing/2014/main" id="{CE74B68C-3151-4956-898B-FC8FBF17275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3337" y="23811"/>
            <a:ext cx="12158663" cy="8098615"/>
          </a:xfrm>
          <a:prstGeom prst="rect">
            <a:avLst/>
          </a:prstGeom>
        </p:spPr>
      </p:pic>
      <p:sp>
        <p:nvSpPr>
          <p:cNvPr id="2" name="object 2"/>
          <p:cNvSpPr txBox="1">
            <a:spLocks noGrp="1"/>
          </p:cNvSpPr>
          <p:nvPr>
            <p:ph type="title"/>
          </p:nvPr>
        </p:nvSpPr>
        <p:spPr>
          <a:xfrm>
            <a:off x="2590800" y="319811"/>
            <a:ext cx="4400537" cy="689932"/>
          </a:xfrm>
          <a:prstGeom prst="rect">
            <a:avLst/>
          </a:prstGeom>
        </p:spPr>
        <p:txBody>
          <a:bodyPr vert="horz" wrap="square" lIns="0" tIns="12700" rIns="0" bIns="0" rtlCol="0">
            <a:spAutoFit/>
          </a:bodyPr>
          <a:lstStyle/>
          <a:p>
            <a:pPr marL="12700">
              <a:lnSpc>
                <a:spcPct val="100000"/>
              </a:lnSpc>
              <a:spcBef>
                <a:spcPts val="100"/>
              </a:spcBef>
            </a:pPr>
            <a:r>
              <a:rPr lang="en-US" b="1" dirty="0">
                <a:solidFill>
                  <a:schemeClr val="bg1"/>
                </a:solidFill>
                <a:latin typeface="Segoe UI Light"/>
                <a:cs typeface="Segoe UI Light"/>
              </a:rPr>
              <a:t>Masters Agenda</a:t>
            </a:r>
            <a:endParaRPr b="1" dirty="0">
              <a:solidFill>
                <a:schemeClr val="bg1"/>
              </a:solidFill>
              <a:latin typeface="Segoe UI Light"/>
              <a:cs typeface="Segoe UI Light"/>
            </a:endParaRPr>
          </a:p>
        </p:txBody>
      </p:sp>
      <p:graphicFrame>
        <p:nvGraphicFramePr>
          <p:cNvPr id="5" name="object 5"/>
          <p:cNvGraphicFramePr>
            <a:graphicFrameLocks noGrp="1"/>
          </p:cNvGraphicFramePr>
          <p:nvPr>
            <p:extLst>
              <p:ext uri="{D42A27DB-BD31-4B8C-83A1-F6EECF244321}">
                <p14:modId xmlns:p14="http://schemas.microsoft.com/office/powerpoint/2010/main" val="1968880500"/>
              </p:ext>
            </p:extLst>
          </p:nvPr>
        </p:nvGraphicFramePr>
        <p:xfrm>
          <a:off x="972342" y="1219200"/>
          <a:ext cx="10247316" cy="1547368"/>
        </p:xfrm>
        <a:graphic>
          <a:graphicData uri="http://schemas.openxmlformats.org/drawingml/2006/table">
            <a:tbl>
              <a:tblPr firstRow="1" bandRow="1">
                <a:tableStyleId>{2D5ABB26-0587-4C30-8999-92F81FD0307C}</a:tableStyleId>
              </a:tblPr>
              <a:tblGrid>
                <a:gridCol w="1795717">
                  <a:extLst>
                    <a:ext uri="{9D8B030D-6E8A-4147-A177-3AD203B41FA5}">
                      <a16:colId xmlns:a16="http://schemas.microsoft.com/office/drawing/2014/main" val="20001"/>
                    </a:ext>
                  </a:extLst>
                </a:gridCol>
                <a:gridCol w="1922037">
                  <a:extLst>
                    <a:ext uri="{9D8B030D-6E8A-4147-A177-3AD203B41FA5}">
                      <a16:colId xmlns:a16="http://schemas.microsoft.com/office/drawing/2014/main" val="20002"/>
                    </a:ext>
                  </a:extLst>
                </a:gridCol>
                <a:gridCol w="2186162">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gridCol w="2362200">
                  <a:extLst>
                    <a:ext uri="{9D8B030D-6E8A-4147-A177-3AD203B41FA5}">
                      <a16:colId xmlns:a16="http://schemas.microsoft.com/office/drawing/2014/main" val="20005"/>
                    </a:ext>
                  </a:extLst>
                </a:gridCol>
              </a:tblGrid>
              <a:tr h="635699">
                <a:tc>
                  <a:txBody>
                    <a:bodyPr/>
                    <a:lstStyle/>
                    <a:p>
                      <a:pPr marL="519430">
                        <a:lnSpc>
                          <a:spcPct val="100000"/>
                        </a:lnSpc>
                        <a:spcBef>
                          <a:spcPts val="944"/>
                        </a:spcBef>
                      </a:pPr>
                      <a:r>
                        <a:rPr sz="2400" b="1" dirty="0">
                          <a:solidFill>
                            <a:srgbClr val="FFFFFF"/>
                          </a:solidFill>
                          <a:latin typeface="Segoe UI Light" panose="020B0502040204020203" pitchFamily="34" charset="0"/>
                          <a:cs typeface="Segoe UI Light" panose="020B0502040204020203" pitchFamily="34" charset="0"/>
                        </a:rPr>
                        <a:t>Monday</a:t>
                      </a:r>
                      <a:endParaRPr sz="2400" b="1" dirty="0">
                        <a:latin typeface="Segoe UI Light" panose="020B0502040204020203" pitchFamily="34" charset="0"/>
                        <a:cs typeface="Segoe UI Light" panose="020B0502040204020203" pitchFamily="34" charset="0"/>
                      </a:endParaRPr>
                    </a:p>
                  </a:txBody>
                  <a:tcPr marL="0" marR="0" marT="120014" marB="0">
                    <a:solidFill>
                      <a:srgbClr val="D74625"/>
                    </a:solidFill>
                  </a:tcPr>
                </a:tc>
                <a:tc>
                  <a:txBody>
                    <a:bodyPr/>
                    <a:lstStyle/>
                    <a:p>
                      <a:pPr marL="635" algn="ctr">
                        <a:lnSpc>
                          <a:spcPct val="100000"/>
                        </a:lnSpc>
                        <a:spcBef>
                          <a:spcPts val="944"/>
                        </a:spcBef>
                      </a:pPr>
                      <a:r>
                        <a:rPr sz="2400" b="1" spc="-25" dirty="0">
                          <a:solidFill>
                            <a:srgbClr val="FFFFFF"/>
                          </a:solidFill>
                          <a:latin typeface="Segoe UI Light" panose="020B0502040204020203" pitchFamily="34" charset="0"/>
                          <a:cs typeface="Segoe UI Light" panose="020B0502040204020203" pitchFamily="34" charset="0"/>
                        </a:rPr>
                        <a:t>Tuesday</a:t>
                      </a:r>
                      <a:endParaRPr sz="2400" b="1" dirty="0">
                        <a:latin typeface="Segoe UI Light" panose="020B0502040204020203" pitchFamily="34" charset="0"/>
                        <a:cs typeface="Segoe UI Light" panose="020B0502040204020203" pitchFamily="34" charset="0"/>
                      </a:endParaRPr>
                    </a:p>
                  </a:txBody>
                  <a:tcPr marL="0" marR="0" marT="120014" marB="0">
                    <a:solidFill>
                      <a:srgbClr val="D74625"/>
                    </a:solidFill>
                  </a:tcPr>
                </a:tc>
                <a:tc>
                  <a:txBody>
                    <a:bodyPr/>
                    <a:lstStyle/>
                    <a:p>
                      <a:pPr marL="429259">
                        <a:lnSpc>
                          <a:spcPct val="100000"/>
                        </a:lnSpc>
                        <a:spcBef>
                          <a:spcPts val="944"/>
                        </a:spcBef>
                      </a:pPr>
                      <a:r>
                        <a:rPr sz="2400" b="1" spc="-15" dirty="0">
                          <a:solidFill>
                            <a:srgbClr val="FFFFFF"/>
                          </a:solidFill>
                          <a:latin typeface="Segoe UI Light" panose="020B0502040204020203" pitchFamily="34" charset="0"/>
                          <a:cs typeface="Segoe UI Light" panose="020B0502040204020203" pitchFamily="34" charset="0"/>
                        </a:rPr>
                        <a:t>Wednesday</a:t>
                      </a:r>
                      <a:endParaRPr sz="2400" b="1" dirty="0">
                        <a:latin typeface="Segoe UI Light" panose="020B0502040204020203" pitchFamily="34" charset="0"/>
                        <a:cs typeface="Segoe UI Light" panose="020B0502040204020203" pitchFamily="34" charset="0"/>
                      </a:endParaRPr>
                    </a:p>
                  </a:txBody>
                  <a:tcPr marL="0" marR="0" marT="120014" marB="0">
                    <a:solidFill>
                      <a:srgbClr val="D74625"/>
                    </a:solidFill>
                  </a:tcPr>
                </a:tc>
                <a:tc>
                  <a:txBody>
                    <a:bodyPr/>
                    <a:lstStyle/>
                    <a:p>
                      <a:pPr marR="8255" algn="ctr">
                        <a:lnSpc>
                          <a:spcPct val="100000"/>
                        </a:lnSpc>
                        <a:spcBef>
                          <a:spcPts val="944"/>
                        </a:spcBef>
                      </a:pPr>
                      <a:r>
                        <a:rPr sz="2400" b="1" dirty="0">
                          <a:solidFill>
                            <a:srgbClr val="FFFFFF"/>
                          </a:solidFill>
                          <a:latin typeface="Segoe UI Light" panose="020B0502040204020203" pitchFamily="34" charset="0"/>
                          <a:cs typeface="Segoe UI Light" panose="020B0502040204020203" pitchFamily="34" charset="0"/>
                        </a:rPr>
                        <a:t>Thursday</a:t>
                      </a:r>
                      <a:endParaRPr sz="2400" b="1" dirty="0">
                        <a:latin typeface="Segoe UI Light" panose="020B0502040204020203" pitchFamily="34" charset="0"/>
                        <a:cs typeface="Segoe UI Light" panose="020B0502040204020203" pitchFamily="34" charset="0"/>
                      </a:endParaRPr>
                    </a:p>
                  </a:txBody>
                  <a:tcPr marL="0" marR="0" marT="120014" marB="0">
                    <a:solidFill>
                      <a:srgbClr val="D74625"/>
                    </a:solidFill>
                  </a:tcPr>
                </a:tc>
                <a:tc>
                  <a:txBody>
                    <a:bodyPr/>
                    <a:lstStyle/>
                    <a:p>
                      <a:pPr marL="726440">
                        <a:lnSpc>
                          <a:spcPct val="100000"/>
                        </a:lnSpc>
                        <a:spcBef>
                          <a:spcPts val="944"/>
                        </a:spcBef>
                      </a:pPr>
                      <a:r>
                        <a:rPr sz="2400" b="1" dirty="0">
                          <a:solidFill>
                            <a:srgbClr val="FFFFFF"/>
                          </a:solidFill>
                          <a:latin typeface="Segoe UI Light" panose="020B0502040204020203" pitchFamily="34" charset="0"/>
                          <a:cs typeface="Segoe UI Light" panose="020B0502040204020203" pitchFamily="34" charset="0"/>
                        </a:rPr>
                        <a:t>Friday</a:t>
                      </a:r>
                      <a:endParaRPr sz="2400" b="1" dirty="0">
                        <a:latin typeface="Segoe UI Light" panose="020B0502040204020203" pitchFamily="34" charset="0"/>
                        <a:cs typeface="Segoe UI Light" panose="020B0502040204020203" pitchFamily="34" charset="0"/>
                      </a:endParaRPr>
                    </a:p>
                  </a:txBody>
                  <a:tcPr marL="0" marR="0" marT="120014" marB="0">
                    <a:solidFill>
                      <a:srgbClr val="D74625"/>
                    </a:solidFill>
                  </a:tcPr>
                </a:tc>
                <a:extLst>
                  <a:ext uri="{0D108BD9-81ED-4DB2-BD59-A6C34878D82A}">
                    <a16:rowId xmlns:a16="http://schemas.microsoft.com/office/drawing/2014/main" val="10000"/>
                  </a:ext>
                </a:extLst>
              </a:tr>
              <a:tr h="911669">
                <a:tc>
                  <a:txBody>
                    <a:bodyPr/>
                    <a:lstStyle/>
                    <a:p>
                      <a:pPr>
                        <a:lnSpc>
                          <a:spcPct val="100000"/>
                        </a:lnSpc>
                      </a:pPr>
                      <a:endParaRPr sz="2200" b="1" dirty="0">
                        <a:latin typeface="Segoe UI Light" panose="020B0502040204020203" pitchFamily="34" charset="0"/>
                        <a:cs typeface="Segoe UI Light" panose="020B0502040204020203" pitchFamily="34" charset="0"/>
                      </a:endParaRPr>
                    </a:p>
                    <a:p>
                      <a:pPr marL="188595" marR="167005" algn="ctr">
                        <a:lnSpc>
                          <a:spcPct val="100000"/>
                        </a:lnSpc>
                      </a:pPr>
                      <a:r>
                        <a:rPr lang="en-US" sz="2000" b="1" spc="-5" dirty="0">
                          <a:solidFill>
                            <a:srgbClr val="5C5A5C"/>
                          </a:solidFill>
                          <a:latin typeface="Segoe UI Light" panose="020B0502040204020203" pitchFamily="34" charset="0"/>
                          <a:cs typeface="Segoe UI Light" panose="020B0502040204020203" pitchFamily="34" charset="0"/>
                        </a:rPr>
                        <a:t>Self Study </a:t>
                      </a:r>
                      <a:endParaRPr lang="en-US" sz="2000" b="1" dirty="0">
                        <a:latin typeface="Segoe UI Light" panose="020B0502040204020203" pitchFamily="34" charset="0"/>
                        <a:cs typeface="Segoe UI Light" panose="020B0502040204020203" pitchFamily="34" charset="0"/>
                      </a:endParaRPr>
                    </a:p>
                  </a:txBody>
                  <a:tcPr marL="0" marR="0" marT="0" marB="0">
                    <a:lnB w="6350">
                      <a:solidFill>
                        <a:srgbClr val="D74625"/>
                      </a:solidFill>
                      <a:prstDash val="solid"/>
                    </a:lnB>
                    <a:solidFill>
                      <a:schemeClr val="bg1"/>
                    </a:solidFill>
                  </a:tcPr>
                </a:tc>
                <a:tc>
                  <a:txBody>
                    <a:bodyPr/>
                    <a:lstStyle/>
                    <a:p>
                      <a:pPr marL="635" algn="ctr">
                        <a:lnSpc>
                          <a:spcPct val="100000"/>
                        </a:lnSpc>
                      </a:pPr>
                      <a:endParaRPr lang="en-US" sz="2200" b="1" spc="0" dirty="0">
                        <a:solidFill>
                          <a:schemeClr val="tx1"/>
                        </a:solidFill>
                        <a:latin typeface="Segoe UI Light" panose="020B0502040204020203" pitchFamily="34" charset="0"/>
                        <a:cs typeface="Segoe UI Light" panose="020B0502040204020203" pitchFamily="34" charset="0"/>
                      </a:endParaRPr>
                    </a:p>
                    <a:p>
                      <a:pPr marL="635" algn="ctr">
                        <a:lnSpc>
                          <a:spcPct val="100000"/>
                        </a:lnSpc>
                      </a:pPr>
                      <a:r>
                        <a:rPr lang="en-US" sz="2000" b="1" spc="-5" dirty="0">
                          <a:solidFill>
                            <a:srgbClr val="5C5A5C"/>
                          </a:solidFill>
                          <a:latin typeface="Segoe UI Light" panose="020B0502040204020203" pitchFamily="34" charset="0"/>
                          <a:cs typeface="Segoe UI Light" panose="020B0502040204020203" pitchFamily="34" charset="0"/>
                        </a:rPr>
                        <a:t>Live Webinars</a:t>
                      </a:r>
                      <a:endParaRPr sz="2000" b="1" dirty="0">
                        <a:latin typeface="Segoe UI Light" panose="020B0502040204020203" pitchFamily="34" charset="0"/>
                        <a:cs typeface="Segoe UI Light" panose="020B0502040204020203" pitchFamily="34" charset="0"/>
                      </a:endParaRPr>
                    </a:p>
                  </a:txBody>
                  <a:tcPr marL="0" marR="0" marT="0" marB="0">
                    <a:lnB w="6350">
                      <a:solidFill>
                        <a:srgbClr val="D74625"/>
                      </a:solidFill>
                      <a:prstDash val="solid"/>
                    </a:lnB>
                    <a:solidFill>
                      <a:schemeClr val="bg1"/>
                    </a:solidFill>
                  </a:tcPr>
                </a:tc>
                <a:tc>
                  <a:txBody>
                    <a:bodyPr/>
                    <a:lstStyle/>
                    <a:p>
                      <a:pPr>
                        <a:lnSpc>
                          <a:spcPct val="100000"/>
                        </a:lnSpc>
                      </a:pPr>
                      <a:endParaRPr sz="2200" b="1" dirty="0">
                        <a:latin typeface="Segoe UI Light" panose="020B0502040204020203" pitchFamily="34" charset="0"/>
                        <a:cs typeface="Segoe UI Light" panose="020B0502040204020203" pitchFamily="34" charset="0"/>
                      </a:endParaRPr>
                    </a:p>
                    <a:p>
                      <a:pPr marL="188595" marR="167005" algn="ctr">
                        <a:lnSpc>
                          <a:spcPct val="100000"/>
                        </a:lnSpc>
                      </a:pPr>
                      <a:r>
                        <a:rPr lang="en-US" sz="2000" b="1" spc="-5" dirty="0">
                          <a:solidFill>
                            <a:srgbClr val="5C5A5C"/>
                          </a:solidFill>
                          <a:latin typeface="Segoe UI Light" panose="020B0502040204020203" pitchFamily="34" charset="0"/>
                          <a:cs typeface="Segoe UI Light" panose="020B0502040204020203" pitchFamily="34" charset="0"/>
                        </a:rPr>
                        <a:t>Self Study </a:t>
                      </a:r>
                      <a:r>
                        <a:rPr sz="1800" b="1" dirty="0">
                          <a:solidFill>
                            <a:srgbClr val="FFFFFF"/>
                          </a:solidFill>
                          <a:latin typeface="Segoe UI Light" panose="020B0502040204020203" pitchFamily="34" charset="0"/>
                          <a:cs typeface="Segoe UI Light" panose="020B0502040204020203" pitchFamily="34" charset="0"/>
                        </a:rPr>
                        <a:t>s</a:t>
                      </a:r>
                      <a:endParaRPr sz="1800" b="1" dirty="0">
                        <a:latin typeface="Segoe UI Light" panose="020B0502040204020203" pitchFamily="34" charset="0"/>
                        <a:cs typeface="Segoe UI Light" panose="020B0502040204020203" pitchFamily="34" charset="0"/>
                      </a:endParaRPr>
                    </a:p>
                  </a:txBody>
                  <a:tcPr marL="0" marR="0" marT="0" marB="0">
                    <a:lnB w="6350">
                      <a:solidFill>
                        <a:srgbClr val="D74625"/>
                      </a:solidFill>
                      <a:prstDash val="solid"/>
                    </a:lnB>
                    <a:solidFill>
                      <a:schemeClr val="bg1"/>
                    </a:solidFill>
                  </a:tcPr>
                </a:tc>
                <a:tc>
                  <a:txBody>
                    <a:bodyPr/>
                    <a:lstStyle/>
                    <a:p>
                      <a:pPr>
                        <a:lnSpc>
                          <a:spcPct val="100000"/>
                        </a:lnSpc>
                      </a:pPr>
                      <a:endParaRPr sz="2200" b="1" dirty="0">
                        <a:latin typeface="Segoe UI Light" panose="020B0502040204020203" pitchFamily="34" charset="0"/>
                        <a:cs typeface="Segoe UI Light" panose="020B0502040204020203" pitchFamily="34" charset="0"/>
                      </a:endParaRPr>
                    </a:p>
                    <a:p>
                      <a:pPr marR="6985" algn="ctr">
                        <a:lnSpc>
                          <a:spcPct val="100000"/>
                        </a:lnSpc>
                      </a:pPr>
                      <a:r>
                        <a:rPr lang="en-US" sz="2000" b="1" dirty="0">
                          <a:solidFill>
                            <a:srgbClr val="5C5A5C"/>
                          </a:solidFill>
                          <a:latin typeface="Segoe UI Light" panose="020B0502040204020203" pitchFamily="34" charset="0"/>
                          <a:cs typeface="Segoe UI Light" panose="020B0502040204020203" pitchFamily="34" charset="0"/>
                        </a:rPr>
                        <a:t>Live Webinars</a:t>
                      </a:r>
                      <a:endParaRPr sz="2000" b="1" dirty="0">
                        <a:latin typeface="Segoe UI Light" panose="020B0502040204020203" pitchFamily="34" charset="0"/>
                        <a:cs typeface="Segoe UI Light" panose="020B0502040204020203" pitchFamily="34" charset="0"/>
                      </a:endParaRPr>
                    </a:p>
                  </a:txBody>
                  <a:tcPr marL="0" marR="0" marT="0" marB="0">
                    <a:lnB w="6350">
                      <a:solidFill>
                        <a:srgbClr val="D74625"/>
                      </a:solidFill>
                      <a:prstDash val="solid"/>
                    </a:lnB>
                    <a:solidFill>
                      <a:schemeClr val="bg1"/>
                    </a:solidFill>
                  </a:tcPr>
                </a:tc>
                <a:tc>
                  <a:txBody>
                    <a:bodyPr/>
                    <a:lstStyle/>
                    <a:p>
                      <a:pPr>
                        <a:lnSpc>
                          <a:spcPct val="100000"/>
                        </a:lnSpc>
                      </a:pPr>
                      <a:endParaRPr sz="2200" b="1" dirty="0">
                        <a:latin typeface="Segoe UI Light" panose="020B0502040204020203" pitchFamily="34" charset="0"/>
                        <a:cs typeface="Segoe UI Light" panose="020B0502040204020203" pitchFamily="34" charset="0"/>
                      </a:endParaRPr>
                    </a:p>
                    <a:p>
                      <a:pPr marL="188595" marR="167005" algn="ctr">
                        <a:lnSpc>
                          <a:spcPct val="100000"/>
                        </a:lnSpc>
                      </a:pPr>
                      <a:r>
                        <a:rPr lang="en-US" sz="2000" b="1" spc="-5" dirty="0">
                          <a:solidFill>
                            <a:srgbClr val="5C5A5C"/>
                          </a:solidFill>
                          <a:latin typeface="Segoe UI Light" panose="020B0502040204020203" pitchFamily="34" charset="0"/>
                          <a:cs typeface="Segoe UI Light" panose="020B0502040204020203" pitchFamily="34" charset="0"/>
                        </a:rPr>
                        <a:t>Self Study </a:t>
                      </a:r>
                      <a:endParaRPr sz="2000" b="1" dirty="0">
                        <a:latin typeface="Segoe UI Light" panose="020B0502040204020203" pitchFamily="34" charset="0"/>
                        <a:cs typeface="Segoe UI Light" panose="020B0502040204020203" pitchFamily="34" charset="0"/>
                      </a:endParaRPr>
                    </a:p>
                  </a:txBody>
                  <a:tcPr marL="0" marR="0" marT="0" marB="0">
                    <a:lnR w="6350">
                      <a:solidFill>
                        <a:srgbClr val="D74625"/>
                      </a:solidFill>
                      <a:prstDash val="solid"/>
                    </a:lnR>
                    <a:lnB w="6350">
                      <a:solidFill>
                        <a:srgbClr val="D74625"/>
                      </a:solidFill>
                      <a:prstDash val="solid"/>
                    </a:lnB>
                    <a:solidFill>
                      <a:schemeClr val="bg1"/>
                    </a:solidFill>
                  </a:tcPr>
                </a:tc>
                <a:extLst>
                  <a:ext uri="{0D108BD9-81ED-4DB2-BD59-A6C34878D82A}">
                    <a16:rowId xmlns:a16="http://schemas.microsoft.com/office/drawing/2014/main" val="10001"/>
                  </a:ext>
                </a:extLst>
              </a:tr>
            </a:tbl>
          </a:graphicData>
        </a:graphic>
      </p:graphicFrame>
      <p:sp>
        <p:nvSpPr>
          <p:cNvPr id="6" name="Arrow: Right 5">
            <a:extLst>
              <a:ext uri="{FF2B5EF4-FFF2-40B4-BE49-F238E27FC236}">
                <a16:creationId xmlns:a16="http://schemas.microsoft.com/office/drawing/2014/main" id="{48E72E61-D6C1-4360-80F8-1236C456768F}"/>
              </a:ext>
            </a:extLst>
          </p:cNvPr>
          <p:cNvSpPr/>
          <p:nvPr/>
        </p:nvSpPr>
        <p:spPr>
          <a:xfrm>
            <a:off x="989010" y="3400425"/>
            <a:ext cx="10247316" cy="2336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Segoe UI Light" panose="020B0502040204020203" pitchFamily="34" charset="0"/>
                <a:cs typeface="Segoe UI Light" panose="020B0502040204020203" pitchFamily="34" charset="0"/>
              </a:rPr>
              <a:t>Meet your fellow students </a:t>
            </a:r>
          </a:p>
        </p:txBody>
      </p:sp>
      <p:sp>
        <p:nvSpPr>
          <p:cNvPr id="12" name="TextBox 11">
            <a:extLst>
              <a:ext uri="{FF2B5EF4-FFF2-40B4-BE49-F238E27FC236}">
                <a16:creationId xmlns:a16="http://schemas.microsoft.com/office/drawing/2014/main" id="{30AC33B2-6FEE-4AB4-B506-6E6A050885C3}"/>
              </a:ext>
            </a:extLst>
          </p:cNvPr>
          <p:cNvSpPr txBox="1"/>
          <p:nvPr/>
        </p:nvSpPr>
        <p:spPr>
          <a:xfrm>
            <a:off x="947952" y="6858000"/>
            <a:ext cx="10296095" cy="230832"/>
          </a:xfrm>
          <a:prstGeom prst="rect">
            <a:avLst/>
          </a:prstGeom>
          <a:noFill/>
        </p:spPr>
        <p:txBody>
          <a:bodyPr wrap="square" rtlCol="0">
            <a:spAutoFit/>
          </a:bodyPr>
          <a:lstStyle/>
          <a:p>
            <a:r>
              <a:rPr lang="en-US" sz="900">
                <a:hlinkClick r:id="rId5" tooltip="https://www.editage.cn/insights/2129.html"/>
              </a:rPr>
              <a:t>This Photo</a:t>
            </a:r>
            <a:r>
              <a:rPr lang="en-US" sz="900"/>
              <a:t> by Unknown Author is licensed under </a:t>
            </a:r>
            <a:r>
              <a:rPr lang="en-US" sz="900">
                <a:hlinkClick r:id="rId6" tooltip="https://creativecommons.org/licenses/by-nc-sa/3.0/"/>
              </a:rPr>
              <a:t>CC BY-SA-NC</a:t>
            </a:r>
            <a:endParaRPr lang="en-US" sz="90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ange_ArupPPT_Template2010_8">
  <a:themeElements>
    <a:clrScheme name="ArupColourTheme_19June2010">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ThemeFonts_19June2010">
      <a:majorFont>
        <a:latin typeface="Times New Roman"/>
        <a:ea typeface=""/>
        <a:cs typeface=""/>
      </a:majorFont>
      <a:minorFont>
        <a:latin typeface="Times New Roman"/>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AGAM09_Template_Final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GAM09_Template_Final_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GAM09_Template_Final_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GAM09_Template_Final_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GAM09_Template_Final_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GAM09_Template_Final_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GAM09_Template_Final_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GAM09_Template_Final_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GAM09_Template_Final_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GAM09_Template_Final_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GAM09_Template_Final_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GAM09_Template_Final_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GAM09_Template_Final_Final 13">
        <a:dk1>
          <a:srgbClr val="000000"/>
        </a:dk1>
        <a:lt1>
          <a:srgbClr val="FFFFFF"/>
        </a:lt1>
        <a:dk2>
          <a:srgbClr val="000000"/>
        </a:dk2>
        <a:lt2>
          <a:srgbClr val="B1B3B6"/>
        </a:lt2>
        <a:accent1>
          <a:srgbClr val="FFB60F"/>
        </a:accent1>
        <a:accent2>
          <a:srgbClr val="D1005D"/>
        </a:accent2>
        <a:accent3>
          <a:srgbClr val="FFFFFF"/>
        </a:accent3>
        <a:accent4>
          <a:srgbClr val="000000"/>
        </a:accent4>
        <a:accent5>
          <a:srgbClr val="FFD7AA"/>
        </a:accent5>
        <a:accent6>
          <a:srgbClr val="BD0053"/>
        </a:accent6>
        <a:hlink>
          <a:srgbClr val="FFFFFF"/>
        </a:hlink>
        <a:folHlink>
          <a:srgbClr val="FFFFFF"/>
        </a:folHlink>
      </a:clrScheme>
      <a:clrMap bg1="lt1" tx1="dk1" bg2="lt2" tx2="dk2" accent1="accent1" accent2="accent2" accent3="accent3" accent4="accent4" accent5="accent5" accent6="accent6" hlink="hlink" folHlink="folHlink"/>
    </a:extraClrScheme>
    <a:extraClrScheme>
      <a:clrScheme name="AGAM09_Template_Final_Final 14">
        <a:dk1>
          <a:srgbClr val="000000"/>
        </a:dk1>
        <a:lt1>
          <a:srgbClr val="FFFFFF"/>
        </a:lt1>
        <a:dk2>
          <a:srgbClr val="000000"/>
        </a:dk2>
        <a:lt2>
          <a:srgbClr val="B1B3B6"/>
        </a:lt2>
        <a:accent1>
          <a:srgbClr val="FF3399"/>
        </a:accent1>
        <a:accent2>
          <a:srgbClr val="FF7DBE"/>
        </a:accent2>
        <a:accent3>
          <a:srgbClr val="FFFFFF"/>
        </a:accent3>
        <a:accent4>
          <a:srgbClr val="000000"/>
        </a:accent4>
        <a:accent5>
          <a:srgbClr val="FFADCA"/>
        </a:accent5>
        <a:accent6>
          <a:srgbClr val="E771AC"/>
        </a:accent6>
        <a:hlink>
          <a:srgbClr val="FF97CB"/>
        </a:hlink>
        <a:folHlink>
          <a:srgbClr val="FFCD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1566</Words>
  <Application>Microsoft Office PowerPoint</Application>
  <PresentationFormat>Widescreen</PresentationFormat>
  <Paragraphs>232</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Lucida Grande</vt:lpstr>
      <vt:lpstr>Segoe UI Light</vt:lpstr>
      <vt:lpstr>Times New Roman</vt:lpstr>
      <vt:lpstr>Wingdings</vt:lpstr>
      <vt:lpstr>Office Theme</vt:lpstr>
      <vt:lpstr>Orange_ArupPPT_Template2010_8</vt:lpstr>
      <vt:lpstr>PowerPoint Presentation</vt:lpstr>
      <vt:lpstr>PowerPoint Presentation</vt:lpstr>
      <vt:lpstr>Quiz</vt:lpstr>
      <vt:lpstr>PowerPoint Presentation</vt:lpstr>
      <vt:lpstr>PowerPoint Presentation</vt:lpstr>
      <vt:lpstr>PowerPoint Presentation</vt:lpstr>
      <vt:lpstr>PowerPoint Presentation</vt:lpstr>
      <vt:lpstr>Learning Outcomes </vt:lpstr>
      <vt:lpstr>Masters Agenda</vt:lpstr>
      <vt:lpstr>Learning Tools</vt:lpstr>
      <vt:lpstr>Moodle and Teams</vt:lpstr>
      <vt:lpstr>Breakout rooms on Teams  </vt:lpstr>
      <vt:lpstr>Breakout rooms on Teams   </vt:lpstr>
      <vt:lpstr>Breakout rooms on Teams  </vt:lpstr>
      <vt:lpstr>PowerPoint Presentation</vt:lpstr>
      <vt:lpstr>PowerPoint Presentation</vt:lpstr>
      <vt:lpstr>Share experiences and best practices   Self-study Studying @home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Boessen</dc:creator>
  <cp:lastModifiedBy>Rene Boessen</cp:lastModifiedBy>
  <cp:revision>234</cp:revision>
  <dcterms:created xsi:type="dcterms:W3CDTF">2020-08-31T08:17:37Z</dcterms:created>
  <dcterms:modified xsi:type="dcterms:W3CDTF">2020-09-08T06:45:39Z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EF5B5A13-D8F9-4174-AC21-EC4ECC8F17CD</vt:lpwstr>
  </property>
  <property fmtid="{D5CDD505-2E9C-101B-9397-08002B2CF9AE}" pid="3" name="ArticulatePath">
    <vt:lpwstr>Welcome slides (1)</vt:lpwstr>
  </property>
  <property fmtid="{D5CDD505-2E9C-101B-9397-08002B2CF9AE}" pid="4" name="MSIP_Label_82fa3fd3-029b-403d-91b4-1dc930cb0e60_Enabled">
    <vt:lpwstr>true</vt:lpwstr>
  </property>
  <property fmtid="{D5CDD505-2E9C-101B-9397-08002B2CF9AE}" pid="5" name="MSIP_Label_82fa3fd3-029b-403d-91b4-1dc930cb0e60_SetDate">
    <vt:lpwstr>2020-08-31T08:21:46Z</vt:lpwstr>
  </property>
  <property fmtid="{D5CDD505-2E9C-101B-9397-08002B2CF9AE}" pid="6" name="MSIP_Label_82fa3fd3-029b-403d-91b4-1dc930cb0e60_Method">
    <vt:lpwstr>Standard</vt:lpwstr>
  </property>
  <property fmtid="{D5CDD505-2E9C-101B-9397-08002B2CF9AE}" pid="7" name="MSIP_Label_82fa3fd3-029b-403d-91b4-1dc930cb0e60_Name">
    <vt:lpwstr>82fa3fd3-029b-403d-91b4-1dc930cb0e60</vt:lpwstr>
  </property>
  <property fmtid="{D5CDD505-2E9C-101B-9397-08002B2CF9AE}" pid="8" name="MSIP_Label_82fa3fd3-029b-403d-91b4-1dc930cb0e60_SiteId">
    <vt:lpwstr>4ae48b41-0137-4599-8661-fc641fe77bea</vt:lpwstr>
  </property>
  <property fmtid="{D5CDD505-2E9C-101B-9397-08002B2CF9AE}" pid="9" name="MSIP_Label_82fa3fd3-029b-403d-91b4-1dc930cb0e60_ActionId">
    <vt:lpwstr>f4e9436e-16d7-4684-bd17-70fa916536c1</vt:lpwstr>
  </property>
  <property fmtid="{D5CDD505-2E9C-101B-9397-08002B2CF9AE}" pid="10" name="MSIP_Label_82fa3fd3-029b-403d-91b4-1dc930cb0e60_ContentBits">
    <vt:lpwstr>0</vt:lpwstr>
  </property>
</Properties>
</file>