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1D8F3-0DA6-AC49-BF64-FC9C622FF15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71754" y="2167501"/>
            <a:ext cx="2719559" cy="2236529"/>
            <a:chOff x="3271754" y="2167501"/>
            <a:chExt cx="2719559" cy="2236529"/>
          </a:xfrm>
        </p:grpSpPr>
        <p:sp>
          <p:nvSpPr>
            <p:cNvPr id="4" name="Rectangle 3"/>
            <p:cNvSpPr/>
            <p:nvPr/>
          </p:nvSpPr>
          <p:spPr>
            <a:xfrm>
              <a:off x="3271754" y="2167501"/>
              <a:ext cx="2719559" cy="2236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27315" y="3106291"/>
              <a:ext cx="18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game board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3705" y="575347"/>
            <a:ext cx="2719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&gt;&lt;&gt;</a:t>
            </a:r>
          </a:p>
          <a:p>
            <a:r>
              <a:rPr lang="en-US" dirty="0" smtClean="0"/>
              <a:t>Instance of the fish module</a:t>
            </a:r>
          </a:p>
          <a:p>
            <a:r>
              <a:rPr lang="en-US" dirty="0" smtClean="0"/>
              <a:t>(represented as a thread)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166" y="695787"/>
            <a:ext cx="2693174" cy="1065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73" y="5121621"/>
            <a:ext cx="2693174" cy="1065850"/>
          </a:xfrm>
          <a:prstGeom prst="rect">
            <a:avLst/>
          </a:prstGeom>
        </p:spPr>
      </p:pic>
      <p:cxnSp>
        <p:nvCxnSpPr>
          <p:cNvPr id="18" name="Elbow Connector 17"/>
          <p:cNvCxnSpPr/>
          <p:nvPr/>
        </p:nvCxnSpPr>
        <p:spPr>
          <a:xfrm flipV="1">
            <a:off x="5010373" y="1145881"/>
            <a:ext cx="1064500" cy="865058"/>
          </a:xfrm>
          <a:prstGeom prst="bentConnector3">
            <a:avLst>
              <a:gd name="adj1" fmla="val 201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5190631" y="1326939"/>
            <a:ext cx="884242" cy="684000"/>
          </a:xfrm>
          <a:prstGeom prst="bentConnector3">
            <a:avLst>
              <a:gd name="adj1" fmla="val 9995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18971" y="1401802"/>
            <a:ext cx="111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</a:p>
          <a:p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61704" y="499550"/>
            <a:ext cx="111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board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 rot="5400000">
            <a:off x="6345105" y="3811274"/>
            <a:ext cx="1171323" cy="1310739"/>
            <a:chOff x="6543508" y="3294565"/>
            <a:chExt cx="1064500" cy="865058"/>
          </a:xfrm>
        </p:grpSpPr>
        <p:cxnSp>
          <p:nvCxnSpPr>
            <p:cNvPr id="32" name="Elbow Connector 31"/>
            <p:cNvCxnSpPr/>
            <p:nvPr/>
          </p:nvCxnSpPr>
          <p:spPr>
            <a:xfrm flipV="1">
              <a:off x="6543508" y="3294565"/>
              <a:ext cx="1064500" cy="865058"/>
            </a:xfrm>
            <a:prstGeom prst="bentConnector3">
              <a:avLst>
                <a:gd name="adj1" fmla="val 201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10800000" flipV="1">
              <a:off x="6723766" y="3475623"/>
              <a:ext cx="884242" cy="684000"/>
            </a:xfrm>
            <a:prstGeom prst="bentConnector3">
              <a:avLst>
                <a:gd name="adj1" fmla="val 9995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586136" y="4080864"/>
            <a:ext cx="111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board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0823" y="4271050"/>
            <a:ext cx="111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</a:p>
          <a:p>
            <a:r>
              <a:rPr lang="en-US" dirty="0" smtClean="0"/>
              <a:t>board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402239" y="3606642"/>
            <a:ext cx="1579613" cy="1310739"/>
            <a:chOff x="6543508" y="3294565"/>
            <a:chExt cx="1064500" cy="865058"/>
          </a:xfrm>
        </p:grpSpPr>
        <p:cxnSp>
          <p:nvCxnSpPr>
            <p:cNvPr id="38" name="Elbow Connector 37"/>
            <p:cNvCxnSpPr/>
            <p:nvPr/>
          </p:nvCxnSpPr>
          <p:spPr>
            <a:xfrm flipV="1">
              <a:off x="6543508" y="3294565"/>
              <a:ext cx="1064500" cy="865058"/>
            </a:xfrm>
            <a:prstGeom prst="bentConnector3">
              <a:avLst>
                <a:gd name="adj1" fmla="val 201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10800000" flipV="1">
              <a:off x="6723766" y="3475623"/>
              <a:ext cx="884242" cy="684000"/>
            </a:xfrm>
            <a:prstGeom prst="bentConnector3">
              <a:avLst>
                <a:gd name="adj1" fmla="val 9995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77900" y="4020006"/>
            <a:ext cx="111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</a:p>
          <a:p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2144" y="4146796"/>
            <a:ext cx="111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board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 rot="16200000">
            <a:off x="1470197" y="1301767"/>
            <a:ext cx="1153796" cy="1731468"/>
            <a:chOff x="6543508" y="3294565"/>
            <a:chExt cx="1064500" cy="865058"/>
          </a:xfrm>
        </p:grpSpPr>
        <p:cxnSp>
          <p:nvCxnSpPr>
            <p:cNvPr id="43" name="Elbow Connector 42"/>
            <p:cNvCxnSpPr/>
            <p:nvPr/>
          </p:nvCxnSpPr>
          <p:spPr>
            <a:xfrm flipV="1">
              <a:off x="6543508" y="3294565"/>
              <a:ext cx="1064500" cy="865058"/>
            </a:xfrm>
            <a:prstGeom prst="bentConnector3">
              <a:avLst>
                <a:gd name="adj1" fmla="val 201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 flipV="1">
              <a:off x="6723766" y="3475623"/>
              <a:ext cx="884242" cy="684000"/>
            </a:xfrm>
            <a:prstGeom prst="bentConnector3">
              <a:avLst>
                <a:gd name="adj1" fmla="val 9995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00780" y="1902689"/>
            <a:ext cx="111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board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43760" y="1902689"/>
            <a:ext cx="111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</a:p>
          <a:p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74873" y="1724967"/>
            <a:ext cx="31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of the shark module</a:t>
            </a:r>
            <a:endParaRPr lang="en-US" dirty="0"/>
          </a:p>
          <a:p>
            <a:r>
              <a:rPr lang="en-US" dirty="0" smtClean="0"/>
              <a:t>(represented as a thread)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24830" y="6146053"/>
            <a:ext cx="31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of the shark module</a:t>
            </a:r>
            <a:endParaRPr lang="en-US" dirty="0"/>
          </a:p>
          <a:p>
            <a:r>
              <a:rPr lang="en-US" dirty="0" smtClean="0"/>
              <a:t>(represented as a thread)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00780" y="179472"/>
            <a:ext cx="4760924" cy="1328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2570472" y="1054965"/>
            <a:ext cx="90559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0780" y="602959"/>
            <a:ext cx="4770429" cy="9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2388" y="207084"/>
            <a:ext cx="64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092289" y="626757"/>
            <a:ext cx="1947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thread, used for displaying the board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0147" y="5431329"/>
            <a:ext cx="2719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&gt;&lt;&gt;</a:t>
            </a:r>
          </a:p>
          <a:p>
            <a:r>
              <a:rPr lang="en-US" dirty="0" smtClean="0"/>
              <a:t>Instance of the fish module</a:t>
            </a:r>
          </a:p>
          <a:p>
            <a:r>
              <a:rPr lang="en-US" dirty="0" smtClean="0"/>
              <a:t>(represented as a thread)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17222" y="5007842"/>
            <a:ext cx="4760924" cy="1328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rot="5400000">
            <a:off x="2486914" y="5883335"/>
            <a:ext cx="90559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7222" y="5431329"/>
            <a:ext cx="4770429" cy="9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08830" y="5035454"/>
            <a:ext cx="64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919325" y="5441321"/>
            <a:ext cx="1947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thread, used for displaying the 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87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Heschel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Heschel</dc:creator>
  <cp:lastModifiedBy>Heschel</cp:lastModifiedBy>
  <cp:revision>1</cp:revision>
  <dcterms:created xsi:type="dcterms:W3CDTF">2017-11-06T00:23:12Z</dcterms:created>
  <dcterms:modified xsi:type="dcterms:W3CDTF">2017-11-06T17:08:19Z</dcterms:modified>
</cp:coreProperties>
</file>