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6AE2-4E99-4A4A-B8F5-9BE179AA89E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DC547-6F59-449D-89EF-B859A1B9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DC547-6F59-449D-89EF-B859A1B904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D8F3-0DA6-AC49-BF64-FC9C622FF15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C069-2654-4348-8ADC-64A250B281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4160" y="2084779"/>
            <a:ext cx="2719559" cy="2236529"/>
            <a:chOff x="3271754" y="2167501"/>
            <a:chExt cx="2719559" cy="2236529"/>
          </a:xfrm>
        </p:grpSpPr>
        <p:sp>
          <p:nvSpPr>
            <p:cNvPr id="4" name="Rectangle 3"/>
            <p:cNvSpPr/>
            <p:nvPr/>
          </p:nvSpPr>
          <p:spPr>
            <a:xfrm>
              <a:off x="3271754" y="2167501"/>
              <a:ext cx="2719559" cy="2236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92551" y="2342986"/>
              <a:ext cx="18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game board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705" y="575347"/>
            <a:ext cx="271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&gt;&lt;&gt;</a:t>
            </a:r>
          </a:p>
          <a:p>
            <a:r>
              <a:rPr lang="en-US" dirty="0"/>
              <a:t>Instance of the fish module</a:t>
            </a:r>
          </a:p>
          <a:p>
            <a:r>
              <a:rPr lang="en-US" dirty="0"/>
              <a:t>(represented as a thread)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84045" y="3660910"/>
            <a:ext cx="1579613" cy="1310739"/>
            <a:chOff x="6543508" y="3294565"/>
            <a:chExt cx="1064500" cy="865058"/>
          </a:xfrm>
        </p:grpSpPr>
        <p:cxnSp>
          <p:nvCxnSpPr>
            <p:cNvPr id="38" name="Elbow Connector 37"/>
            <p:cNvCxnSpPr/>
            <p:nvPr/>
          </p:nvCxnSpPr>
          <p:spPr>
            <a:xfrm flipV="1">
              <a:off x="6543508" y="3294565"/>
              <a:ext cx="1064500" cy="865058"/>
            </a:xfrm>
            <a:prstGeom prst="bentConnector3">
              <a:avLst>
                <a:gd name="adj1" fmla="val 20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10800000" flipV="1">
              <a:off x="6723766" y="3475623"/>
              <a:ext cx="884242" cy="684000"/>
            </a:xfrm>
            <a:prstGeom prst="bentConnector3">
              <a:avLst>
                <a:gd name="adj1" fmla="val 99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7117" y="4316280"/>
            <a:ext cx="11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dirty="0"/>
              <a:t>board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24657" y="4315971"/>
            <a:ext cx="111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board</a:t>
            </a:r>
          </a:p>
        </p:txBody>
      </p:sp>
      <p:grpSp>
        <p:nvGrpSpPr>
          <p:cNvPr id="42" name="Group 41"/>
          <p:cNvGrpSpPr/>
          <p:nvPr/>
        </p:nvGrpSpPr>
        <p:grpSpPr>
          <a:xfrm rot="16200000">
            <a:off x="1296953" y="1359737"/>
            <a:ext cx="1153796" cy="1731468"/>
            <a:chOff x="6543508" y="3294565"/>
            <a:chExt cx="1064500" cy="865058"/>
          </a:xfrm>
        </p:grpSpPr>
        <p:cxnSp>
          <p:nvCxnSpPr>
            <p:cNvPr id="43" name="Elbow Connector 42"/>
            <p:cNvCxnSpPr/>
            <p:nvPr/>
          </p:nvCxnSpPr>
          <p:spPr>
            <a:xfrm flipV="1">
              <a:off x="6543508" y="3294565"/>
              <a:ext cx="1064500" cy="865058"/>
            </a:xfrm>
            <a:prstGeom prst="bentConnector3">
              <a:avLst>
                <a:gd name="adj1" fmla="val 201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6723766" y="3475623"/>
              <a:ext cx="884242" cy="684000"/>
            </a:xfrm>
            <a:prstGeom prst="bentConnector3">
              <a:avLst>
                <a:gd name="adj1" fmla="val 9995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192" y="1850909"/>
            <a:ext cx="111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board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03715" y="1679016"/>
            <a:ext cx="11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dirty="0"/>
              <a:t>board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00780" y="179472"/>
            <a:ext cx="4760924" cy="13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2570472" y="1054965"/>
            <a:ext cx="90559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0780" y="602959"/>
            <a:ext cx="4770429" cy="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92388" y="207084"/>
            <a:ext cx="64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92289" y="626757"/>
            <a:ext cx="1947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thread, used for displaying the board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0147" y="5431329"/>
            <a:ext cx="271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&gt;&lt;&gt;</a:t>
            </a:r>
          </a:p>
          <a:p>
            <a:r>
              <a:rPr lang="en-US" dirty="0"/>
              <a:t>Instance of the fish module</a:t>
            </a:r>
          </a:p>
          <a:p>
            <a:r>
              <a:rPr lang="en-US" dirty="0"/>
              <a:t>(represented as a thread)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17222" y="5007842"/>
            <a:ext cx="4760924" cy="1328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2486914" y="5883335"/>
            <a:ext cx="90559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7222" y="5431329"/>
            <a:ext cx="4770429" cy="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08830" y="5035454"/>
            <a:ext cx="64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19325" y="5441321"/>
            <a:ext cx="1947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thread, used for displaying the 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D0573-AF5A-4DD1-BA19-AC25C1DB1597}"/>
              </a:ext>
            </a:extLst>
          </p:cNvPr>
          <p:cNvCxnSpPr>
            <a:cxnSpLocks/>
          </p:cNvCxnSpPr>
          <p:nvPr/>
        </p:nvCxnSpPr>
        <p:spPr>
          <a:xfrm>
            <a:off x="5463719" y="3023569"/>
            <a:ext cx="1236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64A4A9-3DC8-4629-8D12-167A6EDC24E2}"/>
              </a:ext>
            </a:extLst>
          </p:cNvPr>
          <p:cNvCxnSpPr/>
          <p:nvPr/>
        </p:nvCxnSpPr>
        <p:spPr>
          <a:xfrm flipH="1">
            <a:off x="5463719" y="3488581"/>
            <a:ext cx="1236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6F1445-03CF-402F-9F12-EEFFBBAC80D3}"/>
              </a:ext>
            </a:extLst>
          </p:cNvPr>
          <p:cNvSpPr txBox="1"/>
          <p:nvPr/>
        </p:nvSpPr>
        <p:spPr>
          <a:xfrm>
            <a:off x="6613741" y="1727306"/>
            <a:ext cx="271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n sharks…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D60F59-E97A-4448-BFBE-12985E469E6C}"/>
              </a:ext>
            </a:extLst>
          </p:cNvPr>
          <p:cNvSpPr/>
          <p:nvPr/>
        </p:nvSpPr>
        <p:spPr>
          <a:xfrm rot="5400000">
            <a:off x="5307517" y="2073524"/>
            <a:ext cx="5157696" cy="2371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E72D9C-C36A-4C93-A5BB-49D4978C14B3}"/>
              </a:ext>
            </a:extLst>
          </p:cNvPr>
          <p:cNvCxnSpPr>
            <a:cxnSpLocks/>
          </p:cNvCxnSpPr>
          <p:nvPr/>
        </p:nvCxnSpPr>
        <p:spPr>
          <a:xfrm flipH="1">
            <a:off x="6700643" y="1135460"/>
            <a:ext cx="2371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B382C42-04D8-4B9B-B1D8-8813C3993FAE}"/>
              </a:ext>
            </a:extLst>
          </p:cNvPr>
          <p:cNvSpPr txBox="1"/>
          <p:nvPr/>
        </p:nvSpPr>
        <p:spPr>
          <a:xfrm>
            <a:off x="7137632" y="719090"/>
            <a:ext cx="17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SharkManager</a:t>
            </a:r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AB667C1-343D-4EC5-8FDF-34041AD0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58" y="2127781"/>
            <a:ext cx="2067413" cy="81819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26649CE-3484-4698-8E52-DE73ED0F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70" y="2992912"/>
            <a:ext cx="2067413" cy="81819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5565125-4B01-4278-B536-212F160D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79" y="3889186"/>
            <a:ext cx="2067413" cy="81819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E517519-C3FD-49E7-AB14-BCC160ADD374}"/>
              </a:ext>
            </a:extLst>
          </p:cNvPr>
          <p:cNvSpPr txBox="1"/>
          <p:nvPr/>
        </p:nvSpPr>
        <p:spPr>
          <a:xfrm>
            <a:off x="2716969" y="2790276"/>
            <a:ext cx="27195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Stores general game information: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Board itself (dimensions and state)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List of players (and total count) / same with client connections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C4512F-067A-4F33-B417-2AD8EA548B2F}"/>
              </a:ext>
            </a:extLst>
          </p:cNvPr>
          <p:cNvSpPr txBox="1"/>
          <p:nvPr/>
        </p:nvSpPr>
        <p:spPr>
          <a:xfrm>
            <a:off x="5383465" y="3653928"/>
            <a:ext cx="144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write for all sharks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AC032E-FB66-4652-8997-FF52346C3004}"/>
              </a:ext>
            </a:extLst>
          </p:cNvPr>
          <p:cNvSpPr txBox="1"/>
          <p:nvPr/>
        </p:nvSpPr>
        <p:spPr>
          <a:xfrm>
            <a:off x="5360736" y="2083110"/>
            <a:ext cx="146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Whether current wave has finished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95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Heschel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Heschel</dc:creator>
  <cp:lastModifiedBy>Matthew Carrington-Fair</cp:lastModifiedBy>
  <cp:revision>3</cp:revision>
  <dcterms:created xsi:type="dcterms:W3CDTF">2017-11-06T00:23:12Z</dcterms:created>
  <dcterms:modified xsi:type="dcterms:W3CDTF">2017-12-08T20:12:37Z</dcterms:modified>
</cp:coreProperties>
</file>