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972"/>
    <p:restoredTop sz="96327"/>
  </p:normalViewPr>
  <p:slideViewPr>
    <p:cSldViewPr snapToGrid="0">
      <p:cViewPr>
        <p:scale>
          <a:sx n="104" d="100"/>
          <a:sy n="104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B72F7-DBC7-4108-ADF9-8486C291779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94D9663-3A0C-4930-A77A-51B589790E29}">
      <dgm:prSet/>
      <dgm:spPr/>
      <dgm:t>
        <a:bodyPr/>
        <a:lstStyle/>
        <a:p>
          <a:r>
            <a:rPr lang="en-US"/>
            <a:t>Dataset was found on Kaggle.com</a:t>
          </a:r>
        </a:p>
      </dgm:t>
    </dgm:pt>
    <dgm:pt modelId="{443465EB-90CB-4809-B90D-B5A4DE18F483}" type="parTrans" cxnId="{1D9E7A4B-4B08-4676-AD38-11BE63CBF9F5}">
      <dgm:prSet/>
      <dgm:spPr/>
      <dgm:t>
        <a:bodyPr/>
        <a:lstStyle/>
        <a:p>
          <a:endParaRPr lang="en-US"/>
        </a:p>
      </dgm:t>
    </dgm:pt>
    <dgm:pt modelId="{AE904A98-9F19-40BC-B478-978B4B6C9281}" type="sibTrans" cxnId="{1D9E7A4B-4B08-4676-AD38-11BE63CBF9F5}">
      <dgm:prSet/>
      <dgm:spPr/>
      <dgm:t>
        <a:bodyPr/>
        <a:lstStyle/>
        <a:p>
          <a:endParaRPr lang="en-US"/>
        </a:p>
      </dgm:t>
    </dgm:pt>
    <dgm:pt modelId="{B19A10DE-9FCF-4A58-96F9-8C84CCAF4221}">
      <dgm:prSet/>
      <dgm:spPr/>
      <dgm:t>
        <a:bodyPr/>
        <a:lstStyle/>
        <a:p>
          <a:r>
            <a:rPr lang="en-US"/>
            <a:t>10000 rows and 18 columns</a:t>
          </a:r>
        </a:p>
      </dgm:t>
    </dgm:pt>
    <dgm:pt modelId="{19B7CB9D-7910-429A-B6A6-37D08DB4AC74}" type="parTrans" cxnId="{50A3EBBE-FF82-4B01-BB1F-10BA107DB8F9}">
      <dgm:prSet/>
      <dgm:spPr/>
      <dgm:t>
        <a:bodyPr/>
        <a:lstStyle/>
        <a:p>
          <a:endParaRPr lang="en-US"/>
        </a:p>
      </dgm:t>
    </dgm:pt>
    <dgm:pt modelId="{D7D558D9-EE48-424E-89C5-6B4D113E71A0}" type="sibTrans" cxnId="{50A3EBBE-FF82-4B01-BB1F-10BA107DB8F9}">
      <dgm:prSet/>
      <dgm:spPr/>
      <dgm:t>
        <a:bodyPr/>
        <a:lstStyle/>
        <a:p>
          <a:endParaRPr lang="en-US"/>
        </a:p>
      </dgm:t>
    </dgm:pt>
    <dgm:pt modelId="{C332C630-5D52-4D55-A305-D3D6EB3BD3C1}" type="pres">
      <dgm:prSet presAssocID="{863B72F7-DBC7-4108-ADF9-8486C2917791}" presName="root" presStyleCnt="0">
        <dgm:presLayoutVars>
          <dgm:dir/>
          <dgm:resizeHandles val="exact"/>
        </dgm:presLayoutVars>
      </dgm:prSet>
      <dgm:spPr/>
    </dgm:pt>
    <dgm:pt modelId="{FA4028FF-AC5F-4017-9725-7FD18C98BAEB}" type="pres">
      <dgm:prSet presAssocID="{863B72F7-DBC7-4108-ADF9-8486C2917791}" presName="container" presStyleCnt="0">
        <dgm:presLayoutVars>
          <dgm:dir/>
          <dgm:resizeHandles val="exact"/>
        </dgm:presLayoutVars>
      </dgm:prSet>
      <dgm:spPr/>
    </dgm:pt>
    <dgm:pt modelId="{0A8FF16E-AB9E-4E62-AEEA-08E9004A9723}" type="pres">
      <dgm:prSet presAssocID="{F94D9663-3A0C-4930-A77A-51B589790E29}" presName="compNode" presStyleCnt="0"/>
      <dgm:spPr/>
    </dgm:pt>
    <dgm:pt modelId="{EEF2F044-9CAC-4550-B763-7E5003B05F60}" type="pres">
      <dgm:prSet presAssocID="{F94D9663-3A0C-4930-A77A-51B589790E29}" presName="iconBgRect" presStyleLbl="bgShp" presStyleIdx="0" presStyleCnt="2"/>
      <dgm:spPr/>
    </dgm:pt>
    <dgm:pt modelId="{658BD6CF-7389-4ABF-A01C-27D1A2A3DD04}" type="pres">
      <dgm:prSet presAssocID="{F94D9663-3A0C-4930-A77A-51B589790E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91B5AE2-D9CC-486B-9C80-14F9D71845F3}" type="pres">
      <dgm:prSet presAssocID="{F94D9663-3A0C-4930-A77A-51B589790E29}" presName="spaceRect" presStyleCnt="0"/>
      <dgm:spPr/>
    </dgm:pt>
    <dgm:pt modelId="{F5061EB7-DE49-4132-87AF-F859396997DC}" type="pres">
      <dgm:prSet presAssocID="{F94D9663-3A0C-4930-A77A-51B589790E29}" presName="textRect" presStyleLbl="revTx" presStyleIdx="0" presStyleCnt="2">
        <dgm:presLayoutVars>
          <dgm:chMax val="1"/>
          <dgm:chPref val="1"/>
        </dgm:presLayoutVars>
      </dgm:prSet>
      <dgm:spPr/>
    </dgm:pt>
    <dgm:pt modelId="{8F2D110D-9EA8-4899-B413-5637E2B0D07C}" type="pres">
      <dgm:prSet presAssocID="{AE904A98-9F19-40BC-B478-978B4B6C9281}" presName="sibTrans" presStyleLbl="sibTrans2D1" presStyleIdx="0" presStyleCnt="0"/>
      <dgm:spPr/>
    </dgm:pt>
    <dgm:pt modelId="{2D24E71F-3CFF-416F-A815-EE24CEA78943}" type="pres">
      <dgm:prSet presAssocID="{B19A10DE-9FCF-4A58-96F9-8C84CCAF4221}" presName="compNode" presStyleCnt="0"/>
      <dgm:spPr/>
    </dgm:pt>
    <dgm:pt modelId="{93AD3ED6-E35F-4539-9FA0-EDA20C467762}" type="pres">
      <dgm:prSet presAssocID="{B19A10DE-9FCF-4A58-96F9-8C84CCAF4221}" presName="iconBgRect" presStyleLbl="bgShp" presStyleIdx="1" presStyleCnt="2"/>
      <dgm:spPr/>
    </dgm:pt>
    <dgm:pt modelId="{CABB9C95-6CCB-4202-AB18-F7C42C50E91C}" type="pres">
      <dgm:prSet presAssocID="{B19A10DE-9FCF-4A58-96F9-8C84CCAF42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2F5C66-C492-49C6-AB6C-CE30607BA356}" type="pres">
      <dgm:prSet presAssocID="{B19A10DE-9FCF-4A58-96F9-8C84CCAF4221}" presName="spaceRect" presStyleCnt="0"/>
      <dgm:spPr/>
    </dgm:pt>
    <dgm:pt modelId="{F6EC0B77-066F-43D9-BA9B-2DDC0FE3035A}" type="pres">
      <dgm:prSet presAssocID="{B19A10DE-9FCF-4A58-96F9-8C84CCAF422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9E7A4B-4B08-4676-AD38-11BE63CBF9F5}" srcId="{863B72F7-DBC7-4108-ADF9-8486C2917791}" destId="{F94D9663-3A0C-4930-A77A-51B589790E29}" srcOrd="0" destOrd="0" parTransId="{443465EB-90CB-4809-B90D-B5A4DE18F483}" sibTransId="{AE904A98-9F19-40BC-B478-978B4B6C9281}"/>
    <dgm:cxn modelId="{4E7A7550-65F2-4540-B5CC-D46230D395FB}" type="presOf" srcId="{F94D9663-3A0C-4930-A77A-51B589790E29}" destId="{F5061EB7-DE49-4132-87AF-F859396997DC}" srcOrd="0" destOrd="0" presId="urn:microsoft.com/office/officeart/2018/2/layout/IconCircleList"/>
    <dgm:cxn modelId="{3FE29262-2FCE-4772-BF9A-D5F391BAFBBD}" type="presOf" srcId="{B19A10DE-9FCF-4A58-96F9-8C84CCAF4221}" destId="{F6EC0B77-066F-43D9-BA9B-2DDC0FE3035A}" srcOrd="0" destOrd="0" presId="urn:microsoft.com/office/officeart/2018/2/layout/IconCircleList"/>
    <dgm:cxn modelId="{CA3ABD90-02ED-450F-9DB1-61EA5404BD44}" type="presOf" srcId="{AE904A98-9F19-40BC-B478-978B4B6C9281}" destId="{8F2D110D-9EA8-4899-B413-5637E2B0D07C}" srcOrd="0" destOrd="0" presId="urn:microsoft.com/office/officeart/2018/2/layout/IconCircleList"/>
    <dgm:cxn modelId="{50A3EBBE-FF82-4B01-BB1F-10BA107DB8F9}" srcId="{863B72F7-DBC7-4108-ADF9-8486C2917791}" destId="{B19A10DE-9FCF-4A58-96F9-8C84CCAF4221}" srcOrd="1" destOrd="0" parTransId="{19B7CB9D-7910-429A-B6A6-37D08DB4AC74}" sibTransId="{D7D558D9-EE48-424E-89C5-6B4D113E71A0}"/>
    <dgm:cxn modelId="{FF61EBCA-DD62-4A35-98F3-623E0F076422}" type="presOf" srcId="{863B72F7-DBC7-4108-ADF9-8486C2917791}" destId="{C332C630-5D52-4D55-A305-D3D6EB3BD3C1}" srcOrd="0" destOrd="0" presId="urn:microsoft.com/office/officeart/2018/2/layout/IconCircleList"/>
    <dgm:cxn modelId="{5382152A-AB75-420D-99DB-0BF424263704}" type="presParOf" srcId="{C332C630-5D52-4D55-A305-D3D6EB3BD3C1}" destId="{FA4028FF-AC5F-4017-9725-7FD18C98BAEB}" srcOrd="0" destOrd="0" presId="urn:microsoft.com/office/officeart/2018/2/layout/IconCircleList"/>
    <dgm:cxn modelId="{8FB134C6-3903-4FE5-9F47-575A87F2CD6E}" type="presParOf" srcId="{FA4028FF-AC5F-4017-9725-7FD18C98BAEB}" destId="{0A8FF16E-AB9E-4E62-AEEA-08E9004A9723}" srcOrd="0" destOrd="0" presId="urn:microsoft.com/office/officeart/2018/2/layout/IconCircleList"/>
    <dgm:cxn modelId="{833240C3-49E2-49D6-BAD7-1AC50B279A5C}" type="presParOf" srcId="{0A8FF16E-AB9E-4E62-AEEA-08E9004A9723}" destId="{EEF2F044-9CAC-4550-B763-7E5003B05F60}" srcOrd="0" destOrd="0" presId="urn:microsoft.com/office/officeart/2018/2/layout/IconCircleList"/>
    <dgm:cxn modelId="{DC0587F8-B2AB-47A8-8FD3-CE4D69219662}" type="presParOf" srcId="{0A8FF16E-AB9E-4E62-AEEA-08E9004A9723}" destId="{658BD6CF-7389-4ABF-A01C-27D1A2A3DD04}" srcOrd="1" destOrd="0" presId="urn:microsoft.com/office/officeart/2018/2/layout/IconCircleList"/>
    <dgm:cxn modelId="{C03F03CD-7702-4709-9112-5E301F4C2EE7}" type="presParOf" srcId="{0A8FF16E-AB9E-4E62-AEEA-08E9004A9723}" destId="{E91B5AE2-D9CC-486B-9C80-14F9D71845F3}" srcOrd="2" destOrd="0" presId="urn:microsoft.com/office/officeart/2018/2/layout/IconCircleList"/>
    <dgm:cxn modelId="{D9B0A203-DCC0-4C0E-B92E-DAD1A16FB764}" type="presParOf" srcId="{0A8FF16E-AB9E-4E62-AEEA-08E9004A9723}" destId="{F5061EB7-DE49-4132-87AF-F859396997DC}" srcOrd="3" destOrd="0" presId="urn:microsoft.com/office/officeart/2018/2/layout/IconCircleList"/>
    <dgm:cxn modelId="{CCB30696-4D85-4512-A69D-67555122B2D2}" type="presParOf" srcId="{FA4028FF-AC5F-4017-9725-7FD18C98BAEB}" destId="{8F2D110D-9EA8-4899-B413-5637E2B0D07C}" srcOrd="1" destOrd="0" presId="urn:microsoft.com/office/officeart/2018/2/layout/IconCircleList"/>
    <dgm:cxn modelId="{F506F7CF-3126-4232-8967-D4E384123A36}" type="presParOf" srcId="{FA4028FF-AC5F-4017-9725-7FD18C98BAEB}" destId="{2D24E71F-3CFF-416F-A815-EE24CEA78943}" srcOrd="2" destOrd="0" presId="urn:microsoft.com/office/officeart/2018/2/layout/IconCircleList"/>
    <dgm:cxn modelId="{849EAA3E-872D-49ED-8006-FA5F836DEEF8}" type="presParOf" srcId="{2D24E71F-3CFF-416F-A815-EE24CEA78943}" destId="{93AD3ED6-E35F-4539-9FA0-EDA20C467762}" srcOrd="0" destOrd="0" presId="urn:microsoft.com/office/officeart/2018/2/layout/IconCircleList"/>
    <dgm:cxn modelId="{0128D312-FA5C-4EEA-87CD-87D878BA6B96}" type="presParOf" srcId="{2D24E71F-3CFF-416F-A815-EE24CEA78943}" destId="{CABB9C95-6CCB-4202-AB18-F7C42C50E91C}" srcOrd="1" destOrd="0" presId="urn:microsoft.com/office/officeart/2018/2/layout/IconCircleList"/>
    <dgm:cxn modelId="{561226D0-860F-4FC1-86B4-48ABBEE8C908}" type="presParOf" srcId="{2D24E71F-3CFF-416F-A815-EE24CEA78943}" destId="{DB2F5C66-C492-49C6-AB6C-CE30607BA356}" srcOrd="2" destOrd="0" presId="urn:microsoft.com/office/officeart/2018/2/layout/IconCircleList"/>
    <dgm:cxn modelId="{F06DEF60-7E1B-4F03-8671-BC585CD4AA13}" type="presParOf" srcId="{2D24E71F-3CFF-416F-A815-EE24CEA78943}" destId="{F6EC0B77-066F-43D9-BA9B-2DDC0FE303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AAC0FB-64E7-4A09-8956-C8278FB7FE21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C1401D-6939-480A-A0BE-7FBFD8E1F4C8}">
      <dgm:prSet/>
      <dgm:spPr/>
      <dgm:t>
        <a:bodyPr/>
        <a:lstStyle/>
        <a:p>
          <a:r>
            <a:rPr lang="en-US"/>
            <a:t>It looked interesting</a:t>
          </a:r>
        </a:p>
      </dgm:t>
    </dgm:pt>
    <dgm:pt modelId="{2D009B15-162D-48EA-89D8-2CD2D5AE126D}" type="parTrans" cxnId="{D37D87E3-CA7D-45DA-AB18-D1F6DCA4B5D8}">
      <dgm:prSet/>
      <dgm:spPr/>
      <dgm:t>
        <a:bodyPr/>
        <a:lstStyle/>
        <a:p>
          <a:endParaRPr lang="en-US"/>
        </a:p>
      </dgm:t>
    </dgm:pt>
    <dgm:pt modelId="{EEAA2603-02A3-4A22-80F3-F52DD10E85D8}" type="sibTrans" cxnId="{D37D87E3-CA7D-45DA-AB18-D1F6DCA4B5D8}">
      <dgm:prSet/>
      <dgm:spPr/>
      <dgm:t>
        <a:bodyPr/>
        <a:lstStyle/>
        <a:p>
          <a:endParaRPr lang="en-US"/>
        </a:p>
      </dgm:t>
    </dgm:pt>
    <dgm:pt modelId="{3BD74269-D5A1-4912-8928-73191DC05C28}">
      <dgm:prSet/>
      <dgm:spPr/>
      <dgm:t>
        <a:bodyPr/>
        <a:lstStyle/>
        <a:p>
          <a:r>
            <a:rPr lang="en-US"/>
            <a:t>Had the right amount of variables</a:t>
          </a:r>
        </a:p>
      </dgm:t>
    </dgm:pt>
    <dgm:pt modelId="{7BD7C2FB-A0FD-4DAE-AD71-4ADAEAF1CEF8}" type="parTrans" cxnId="{BA9BF947-213C-40B7-AF93-C6D4A8E00018}">
      <dgm:prSet/>
      <dgm:spPr/>
      <dgm:t>
        <a:bodyPr/>
        <a:lstStyle/>
        <a:p>
          <a:endParaRPr lang="en-US"/>
        </a:p>
      </dgm:t>
    </dgm:pt>
    <dgm:pt modelId="{8F9DBD6B-3D8C-4FED-A957-BBC850114F78}" type="sibTrans" cxnId="{BA9BF947-213C-40B7-AF93-C6D4A8E00018}">
      <dgm:prSet/>
      <dgm:spPr/>
      <dgm:t>
        <a:bodyPr/>
        <a:lstStyle/>
        <a:p>
          <a:endParaRPr lang="en-US"/>
        </a:p>
      </dgm:t>
    </dgm:pt>
    <dgm:pt modelId="{92096002-5B3C-1C43-934D-C10D7D9D6876}" type="pres">
      <dgm:prSet presAssocID="{67AAC0FB-64E7-4A09-8956-C8278FB7FE21}" presName="diagram" presStyleCnt="0">
        <dgm:presLayoutVars>
          <dgm:dir/>
          <dgm:resizeHandles val="exact"/>
        </dgm:presLayoutVars>
      </dgm:prSet>
      <dgm:spPr/>
    </dgm:pt>
    <dgm:pt modelId="{E515BFD3-C113-4B43-ACC6-8603468BD8D0}" type="pres">
      <dgm:prSet presAssocID="{FFC1401D-6939-480A-A0BE-7FBFD8E1F4C8}" presName="node" presStyleLbl="node1" presStyleIdx="0" presStyleCnt="2">
        <dgm:presLayoutVars>
          <dgm:bulletEnabled val="1"/>
        </dgm:presLayoutVars>
      </dgm:prSet>
      <dgm:spPr/>
    </dgm:pt>
    <dgm:pt modelId="{79D53EAF-3702-A340-AB4E-265BBE43BC4E}" type="pres">
      <dgm:prSet presAssocID="{EEAA2603-02A3-4A22-80F3-F52DD10E85D8}" presName="sibTrans" presStyleCnt="0"/>
      <dgm:spPr/>
    </dgm:pt>
    <dgm:pt modelId="{765517AB-7B96-8646-8A47-9C23E944DEBB}" type="pres">
      <dgm:prSet presAssocID="{3BD74269-D5A1-4912-8928-73191DC05C28}" presName="node" presStyleLbl="node1" presStyleIdx="1" presStyleCnt="2">
        <dgm:presLayoutVars>
          <dgm:bulletEnabled val="1"/>
        </dgm:presLayoutVars>
      </dgm:prSet>
      <dgm:spPr/>
    </dgm:pt>
  </dgm:ptLst>
  <dgm:cxnLst>
    <dgm:cxn modelId="{BA9BF947-213C-40B7-AF93-C6D4A8E00018}" srcId="{67AAC0FB-64E7-4A09-8956-C8278FB7FE21}" destId="{3BD74269-D5A1-4912-8928-73191DC05C28}" srcOrd="1" destOrd="0" parTransId="{7BD7C2FB-A0FD-4DAE-AD71-4ADAEAF1CEF8}" sibTransId="{8F9DBD6B-3D8C-4FED-A957-BBC850114F78}"/>
    <dgm:cxn modelId="{36A6D3D1-B607-A64B-8ACE-B6739D0AD0AC}" type="presOf" srcId="{FFC1401D-6939-480A-A0BE-7FBFD8E1F4C8}" destId="{E515BFD3-C113-4B43-ACC6-8603468BD8D0}" srcOrd="0" destOrd="0" presId="urn:microsoft.com/office/officeart/2005/8/layout/default"/>
    <dgm:cxn modelId="{2F33D3D3-AD6D-1A49-B4B9-C87550B560A9}" type="presOf" srcId="{67AAC0FB-64E7-4A09-8956-C8278FB7FE21}" destId="{92096002-5B3C-1C43-934D-C10D7D9D6876}" srcOrd="0" destOrd="0" presId="urn:microsoft.com/office/officeart/2005/8/layout/default"/>
    <dgm:cxn modelId="{D37D87E3-CA7D-45DA-AB18-D1F6DCA4B5D8}" srcId="{67AAC0FB-64E7-4A09-8956-C8278FB7FE21}" destId="{FFC1401D-6939-480A-A0BE-7FBFD8E1F4C8}" srcOrd="0" destOrd="0" parTransId="{2D009B15-162D-48EA-89D8-2CD2D5AE126D}" sibTransId="{EEAA2603-02A3-4A22-80F3-F52DD10E85D8}"/>
    <dgm:cxn modelId="{B87FF9F0-EC59-C042-AF42-8B27D159F47B}" type="presOf" srcId="{3BD74269-D5A1-4912-8928-73191DC05C28}" destId="{765517AB-7B96-8646-8A47-9C23E944DEBB}" srcOrd="0" destOrd="0" presId="urn:microsoft.com/office/officeart/2005/8/layout/default"/>
    <dgm:cxn modelId="{40864FD0-9B64-F74E-86ED-757CCA30369C}" type="presParOf" srcId="{92096002-5B3C-1C43-934D-C10D7D9D6876}" destId="{E515BFD3-C113-4B43-ACC6-8603468BD8D0}" srcOrd="0" destOrd="0" presId="urn:microsoft.com/office/officeart/2005/8/layout/default"/>
    <dgm:cxn modelId="{3FBD6BAE-1967-934B-85DE-3A0E2C154CD9}" type="presParOf" srcId="{92096002-5B3C-1C43-934D-C10D7D9D6876}" destId="{79D53EAF-3702-A340-AB4E-265BBE43BC4E}" srcOrd="1" destOrd="0" presId="urn:microsoft.com/office/officeart/2005/8/layout/default"/>
    <dgm:cxn modelId="{EAF02DFA-746B-544D-8DD0-A0A4146028E0}" type="presParOf" srcId="{92096002-5B3C-1C43-934D-C10D7D9D6876}" destId="{765517AB-7B96-8646-8A47-9C23E944DEB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5A324-9055-4694-882A-CBFC266948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73C6E3-7217-4CC7-A219-C46A17C9FD53}">
      <dgm:prSet/>
      <dgm:spPr/>
      <dgm:t>
        <a:bodyPr/>
        <a:lstStyle/>
        <a:p>
          <a:r>
            <a:rPr lang="en-US"/>
            <a:t>Experiment 1 was the most accurate at 88% with a 60/40 spilt using a state size of 50.</a:t>
          </a:r>
        </a:p>
      </dgm:t>
    </dgm:pt>
    <dgm:pt modelId="{E95604E0-186A-42D7-98B3-C58C3BC2F638}" type="parTrans" cxnId="{68BECFC5-4250-4713-8276-7148C711597D}">
      <dgm:prSet/>
      <dgm:spPr/>
      <dgm:t>
        <a:bodyPr/>
        <a:lstStyle/>
        <a:p>
          <a:endParaRPr lang="en-US"/>
        </a:p>
      </dgm:t>
    </dgm:pt>
    <dgm:pt modelId="{FD52FE32-537B-4987-A8E7-E231B45EB5C1}" type="sibTrans" cxnId="{68BECFC5-4250-4713-8276-7148C711597D}">
      <dgm:prSet/>
      <dgm:spPr/>
      <dgm:t>
        <a:bodyPr/>
        <a:lstStyle/>
        <a:p>
          <a:endParaRPr lang="en-US"/>
        </a:p>
      </dgm:t>
    </dgm:pt>
    <dgm:pt modelId="{E516CA8E-A83B-46A9-B1C3-60BD84AE7A88}">
      <dgm:prSet/>
      <dgm:spPr/>
      <dgm:t>
        <a:bodyPr/>
        <a:lstStyle/>
        <a:p>
          <a:r>
            <a:rPr lang="en-US"/>
            <a:t>Potential of the data set using other models.</a:t>
          </a:r>
        </a:p>
      </dgm:t>
    </dgm:pt>
    <dgm:pt modelId="{841923D5-03FF-4342-BC38-D272D903C901}" type="parTrans" cxnId="{17422D3C-A1C6-41FC-B4A8-B6209DB3A415}">
      <dgm:prSet/>
      <dgm:spPr/>
      <dgm:t>
        <a:bodyPr/>
        <a:lstStyle/>
        <a:p>
          <a:endParaRPr lang="en-US"/>
        </a:p>
      </dgm:t>
    </dgm:pt>
    <dgm:pt modelId="{31C42391-9643-42BF-9E7C-F400F100653E}" type="sibTrans" cxnId="{17422D3C-A1C6-41FC-B4A8-B6209DB3A415}">
      <dgm:prSet/>
      <dgm:spPr/>
      <dgm:t>
        <a:bodyPr/>
        <a:lstStyle/>
        <a:p>
          <a:endParaRPr lang="en-US"/>
        </a:p>
      </dgm:t>
    </dgm:pt>
    <dgm:pt modelId="{C9211378-10B5-4A4B-BA8D-1017EDF60DA0}" type="pres">
      <dgm:prSet presAssocID="{8FC5A324-9055-4694-882A-CBFC266948DD}" presName="root" presStyleCnt="0">
        <dgm:presLayoutVars>
          <dgm:dir/>
          <dgm:resizeHandles val="exact"/>
        </dgm:presLayoutVars>
      </dgm:prSet>
      <dgm:spPr/>
    </dgm:pt>
    <dgm:pt modelId="{D8BF8188-E46E-48A9-97BF-1FC54BBFA69F}" type="pres">
      <dgm:prSet presAssocID="{F873C6E3-7217-4CC7-A219-C46A17C9FD53}" presName="compNode" presStyleCnt="0"/>
      <dgm:spPr/>
    </dgm:pt>
    <dgm:pt modelId="{38431E93-95EF-448C-977D-8B226D279862}" type="pres">
      <dgm:prSet presAssocID="{F873C6E3-7217-4CC7-A219-C46A17C9FD53}" presName="bgRect" presStyleLbl="bgShp" presStyleIdx="0" presStyleCnt="2"/>
      <dgm:spPr/>
    </dgm:pt>
    <dgm:pt modelId="{099EBF3E-BB15-4EF2-B603-EFD5D1F2B1CD}" type="pres">
      <dgm:prSet presAssocID="{F873C6E3-7217-4CC7-A219-C46A17C9FD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B7336DF-3FEB-466A-BAEE-BDD044B6DB55}" type="pres">
      <dgm:prSet presAssocID="{F873C6E3-7217-4CC7-A219-C46A17C9FD53}" presName="spaceRect" presStyleCnt="0"/>
      <dgm:spPr/>
    </dgm:pt>
    <dgm:pt modelId="{336D68B2-B8E6-47D5-BECA-9804C050301C}" type="pres">
      <dgm:prSet presAssocID="{F873C6E3-7217-4CC7-A219-C46A17C9FD53}" presName="parTx" presStyleLbl="revTx" presStyleIdx="0" presStyleCnt="2">
        <dgm:presLayoutVars>
          <dgm:chMax val="0"/>
          <dgm:chPref val="0"/>
        </dgm:presLayoutVars>
      </dgm:prSet>
      <dgm:spPr/>
    </dgm:pt>
    <dgm:pt modelId="{DEBD32AA-8D13-4171-AB2B-930F865297EF}" type="pres">
      <dgm:prSet presAssocID="{FD52FE32-537B-4987-A8E7-E231B45EB5C1}" presName="sibTrans" presStyleCnt="0"/>
      <dgm:spPr/>
    </dgm:pt>
    <dgm:pt modelId="{E162D07D-FC92-44B4-AC33-F59B4982662A}" type="pres">
      <dgm:prSet presAssocID="{E516CA8E-A83B-46A9-B1C3-60BD84AE7A88}" presName="compNode" presStyleCnt="0"/>
      <dgm:spPr/>
    </dgm:pt>
    <dgm:pt modelId="{690B8A41-E2DB-4C0E-9E7E-CB9C3B1C1D44}" type="pres">
      <dgm:prSet presAssocID="{E516CA8E-A83B-46A9-B1C3-60BD84AE7A88}" presName="bgRect" presStyleLbl="bgShp" presStyleIdx="1" presStyleCnt="2"/>
      <dgm:spPr/>
    </dgm:pt>
    <dgm:pt modelId="{CA258A58-1D58-4C0E-BFDF-0214E4B5C2DB}" type="pres">
      <dgm:prSet presAssocID="{E516CA8E-A83B-46A9-B1C3-60BD84AE7A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AEB63F-36D1-413A-9FAA-A64792028EE6}" type="pres">
      <dgm:prSet presAssocID="{E516CA8E-A83B-46A9-B1C3-60BD84AE7A88}" presName="spaceRect" presStyleCnt="0"/>
      <dgm:spPr/>
    </dgm:pt>
    <dgm:pt modelId="{736D5F68-A88C-44F2-8B5F-FAE37E4915A8}" type="pres">
      <dgm:prSet presAssocID="{E516CA8E-A83B-46A9-B1C3-60BD84AE7A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095F0B-0313-4007-A38C-C49141024AB6}" type="presOf" srcId="{F873C6E3-7217-4CC7-A219-C46A17C9FD53}" destId="{336D68B2-B8E6-47D5-BECA-9804C050301C}" srcOrd="0" destOrd="0" presId="urn:microsoft.com/office/officeart/2018/2/layout/IconVerticalSolidList"/>
    <dgm:cxn modelId="{B674B10F-50FC-4BFB-97C9-DAA66895F63A}" type="presOf" srcId="{8FC5A324-9055-4694-882A-CBFC266948DD}" destId="{C9211378-10B5-4A4B-BA8D-1017EDF60DA0}" srcOrd="0" destOrd="0" presId="urn:microsoft.com/office/officeart/2018/2/layout/IconVerticalSolidList"/>
    <dgm:cxn modelId="{17422D3C-A1C6-41FC-B4A8-B6209DB3A415}" srcId="{8FC5A324-9055-4694-882A-CBFC266948DD}" destId="{E516CA8E-A83B-46A9-B1C3-60BD84AE7A88}" srcOrd="1" destOrd="0" parTransId="{841923D5-03FF-4342-BC38-D272D903C901}" sibTransId="{31C42391-9643-42BF-9E7C-F400F100653E}"/>
    <dgm:cxn modelId="{5242919C-844B-4694-B192-4A108776B063}" type="presOf" srcId="{E516CA8E-A83B-46A9-B1C3-60BD84AE7A88}" destId="{736D5F68-A88C-44F2-8B5F-FAE37E4915A8}" srcOrd="0" destOrd="0" presId="urn:microsoft.com/office/officeart/2018/2/layout/IconVerticalSolidList"/>
    <dgm:cxn modelId="{68BECFC5-4250-4713-8276-7148C711597D}" srcId="{8FC5A324-9055-4694-882A-CBFC266948DD}" destId="{F873C6E3-7217-4CC7-A219-C46A17C9FD53}" srcOrd="0" destOrd="0" parTransId="{E95604E0-186A-42D7-98B3-C58C3BC2F638}" sibTransId="{FD52FE32-537B-4987-A8E7-E231B45EB5C1}"/>
    <dgm:cxn modelId="{E7EA95E2-D67F-495B-A902-BFBB62DE9E1E}" type="presParOf" srcId="{C9211378-10B5-4A4B-BA8D-1017EDF60DA0}" destId="{D8BF8188-E46E-48A9-97BF-1FC54BBFA69F}" srcOrd="0" destOrd="0" presId="urn:microsoft.com/office/officeart/2018/2/layout/IconVerticalSolidList"/>
    <dgm:cxn modelId="{989CBA00-B858-4A74-B1F7-A79A168EACAF}" type="presParOf" srcId="{D8BF8188-E46E-48A9-97BF-1FC54BBFA69F}" destId="{38431E93-95EF-448C-977D-8B226D279862}" srcOrd="0" destOrd="0" presId="urn:microsoft.com/office/officeart/2018/2/layout/IconVerticalSolidList"/>
    <dgm:cxn modelId="{DCE08A30-93C3-4ED1-90B9-2ACA9B931038}" type="presParOf" srcId="{D8BF8188-E46E-48A9-97BF-1FC54BBFA69F}" destId="{099EBF3E-BB15-4EF2-B603-EFD5D1F2B1CD}" srcOrd="1" destOrd="0" presId="urn:microsoft.com/office/officeart/2018/2/layout/IconVerticalSolidList"/>
    <dgm:cxn modelId="{CE379A9C-11F2-4A79-8CBF-29062893F4FB}" type="presParOf" srcId="{D8BF8188-E46E-48A9-97BF-1FC54BBFA69F}" destId="{5B7336DF-3FEB-466A-BAEE-BDD044B6DB55}" srcOrd="2" destOrd="0" presId="urn:microsoft.com/office/officeart/2018/2/layout/IconVerticalSolidList"/>
    <dgm:cxn modelId="{17108F12-7698-4DF9-9CF6-AAB1C5312A85}" type="presParOf" srcId="{D8BF8188-E46E-48A9-97BF-1FC54BBFA69F}" destId="{336D68B2-B8E6-47D5-BECA-9804C050301C}" srcOrd="3" destOrd="0" presId="urn:microsoft.com/office/officeart/2018/2/layout/IconVerticalSolidList"/>
    <dgm:cxn modelId="{1E465C23-D8A1-4826-AB5A-86E3D1A85C43}" type="presParOf" srcId="{C9211378-10B5-4A4B-BA8D-1017EDF60DA0}" destId="{DEBD32AA-8D13-4171-AB2B-930F865297EF}" srcOrd="1" destOrd="0" presId="urn:microsoft.com/office/officeart/2018/2/layout/IconVerticalSolidList"/>
    <dgm:cxn modelId="{82CAAD7A-ACA8-427C-893A-A6CEBBBBFE2C}" type="presParOf" srcId="{C9211378-10B5-4A4B-BA8D-1017EDF60DA0}" destId="{E162D07D-FC92-44B4-AC33-F59B4982662A}" srcOrd="2" destOrd="0" presId="urn:microsoft.com/office/officeart/2018/2/layout/IconVerticalSolidList"/>
    <dgm:cxn modelId="{6A53A00C-BD4E-40F1-8DD4-C44A3BC6B1D8}" type="presParOf" srcId="{E162D07D-FC92-44B4-AC33-F59B4982662A}" destId="{690B8A41-E2DB-4C0E-9E7E-CB9C3B1C1D44}" srcOrd="0" destOrd="0" presId="urn:microsoft.com/office/officeart/2018/2/layout/IconVerticalSolidList"/>
    <dgm:cxn modelId="{EDCFB642-7856-423A-822D-544D8309CA93}" type="presParOf" srcId="{E162D07D-FC92-44B4-AC33-F59B4982662A}" destId="{CA258A58-1D58-4C0E-BFDF-0214E4B5C2DB}" srcOrd="1" destOrd="0" presId="urn:microsoft.com/office/officeart/2018/2/layout/IconVerticalSolidList"/>
    <dgm:cxn modelId="{E6177B8A-90BA-41C8-8A8E-734CC50ABBD3}" type="presParOf" srcId="{E162D07D-FC92-44B4-AC33-F59B4982662A}" destId="{24AEB63F-36D1-413A-9FAA-A64792028EE6}" srcOrd="2" destOrd="0" presId="urn:microsoft.com/office/officeart/2018/2/layout/IconVerticalSolidList"/>
    <dgm:cxn modelId="{11C74399-1E13-4C18-BC5A-1D49856A2F54}" type="presParOf" srcId="{E162D07D-FC92-44B4-AC33-F59B4982662A}" destId="{736D5F68-A88C-44F2-8B5F-FAE37E4915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2F044-9CAC-4550-B763-7E5003B05F60}">
      <dsp:nvSpPr>
        <dsp:cNvPr id="0" name=""/>
        <dsp:cNvSpPr/>
      </dsp:nvSpPr>
      <dsp:spPr>
        <a:xfrm>
          <a:off x="460676" y="978949"/>
          <a:ext cx="1252002" cy="12520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BD6CF-7389-4ABF-A01C-27D1A2A3DD04}">
      <dsp:nvSpPr>
        <dsp:cNvPr id="0" name=""/>
        <dsp:cNvSpPr/>
      </dsp:nvSpPr>
      <dsp:spPr>
        <a:xfrm>
          <a:off x="723596" y="1241870"/>
          <a:ext cx="726161" cy="7261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61EB7-DE49-4132-87AF-F859396997DC}">
      <dsp:nvSpPr>
        <dsp:cNvPr id="0" name=""/>
        <dsp:cNvSpPr/>
      </dsp:nvSpPr>
      <dsp:spPr>
        <a:xfrm>
          <a:off x="1980964" y="978949"/>
          <a:ext cx="2951147" cy="125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 was found on Kaggle.com</a:t>
          </a:r>
        </a:p>
      </dsp:txBody>
      <dsp:txXfrm>
        <a:off x="1980964" y="978949"/>
        <a:ext cx="2951147" cy="1252002"/>
      </dsp:txXfrm>
    </dsp:sp>
    <dsp:sp modelId="{93AD3ED6-E35F-4539-9FA0-EDA20C467762}">
      <dsp:nvSpPr>
        <dsp:cNvPr id="0" name=""/>
        <dsp:cNvSpPr/>
      </dsp:nvSpPr>
      <dsp:spPr>
        <a:xfrm>
          <a:off x="5446327" y="978949"/>
          <a:ext cx="1252002" cy="12520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B9C95-6CCB-4202-AB18-F7C42C50E91C}">
      <dsp:nvSpPr>
        <dsp:cNvPr id="0" name=""/>
        <dsp:cNvSpPr/>
      </dsp:nvSpPr>
      <dsp:spPr>
        <a:xfrm>
          <a:off x="5709248" y="1241870"/>
          <a:ext cx="726161" cy="7261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C0B77-066F-43D9-BA9B-2DDC0FE3035A}">
      <dsp:nvSpPr>
        <dsp:cNvPr id="0" name=""/>
        <dsp:cNvSpPr/>
      </dsp:nvSpPr>
      <dsp:spPr>
        <a:xfrm>
          <a:off x="6966615" y="978949"/>
          <a:ext cx="2951147" cy="125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10000 rows and 18 columns</a:t>
          </a:r>
        </a:p>
      </dsp:txBody>
      <dsp:txXfrm>
        <a:off x="6966615" y="978949"/>
        <a:ext cx="2951147" cy="125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5BFD3-C113-4B43-ACC6-8603468BD8D0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It looked interesting</a:t>
          </a:r>
        </a:p>
      </dsp:txBody>
      <dsp:txXfrm>
        <a:off x="1283" y="673807"/>
        <a:ext cx="5006206" cy="3003723"/>
      </dsp:txXfrm>
    </dsp:sp>
    <dsp:sp modelId="{765517AB-7B96-8646-8A47-9C23E944DEBB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Had the right amount of variables</a:t>
          </a:r>
        </a:p>
      </dsp:txBody>
      <dsp:txXfrm>
        <a:off x="5508110" y="673807"/>
        <a:ext cx="5006206" cy="3003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31E93-95EF-448C-977D-8B226D279862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EBF3E-BB15-4EF2-B603-EFD5D1F2B1CD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D68B2-B8E6-47D5-BECA-9804C050301C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Experiment 1 was the most accurate at 88% with a 60/40 spilt using a state size of 50.</a:t>
          </a:r>
        </a:p>
      </dsp:txBody>
      <dsp:txXfrm>
        <a:off x="1936708" y="908268"/>
        <a:ext cx="4308556" cy="1676804"/>
      </dsp:txXfrm>
    </dsp:sp>
    <dsp:sp modelId="{690B8A41-E2DB-4C0E-9E7E-CB9C3B1C1D44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58A58-1D58-4C0E-BFDF-0214E4B5C2DB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D5F68-A88C-44F2-8B5F-FAE37E4915A8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Potential of the data set using other models.</a:t>
          </a:r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C771-6E07-6075-A177-FD777BCCD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04570-CD43-5E9C-951C-04A578253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0E55-5229-EA3F-8515-DB41242D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D5FB-B749-1044-E27B-371C1794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C2E8-139E-EE06-78BA-6324EFE5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2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E63C-C4FE-0915-E048-60F8F3D9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98FC0-DFC2-0E9E-D564-AD22F0CDB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EFF6-478A-A679-6BBD-CBA5FE88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ABE1-1469-5260-E3A4-27DAC5EA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955-78D0-47C8-E037-2E260A17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81284-9EA0-3CA3-45E6-9EFC31065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31E6A-DA7A-8098-461A-65AA916AE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E668-83C6-6203-3ECD-94E15247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6C88E-2BF5-C4D3-65B7-14F79AEF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311C-AAAB-A6AF-3573-714DE2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3A65-7167-4F6F-41BC-23F3EED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BFCA-375E-59A2-C33B-4869AF8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C8565-1685-64B2-2AD3-A85BFC4D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4CC2-36A0-68B0-DB98-A25D3DA2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A3F8-9661-AFEF-1A0C-81A54483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7706-1F56-854A-3D57-E088E3EC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0172C-7D59-D0FE-E239-C50C22B0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2E95-A57C-87E5-28D4-1E71825E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01A9-F712-F101-E376-7BE0F3DC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2827-CD29-C87C-B77D-6167E053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6EFC-79C5-FD3D-99BE-100109B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741F-0126-A015-185A-D86F98DB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40BE-23E0-61CF-4ED1-4AF6EDD2C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0C313-9039-81EB-491B-72AF74F1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5C11-0A1E-ED1B-4ABF-92E6243C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6F76-7421-E6AA-704B-7ABDDFA0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7D3E-05C9-2E51-118A-BF333076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73CA-DF32-031B-CCF2-4773488D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7A554-509D-04E9-E4F4-EA3DCB3A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8D7F1-0963-64B0-AEA7-BF70E7D12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BE73E-E348-DA19-FF6D-A153847C5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57D27-D9FC-5549-87FC-D6074722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6F74B-028A-3144-4E51-A469D694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B4E7A-1874-CA0B-B6E5-FB18EAC6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3D4C-5701-D215-A3DB-0FA62C3E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9C89A-AA57-BD4A-0B09-19280F2F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DCE3-EB1B-DDBD-2C59-53E0EEA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D7201-C703-D8F7-13E9-774A013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2495F-19F2-830E-3241-A5A7DF01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C5F3A-06DC-7CFC-01AB-4CD7CBF9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F19AB-C669-2D03-3190-6AF9F09A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7FFF-1AF2-C931-E621-E260A66D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46C5-99A2-B246-CB1B-B8DC4409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8DF76-7687-FBC3-2F37-A112DD60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9807-27F2-1998-60CF-4755E764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AD7AC-2EA8-DD23-C6E6-07E56942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08586-435A-3C49-0E66-58958257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A8B7-97EE-CC8B-3A33-DF3DF8C3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073B4-EBF6-0ABB-1913-84C8C293C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C58EE-A5A2-7619-EF5C-4325C0423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48CB-104C-DBD7-C5E7-4F138AFD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2EDB3-83B7-7D35-50DB-ED452B89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A3325-E39E-BC10-359D-5CB2871C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3E664-70E3-EF5E-2FE4-D8DA594C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9D5B-38D7-0935-E44B-D99EEFEE5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DFF5-2B44-AD5E-EFC0-0B2C18D55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7ABD-44E8-F441-8302-4BCB8FF6D0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6E2B-C48D-16A5-91A5-3DF0BF5E8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D968-2B33-E14C-DF67-6C931756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9A15-4518-064F-BBAD-1C831464B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5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ld fashioned buildings">
            <a:extLst>
              <a:ext uri="{FF2B5EF4-FFF2-40B4-BE49-F238E27FC236}">
                <a16:creationId xmlns:a16="http://schemas.microsoft.com/office/drawing/2014/main" id="{C39F3C4C-7C5B-7EC9-0B5B-8B26D51BD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640" b="110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3E77B-F554-63B9-84B2-FEF7CBAE2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Basic or Luxury Paris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513BA-2382-CE7C-6FA0-6420DCB4F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Matthew Carrico</a:t>
            </a:r>
          </a:p>
        </p:txBody>
      </p:sp>
    </p:spTree>
    <p:extLst>
      <p:ext uri="{BB962C8B-B14F-4D97-AF65-F5344CB8AC3E}">
        <p14:creationId xmlns:p14="http://schemas.microsoft.com/office/powerpoint/2010/main" val="217963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2E93C-5E3E-B5C5-F150-E942189F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About the Data	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49E61E-017E-DB67-307C-C2F643531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72301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2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5FB3F-12B0-0E4A-A484-FBB9B90D4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7ADD8-4E3A-9D35-1D1D-AEA91A39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I Chose This Data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A66780C-047D-BE03-DB2E-C9FFDD58D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83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620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09304-CC8A-C814-E1B5-41FE9E40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About the Model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91E4-5948-0AC1-CE6B-2D0CE496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Logistic Regression model was used to predict if a property was Luxury or Basic using the model accuracy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DA43-7F41-D4AA-825E-A20F2C37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Results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D11A1688-4372-904F-3B76-1B7CC209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80" y="799282"/>
            <a:ext cx="3211039" cy="907118"/>
          </a:xfrm>
          <a:prstGeom prst="rect">
            <a:avLst/>
          </a:prstGeom>
        </p:spPr>
      </p:pic>
      <p:pic>
        <p:nvPicPr>
          <p:cNvPr id="17" name="Content Placeholder 16" descr="Chart, treemap chart&#10;&#10;Description automatically generated">
            <a:extLst>
              <a:ext uri="{FF2B5EF4-FFF2-40B4-BE49-F238E27FC236}">
                <a16:creationId xmlns:a16="http://schemas.microsoft.com/office/drawing/2014/main" id="{494EB8F1-F2EC-5E58-C279-933DEF9A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19" y="325905"/>
            <a:ext cx="2471832" cy="1853874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526CDFF-096C-62E0-98D0-542B4A3C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FD018C8F-D128-8E49-80BC-B1841E2B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081" y="2974179"/>
            <a:ext cx="3219976" cy="909643"/>
          </a:xfrm>
          <a:prstGeom prst="rect">
            <a:avLst/>
          </a:prstGeom>
        </p:spPr>
      </p:pic>
      <p:pic>
        <p:nvPicPr>
          <p:cNvPr id="22" name="Picture 21" descr="Chart, treemap chart&#10;&#10;Description automatically generated">
            <a:extLst>
              <a:ext uri="{FF2B5EF4-FFF2-40B4-BE49-F238E27FC236}">
                <a16:creationId xmlns:a16="http://schemas.microsoft.com/office/drawing/2014/main" id="{72B2A6B5-39E0-074C-0100-4511D2AB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270" y="2503952"/>
            <a:ext cx="2387222" cy="1850097"/>
          </a:xfrm>
          <a:prstGeom prst="rect">
            <a:avLst/>
          </a:prstGeom>
        </p:spPr>
      </p:pic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51F963BD-6057-5F42-6FCF-E41F63A50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486" y="5126025"/>
            <a:ext cx="3211571" cy="907268"/>
          </a:xfrm>
          <a:prstGeom prst="rect">
            <a:avLst/>
          </a:prstGeom>
        </p:spPr>
      </p:pic>
      <p:pic>
        <p:nvPicPr>
          <p:cNvPr id="27" name="Picture 26" descr="Chart, treemap chart&#10;&#10;Description automatically generated">
            <a:extLst>
              <a:ext uri="{FF2B5EF4-FFF2-40B4-BE49-F238E27FC236}">
                <a16:creationId xmlns:a16="http://schemas.microsoft.com/office/drawing/2014/main" id="{3254C995-BD39-A850-01EF-08D36D05B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9391" y="4649694"/>
            <a:ext cx="2423888" cy="18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0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281E6-E0AC-9C77-597A-A4D5717E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45E3C7-2174-1E3A-8234-FC0BD67C2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63760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3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Basic or Luxury Paris</vt:lpstr>
      <vt:lpstr>About the Data </vt:lpstr>
      <vt:lpstr>Why I Chose This Data</vt:lpstr>
      <vt:lpstr>About the Model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or Luxury Paris</dc:title>
  <dc:creator>Matthew J. Carrico</dc:creator>
  <cp:lastModifiedBy>Matthew J. Carrico</cp:lastModifiedBy>
  <cp:revision>1</cp:revision>
  <dcterms:created xsi:type="dcterms:W3CDTF">2023-05-03T11:01:56Z</dcterms:created>
  <dcterms:modified xsi:type="dcterms:W3CDTF">2023-05-03T11:26:09Z</dcterms:modified>
</cp:coreProperties>
</file>