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6" r:id="rId8"/>
    <p:sldId id="267" r:id="rId9"/>
    <p:sldId id="268" r:id="rId10"/>
    <p:sldId id="264" r:id="rId11"/>
    <p:sldId id="269" r:id="rId12"/>
    <p:sldId id="261" r:id="rId13"/>
    <p:sldId id="262" r:id="rId14"/>
    <p:sldId id="270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6970-3707-45C8-985B-1B350B47A250}" type="datetimeFigureOut">
              <a:rPr lang="es-ES" smtClean="0"/>
              <a:t>27/08/2015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39F3-4E5C-44DA-BD8B-FF7FF0B6D7A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099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6970-3707-45C8-985B-1B350B47A250}" type="datetimeFigureOut">
              <a:rPr lang="es-ES" smtClean="0"/>
              <a:t>27/08/2015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39F3-4E5C-44DA-BD8B-FF7FF0B6D7A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833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6970-3707-45C8-985B-1B350B47A250}" type="datetimeFigureOut">
              <a:rPr lang="es-ES" smtClean="0"/>
              <a:t>27/08/2015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39F3-4E5C-44DA-BD8B-FF7FF0B6D7A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205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6970-3707-45C8-985B-1B350B47A250}" type="datetimeFigureOut">
              <a:rPr lang="es-ES" smtClean="0"/>
              <a:t>27/08/2015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39F3-4E5C-44DA-BD8B-FF7FF0B6D7A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934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6970-3707-45C8-985B-1B350B47A250}" type="datetimeFigureOut">
              <a:rPr lang="es-ES" smtClean="0"/>
              <a:t>27/08/2015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39F3-4E5C-44DA-BD8B-FF7FF0B6D7A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431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6970-3707-45C8-985B-1B350B47A250}" type="datetimeFigureOut">
              <a:rPr lang="es-ES" smtClean="0"/>
              <a:t>27/08/2015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39F3-4E5C-44DA-BD8B-FF7FF0B6D7A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84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6970-3707-45C8-985B-1B350B47A250}" type="datetimeFigureOut">
              <a:rPr lang="es-ES" smtClean="0"/>
              <a:t>27/08/2015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39F3-4E5C-44DA-BD8B-FF7FF0B6D7A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429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6970-3707-45C8-985B-1B350B47A250}" type="datetimeFigureOut">
              <a:rPr lang="es-ES" smtClean="0"/>
              <a:t>27/08/2015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39F3-4E5C-44DA-BD8B-FF7FF0B6D7A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75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6970-3707-45C8-985B-1B350B47A250}" type="datetimeFigureOut">
              <a:rPr lang="es-ES" smtClean="0"/>
              <a:t>27/08/2015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39F3-4E5C-44DA-BD8B-FF7FF0B6D7A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178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6970-3707-45C8-985B-1B350B47A250}" type="datetimeFigureOut">
              <a:rPr lang="es-ES" smtClean="0"/>
              <a:t>27/08/2015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39F3-4E5C-44DA-BD8B-FF7FF0B6D7A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69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6970-3707-45C8-985B-1B350B47A250}" type="datetimeFigureOut">
              <a:rPr lang="es-ES" smtClean="0"/>
              <a:t>27/08/2015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39F3-4E5C-44DA-BD8B-FF7FF0B6D7A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907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D6970-3707-45C8-985B-1B350B47A250}" type="datetimeFigureOut">
              <a:rPr lang="es-ES" smtClean="0"/>
              <a:t>27/08/2015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539F3-4E5C-44DA-BD8B-FF7FF0B6D7A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562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323975" y="1247775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704975" y="1247775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76450" y="1247775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457450" y="1247775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838450" y="1247775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219450" y="1247775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600450" y="1247775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2457450" y="90488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2457450" y="471488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2457450" y="842963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2457450" y="1223963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2457450" y="1604963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2457450" y="1985963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2457450" y="2366963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350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591175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972175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343650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724650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105650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486650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867650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6724650" y="-42863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6724650" y="338137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6724650" y="709612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6724650" y="1090612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6724650" y="1471612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6724650" y="1852612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6724650" y="2233612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615113" y="2666999"/>
            <a:ext cx="200025" cy="2000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Oval 19"/>
          <p:cNvSpPr/>
          <p:nvPr/>
        </p:nvSpPr>
        <p:spPr>
          <a:xfrm>
            <a:off x="6619872" y="2295524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Oval 21"/>
          <p:cNvSpPr/>
          <p:nvPr/>
        </p:nvSpPr>
        <p:spPr>
          <a:xfrm>
            <a:off x="7005220" y="2666999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Oval 22"/>
          <p:cNvSpPr/>
          <p:nvPr/>
        </p:nvSpPr>
        <p:spPr>
          <a:xfrm>
            <a:off x="6244056" y="2666999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Oval 23"/>
          <p:cNvSpPr/>
          <p:nvPr/>
        </p:nvSpPr>
        <p:spPr>
          <a:xfrm>
            <a:off x="6611186" y="3057526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TextBox 26"/>
          <p:cNvSpPr txBox="1"/>
          <p:nvPr/>
        </p:nvSpPr>
        <p:spPr>
          <a:xfrm>
            <a:off x="6611186" y="74509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</a:t>
            </a:r>
            <a:endParaRPr lang="es-ES" dirty="0"/>
          </a:p>
        </p:txBody>
      </p:sp>
      <p:sp>
        <p:nvSpPr>
          <p:cNvPr id="28" name="TextBox 27"/>
          <p:cNvSpPr txBox="1"/>
          <p:nvPr/>
        </p:nvSpPr>
        <p:spPr>
          <a:xfrm>
            <a:off x="6875407" y="74509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i+1</a:t>
            </a:r>
            <a:endParaRPr lang="es-ES" dirty="0"/>
          </a:p>
        </p:txBody>
      </p:sp>
      <p:sp>
        <p:nvSpPr>
          <p:cNvPr id="29" name="TextBox 28"/>
          <p:cNvSpPr txBox="1"/>
          <p:nvPr/>
        </p:nvSpPr>
        <p:spPr>
          <a:xfrm>
            <a:off x="6128920" y="74509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i-1</a:t>
            </a:r>
            <a:endParaRPr lang="es-ES" dirty="0"/>
          </a:p>
        </p:txBody>
      </p:sp>
      <p:sp>
        <p:nvSpPr>
          <p:cNvPr id="30" name="TextBox 29"/>
          <p:cNvSpPr txBox="1"/>
          <p:nvPr/>
        </p:nvSpPr>
        <p:spPr>
          <a:xfrm>
            <a:off x="7256406" y="74509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i+2</a:t>
            </a:r>
            <a:endParaRPr lang="es-ES" dirty="0"/>
          </a:p>
        </p:txBody>
      </p:sp>
      <p:sp>
        <p:nvSpPr>
          <p:cNvPr id="31" name="TextBox 30"/>
          <p:cNvSpPr txBox="1"/>
          <p:nvPr/>
        </p:nvSpPr>
        <p:spPr>
          <a:xfrm>
            <a:off x="5759617" y="74509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i-2</a:t>
            </a:r>
            <a:endParaRPr lang="es-ES" dirty="0"/>
          </a:p>
        </p:txBody>
      </p:sp>
      <p:sp>
        <p:nvSpPr>
          <p:cNvPr id="32" name="TextBox 31"/>
          <p:cNvSpPr txBox="1"/>
          <p:nvPr/>
        </p:nvSpPr>
        <p:spPr>
          <a:xfrm>
            <a:off x="7632649" y="75092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i+3</a:t>
            </a:r>
            <a:endParaRPr lang="es-ES" dirty="0"/>
          </a:p>
        </p:txBody>
      </p:sp>
      <p:sp>
        <p:nvSpPr>
          <p:cNvPr id="33" name="TextBox 32"/>
          <p:cNvSpPr txBox="1"/>
          <p:nvPr/>
        </p:nvSpPr>
        <p:spPr>
          <a:xfrm>
            <a:off x="5382125" y="74295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i-3</a:t>
            </a:r>
            <a:endParaRPr lang="es-ES" dirty="0"/>
          </a:p>
        </p:txBody>
      </p:sp>
      <p:sp>
        <p:nvSpPr>
          <p:cNvPr id="34" name="TextBox 33"/>
          <p:cNvSpPr txBox="1"/>
          <p:nvPr/>
        </p:nvSpPr>
        <p:spPr>
          <a:xfrm>
            <a:off x="4675456" y="2590266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</a:t>
            </a:r>
            <a:endParaRPr lang="es-ES" dirty="0"/>
          </a:p>
        </p:txBody>
      </p:sp>
      <p:sp>
        <p:nvSpPr>
          <p:cNvPr id="35" name="TextBox 34"/>
          <p:cNvSpPr txBox="1"/>
          <p:nvPr/>
        </p:nvSpPr>
        <p:spPr>
          <a:xfrm>
            <a:off x="4567121" y="2971801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</a:t>
            </a:r>
            <a:r>
              <a:rPr lang="es-ES" dirty="0" smtClean="0"/>
              <a:t>+1</a:t>
            </a:r>
            <a:endParaRPr lang="es-ES" dirty="0"/>
          </a:p>
        </p:txBody>
      </p:sp>
      <p:sp>
        <p:nvSpPr>
          <p:cNvPr id="36" name="TextBox 35"/>
          <p:cNvSpPr txBox="1"/>
          <p:nvPr/>
        </p:nvSpPr>
        <p:spPr>
          <a:xfrm>
            <a:off x="4585609" y="22087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j-1</a:t>
            </a:r>
            <a:endParaRPr lang="es-ES" dirty="0"/>
          </a:p>
        </p:txBody>
      </p:sp>
      <p:sp>
        <p:nvSpPr>
          <p:cNvPr id="37" name="TextBox 36"/>
          <p:cNvSpPr txBox="1"/>
          <p:nvPr/>
        </p:nvSpPr>
        <p:spPr>
          <a:xfrm>
            <a:off x="4576647" y="3344824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j+2</a:t>
            </a:r>
            <a:endParaRPr lang="es-ES" dirty="0"/>
          </a:p>
        </p:txBody>
      </p:sp>
      <p:sp>
        <p:nvSpPr>
          <p:cNvPr id="38" name="TextBox 37"/>
          <p:cNvSpPr txBox="1"/>
          <p:nvPr/>
        </p:nvSpPr>
        <p:spPr>
          <a:xfrm>
            <a:off x="4594346" y="3714156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j+3</a:t>
            </a:r>
            <a:endParaRPr lang="es-ES" dirty="0"/>
          </a:p>
        </p:txBody>
      </p:sp>
      <p:sp>
        <p:nvSpPr>
          <p:cNvPr id="39" name="TextBox 38"/>
          <p:cNvSpPr txBox="1"/>
          <p:nvPr/>
        </p:nvSpPr>
        <p:spPr>
          <a:xfrm>
            <a:off x="4593092" y="181499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j-2</a:t>
            </a:r>
            <a:endParaRPr lang="es-ES" dirty="0"/>
          </a:p>
        </p:txBody>
      </p:sp>
      <p:sp>
        <p:nvSpPr>
          <p:cNvPr id="40" name="TextBox 39"/>
          <p:cNvSpPr txBox="1"/>
          <p:nvPr/>
        </p:nvSpPr>
        <p:spPr>
          <a:xfrm>
            <a:off x="4589563" y="144566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j-3</a:t>
            </a:r>
            <a:endParaRPr lang="es-ES" dirty="0"/>
          </a:p>
        </p:txBody>
      </p:sp>
      <p:sp>
        <p:nvSpPr>
          <p:cNvPr id="41" name="Oval 40"/>
          <p:cNvSpPr/>
          <p:nvPr/>
        </p:nvSpPr>
        <p:spPr>
          <a:xfrm>
            <a:off x="6244528" y="2298745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Oval 41"/>
          <p:cNvSpPr/>
          <p:nvPr/>
        </p:nvSpPr>
        <p:spPr>
          <a:xfrm>
            <a:off x="7005220" y="2298744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Oval 42"/>
          <p:cNvSpPr/>
          <p:nvPr/>
        </p:nvSpPr>
        <p:spPr>
          <a:xfrm>
            <a:off x="7006776" y="3057526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Oval 43"/>
          <p:cNvSpPr/>
          <p:nvPr/>
        </p:nvSpPr>
        <p:spPr>
          <a:xfrm>
            <a:off x="6247544" y="3057526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Oval 44"/>
          <p:cNvSpPr/>
          <p:nvPr/>
        </p:nvSpPr>
        <p:spPr>
          <a:xfrm>
            <a:off x="5867803" y="2664857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Oval 45"/>
          <p:cNvSpPr/>
          <p:nvPr/>
        </p:nvSpPr>
        <p:spPr>
          <a:xfrm>
            <a:off x="7386219" y="2664856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Oval 46"/>
          <p:cNvSpPr/>
          <p:nvPr/>
        </p:nvSpPr>
        <p:spPr>
          <a:xfrm>
            <a:off x="6611185" y="1919881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Oval 47"/>
          <p:cNvSpPr/>
          <p:nvPr/>
        </p:nvSpPr>
        <p:spPr>
          <a:xfrm>
            <a:off x="6611184" y="3438524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1050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591175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972175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343650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724650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105650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486650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867650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6724650" y="-42863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6724650" y="338137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6724650" y="709612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6724650" y="1090612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6724650" y="1471612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6724650" y="1852612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6724650" y="2233612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615113" y="2666999"/>
            <a:ext cx="200025" cy="2000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Oval 19"/>
          <p:cNvSpPr/>
          <p:nvPr/>
        </p:nvSpPr>
        <p:spPr>
          <a:xfrm>
            <a:off x="6619872" y="2295524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Oval 21"/>
          <p:cNvSpPr/>
          <p:nvPr/>
        </p:nvSpPr>
        <p:spPr>
          <a:xfrm>
            <a:off x="7005220" y="2666999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Oval 22"/>
          <p:cNvSpPr/>
          <p:nvPr/>
        </p:nvSpPr>
        <p:spPr>
          <a:xfrm>
            <a:off x="6244056" y="2666999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Oval 23"/>
          <p:cNvSpPr/>
          <p:nvPr/>
        </p:nvSpPr>
        <p:spPr>
          <a:xfrm>
            <a:off x="6611186" y="3057526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TextBox 26"/>
          <p:cNvSpPr txBox="1"/>
          <p:nvPr/>
        </p:nvSpPr>
        <p:spPr>
          <a:xfrm>
            <a:off x="6611186" y="74509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</a:t>
            </a:r>
            <a:endParaRPr lang="es-ES" dirty="0"/>
          </a:p>
        </p:txBody>
      </p:sp>
      <p:sp>
        <p:nvSpPr>
          <p:cNvPr id="28" name="TextBox 27"/>
          <p:cNvSpPr txBox="1"/>
          <p:nvPr/>
        </p:nvSpPr>
        <p:spPr>
          <a:xfrm>
            <a:off x="6875407" y="74509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i+1</a:t>
            </a:r>
            <a:endParaRPr lang="es-ES" dirty="0"/>
          </a:p>
        </p:txBody>
      </p:sp>
      <p:sp>
        <p:nvSpPr>
          <p:cNvPr id="29" name="TextBox 28"/>
          <p:cNvSpPr txBox="1"/>
          <p:nvPr/>
        </p:nvSpPr>
        <p:spPr>
          <a:xfrm>
            <a:off x="6128920" y="74509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i-1</a:t>
            </a:r>
            <a:endParaRPr lang="es-ES" dirty="0"/>
          </a:p>
        </p:txBody>
      </p:sp>
      <p:sp>
        <p:nvSpPr>
          <p:cNvPr id="30" name="TextBox 29"/>
          <p:cNvSpPr txBox="1"/>
          <p:nvPr/>
        </p:nvSpPr>
        <p:spPr>
          <a:xfrm>
            <a:off x="7256406" y="74509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i+2</a:t>
            </a:r>
            <a:endParaRPr lang="es-ES" dirty="0"/>
          </a:p>
        </p:txBody>
      </p:sp>
      <p:sp>
        <p:nvSpPr>
          <p:cNvPr id="31" name="TextBox 30"/>
          <p:cNvSpPr txBox="1"/>
          <p:nvPr/>
        </p:nvSpPr>
        <p:spPr>
          <a:xfrm>
            <a:off x="5759617" y="74509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i-2</a:t>
            </a:r>
            <a:endParaRPr lang="es-ES" dirty="0"/>
          </a:p>
        </p:txBody>
      </p:sp>
      <p:sp>
        <p:nvSpPr>
          <p:cNvPr id="32" name="TextBox 31"/>
          <p:cNvSpPr txBox="1"/>
          <p:nvPr/>
        </p:nvSpPr>
        <p:spPr>
          <a:xfrm>
            <a:off x="7632649" y="75092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i+3</a:t>
            </a:r>
            <a:endParaRPr lang="es-ES" dirty="0"/>
          </a:p>
        </p:txBody>
      </p:sp>
      <p:sp>
        <p:nvSpPr>
          <p:cNvPr id="33" name="TextBox 32"/>
          <p:cNvSpPr txBox="1"/>
          <p:nvPr/>
        </p:nvSpPr>
        <p:spPr>
          <a:xfrm>
            <a:off x="5382125" y="74295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i-3</a:t>
            </a:r>
            <a:endParaRPr lang="es-ES" dirty="0"/>
          </a:p>
        </p:txBody>
      </p:sp>
      <p:sp>
        <p:nvSpPr>
          <p:cNvPr id="34" name="TextBox 33"/>
          <p:cNvSpPr txBox="1"/>
          <p:nvPr/>
        </p:nvSpPr>
        <p:spPr>
          <a:xfrm>
            <a:off x="4675456" y="2590266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</a:t>
            </a:r>
            <a:endParaRPr lang="es-ES" dirty="0"/>
          </a:p>
        </p:txBody>
      </p:sp>
      <p:sp>
        <p:nvSpPr>
          <p:cNvPr id="35" name="TextBox 34"/>
          <p:cNvSpPr txBox="1"/>
          <p:nvPr/>
        </p:nvSpPr>
        <p:spPr>
          <a:xfrm>
            <a:off x="4567121" y="2971801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</a:t>
            </a:r>
            <a:r>
              <a:rPr lang="es-ES" dirty="0" smtClean="0"/>
              <a:t>+1</a:t>
            </a:r>
            <a:endParaRPr lang="es-ES" dirty="0"/>
          </a:p>
        </p:txBody>
      </p:sp>
      <p:sp>
        <p:nvSpPr>
          <p:cNvPr id="36" name="TextBox 35"/>
          <p:cNvSpPr txBox="1"/>
          <p:nvPr/>
        </p:nvSpPr>
        <p:spPr>
          <a:xfrm>
            <a:off x="4585609" y="22087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j-1</a:t>
            </a:r>
            <a:endParaRPr lang="es-ES" dirty="0"/>
          </a:p>
        </p:txBody>
      </p:sp>
      <p:sp>
        <p:nvSpPr>
          <p:cNvPr id="37" name="TextBox 36"/>
          <p:cNvSpPr txBox="1"/>
          <p:nvPr/>
        </p:nvSpPr>
        <p:spPr>
          <a:xfrm>
            <a:off x="4576647" y="3344824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j+2</a:t>
            </a:r>
            <a:endParaRPr lang="es-ES" dirty="0"/>
          </a:p>
        </p:txBody>
      </p:sp>
      <p:sp>
        <p:nvSpPr>
          <p:cNvPr id="38" name="TextBox 37"/>
          <p:cNvSpPr txBox="1"/>
          <p:nvPr/>
        </p:nvSpPr>
        <p:spPr>
          <a:xfrm>
            <a:off x="4594346" y="3714156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j+3</a:t>
            </a:r>
            <a:endParaRPr lang="es-ES" dirty="0"/>
          </a:p>
        </p:txBody>
      </p:sp>
      <p:sp>
        <p:nvSpPr>
          <p:cNvPr id="39" name="TextBox 38"/>
          <p:cNvSpPr txBox="1"/>
          <p:nvPr/>
        </p:nvSpPr>
        <p:spPr>
          <a:xfrm>
            <a:off x="4593092" y="181499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j-2</a:t>
            </a:r>
            <a:endParaRPr lang="es-ES" dirty="0"/>
          </a:p>
        </p:txBody>
      </p:sp>
      <p:sp>
        <p:nvSpPr>
          <p:cNvPr id="40" name="TextBox 39"/>
          <p:cNvSpPr txBox="1"/>
          <p:nvPr/>
        </p:nvSpPr>
        <p:spPr>
          <a:xfrm>
            <a:off x="4589563" y="144566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j-3</a:t>
            </a:r>
            <a:endParaRPr lang="es-ES" dirty="0"/>
          </a:p>
        </p:txBody>
      </p:sp>
      <p:sp>
        <p:nvSpPr>
          <p:cNvPr id="41" name="Oval 40"/>
          <p:cNvSpPr/>
          <p:nvPr/>
        </p:nvSpPr>
        <p:spPr>
          <a:xfrm>
            <a:off x="6244528" y="2298745"/>
            <a:ext cx="200025" cy="2000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Oval 41"/>
          <p:cNvSpPr/>
          <p:nvPr/>
        </p:nvSpPr>
        <p:spPr>
          <a:xfrm>
            <a:off x="7005220" y="2298744"/>
            <a:ext cx="200025" cy="2000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Oval 42"/>
          <p:cNvSpPr/>
          <p:nvPr/>
        </p:nvSpPr>
        <p:spPr>
          <a:xfrm>
            <a:off x="7006776" y="3057526"/>
            <a:ext cx="200025" cy="2000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Oval 43"/>
          <p:cNvSpPr/>
          <p:nvPr/>
        </p:nvSpPr>
        <p:spPr>
          <a:xfrm>
            <a:off x="6247544" y="3057526"/>
            <a:ext cx="200025" cy="2000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Oval 44"/>
          <p:cNvSpPr/>
          <p:nvPr/>
        </p:nvSpPr>
        <p:spPr>
          <a:xfrm>
            <a:off x="5867803" y="2664857"/>
            <a:ext cx="200025" cy="2000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Oval 45"/>
          <p:cNvSpPr/>
          <p:nvPr/>
        </p:nvSpPr>
        <p:spPr>
          <a:xfrm>
            <a:off x="7386219" y="2664856"/>
            <a:ext cx="200025" cy="2000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Oval 46"/>
          <p:cNvSpPr/>
          <p:nvPr/>
        </p:nvSpPr>
        <p:spPr>
          <a:xfrm>
            <a:off x="6611185" y="1919881"/>
            <a:ext cx="200025" cy="2000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Oval 47"/>
          <p:cNvSpPr/>
          <p:nvPr/>
        </p:nvSpPr>
        <p:spPr>
          <a:xfrm>
            <a:off x="6611184" y="3438524"/>
            <a:ext cx="200025" cy="2000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4807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124450" y="1885949"/>
            <a:ext cx="0" cy="6381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505450" y="1885949"/>
            <a:ext cx="0" cy="6381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76925" y="1885949"/>
            <a:ext cx="0" cy="6381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257925" y="1885949"/>
            <a:ext cx="0" cy="6381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38925" y="1885949"/>
            <a:ext cx="0" cy="6381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9925" y="1885949"/>
            <a:ext cx="0" cy="6381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400925" y="1885949"/>
            <a:ext cx="0" cy="6381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6257925" y="528637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158330" y="2105023"/>
            <a:ext cx="200025" cy="2000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Oval 21"/>
          <p:cNvSpPr/>
          <p:nvPr/>
        </p:nvSpPr>
        <p:spPr>
          <a:xfrm>
            <a:off x="6524624" y="2105024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Oval 22"/>
          <p:cNvSpPr/>
          <p:nvPr/>
        </p:nvSpPr>
        <p:spPr>
          <a:xfrm>
            <a:off x="5777331" y="2105024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TextBox 26"/>
          <p:cNvSpPr txBox="1"/>
          <p:nvPr/>
        </p:nvSpPr>
        <p:spPr>
          <a:xfrm>
            <a:off x="6144461" y="151661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</a:t>
            </a:r>
            <a:endParaRPr lang="es-ES" dirty="0"/>
          </a:p>
        </p:txBody>
      </p:sp>
      <p:sp>
        <p:nvSpPr>
          <p:cNvPr id="28" name="TextBox 27"/>
          <p:cNvSpPr txBox="1"/>
          <p:nvPr/>
        </p:nvSpPr>
        <p:spPr>
          <a:xfrm>
            <a:off x="6408682" y="151661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i+1</a:t>
            </a:r>
            <a:endParaRPr lang="es-ES" dirty="0"/>
          </a:p>
        </p:txBody>
      </p:sp>
      <p:sp>
        <p:nvSpPr>
          <p:cNvPr id="29" name="TextBox 28"/>
          <p:cNvSpPr txBox="1"/>
          <p:nvPr/>
        </p:nvSpPr>
        <p:spPr>
          <a:xfrm>
            <a:off x="5662195" y="151661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i-1</a:t>
            </a:r>
            <a:endParaRPr lang="es-ES" dirty="0"/>
          </a:p>
        </p:txBody>
      </p:sp>
      <p:sp>
        <p:nvSpPr>
          <p:cNvPr id="30" name="TextBox 29"/>
          <p:cNvSpPr txBox="1"/>
          <p:nvPr/>
        </p:nvSpPr>
        <p:spPr>
          <a:xfrm>
            <a:off x="6789681" y="151661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i+2</a:t>
            </a:r>
            <a:endParaRPr lang="es-ES" dirty="0"/>
          </a:p>
        </p:txBody>
      </p:sp>
      <p:sp>
        <p:nvSpPr>
          <p:cNvPr id="31" name="TextBox 30"/>
          <p:cNvSpPr txBox="1"/>
          <p:nvPr/>
        </p:nvSpPr>
        <p:spPr>
          <a:xfrm>
            <a:off x="5292892" y="151661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i-2</a:t>
            </a:r>
            <a:endParaRPr lang="es-ES" dirty="0"/>
          </a:p>
        </p:txBody>
      </p:sp>
      <p:sp>
        <p:nvSpPr>
          <p:cNvPr id="32" name="TextBox 31"/>
          <p:cNvSpPr txBox="1"/>
          <p:nvPr/>
        </p:nvSpPr>
        <p:spPr>
          <a:xfrm>
            <a:off x="7165924" y="152245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i+3</a:t>
            </a:r>
            <a:endParaRPr lang="es-ES" dirty="0"/>
          </a:p>
        </p:txBody>
      </p:sp>
      <p:sp>
        <p:nvSpPr>
          <p:cNvPr id="33" name="TextBox 32"/>
          <p:cNvSpPr txBox="1"/>
          <p:nvPr/>
        </p:nvSpPr>
        <p:spPr>
          <a:xfrm>
            <a:off x="4915400" y="151447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i-3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0183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/>
          <p:cNvCxnSpPr/>
          <p:nvPr/>
        </p:nvCxnSpPr>
        <p:spPr>
          <a:xfrm>
            <a:off x="5393958" y="605789"/>
            <a:ext cx="0" cy="6381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774958" y="605789"/>
            <a:ext cx="0" cy="6381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146433" y="605789"/>
            <a:ext cx="0" cy="6381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27433" y="605789"/>
            <a:ext cx="0" cy="6381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908433" y="605789"/>
            <a:ext cx="0" cy="6381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289433" y="605789"/>
            <a:ext cx="0" cy="6381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670433" y="605789"/>
            <a:ext cx="0" cy="6381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6527433" y="-751523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417896" y="824863"/>
            <a:ext cx="200025" cy="2000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Oval 55"/>
          <p:cNvSpPr/>
          <p:nvPr/>
        </p:nvSpPr>
        <p:spPr>
          <a:xfrm>
            <a:off x="6815121" y="824863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Oval 56"/>
          <p:cNvSpPr/>
          <p:nvPr/>
        </p:nvSpPr>
        <p:spPr>
          <a:xfrm>
            <a:off x="6046839" y="824864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TextBox 57"/>
          <p:cNvSpPr txBox="1"/>
          <p:nvPr/>
        </p:nvSpPr>
        <p:spPr>
          <a:xfrm>
            <a:off x="6413969" y="23645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</a:t>
            </a:r>
            <a:endParaRPr lang="es-ES" dirty="0"/>
          </a:p>
        </p:txBody>
      </p:sp>
      <p:sp>
        <p:nvSpPr>
          <p:cNvPr id="59" name="TextBox 58"/>
          <p:cNvSpPr txBox="1"/>
          <p:nvPr/>
        </p:nvSpPr>
        <p:spPr>
          <a:xfrm>
            <a:off x="6678190" y="23645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i+1</a:t>
            </a:r>
            <a:endParaRPr lang="es-ES" dirty="0"/>
          </a:p>
        </p:txBody>
      </p:sp>
      <p:sp>
        <p:nvSpPr>
          <p:cNvPr id="60" name="TextBox 59"/>
          <p:cNvSpPr txBox="1"/>
          <p:nvPr/>
        </p:nvSpPr>
        <p:spPr>
          <a:xfrm>
            <a:off x="5931703" y="23645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i-1</a:t>
            </a:r>
            <a:endParaRPr lang="es-ES" dirty="0"/>
          </a:p>
        </p:txBody>
      </p:sp>
      <p:sp>
        <p:nvSpPr>
          <p:cNvPr id="61" name="TextBox 60"/>
          <p:cNvSpPr txBox="1"/>
          <p:nvPr/>
        </p:nvSpPr>
        <p:spPr>
          <a:xfrm>
            <a:off x="7059189" y="23645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i+2</a:t>
            </a:r>
            <a:endParaRPr lang="es-ES" dirty="0"/>
          </a:p>
        </p:txBody>
      </p:sp>
      <p:sp>
        <p:nvSpPr>
          <p:cNvPr id="62" name="TextBox 61"/>
          <p:cNvSpPr txBox="1"/>
          <p:nvPr/>
        </p:nvSpPr>
        <p:spPr>
          <a:xfrm>
            <a:off x="5562400" y="23645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i-2</a:t>
            </a:r>
            <a:endParaRPr lang="es-ES" dirty="0"/>
          </a:p>
        </p:txBody>
      </p:sp>
      <p:sp>
        <p:nvSpPr>
          <p:cNvPr id="63" name="TextBox 62"/>
          <p:cNvSpPr txBox="1"/>
          <p:nvPr/>
        </p:nvSpPr>
        <p:spPr>
          <a:xfrm>
            <a:off x="7435432" y="24229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i+3</a:t>
            </a:r>
            <a:endParaRPr lang="es-ES" dirty="0"/>
          </a:p>
        </p:txBody>
      </p:sp>
      <p:sp>
        <p:nvSpPr>
          <p:cNvPr id="64" name="TextBox 63"/>
          <p:cNvSpPr txBox="1"/>
          <p:nvPr/>
        </p:nvSpPr>
        <p:spPr>
          <a:xfrm>
            <a:off x="5184908" y="23431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i-3</a:t>
            </a:r>
            <a:endParaRPr lang="es-ES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1592845" y="2505664"/>
            <a:ext cx="0" cy="6381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973845" y="2505664"/>
            <a:ext cx="0" cy="6381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345320" y="2505664"/>
            <a:ext cx="0" cy="6381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726320" y="2505664"/>
            <a:ext cx="0" cy="6381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107320" y="2505664"/>
            <a:ext cx="0" cy="6381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488320" y="2505664"/>
            <a:ext cx="0" cy="6381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869320" y="2505664"/>
            <a:ext cx="0" cy="6381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>
            <a:off x="2726320" y="1148352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2250311" y="2734264"/>
            <a:ext cx="200025" cy="2000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Oval 73"/>
          <p:cNvSpPr/>
          <p:nvPr/>
        </p:nvSpPr>
        <p:spPr>
          <a:xfrm>
            <a:off x="2626307" y="2734264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Oval 74"/>
          <p:cNvSpPr/>
          <p:nvPr/>
        </p:nvSpPr>
        <p:spPr>
          <a:xfrm>
            <a:off x="1878549" y="2734264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TextBox 75"/>
          <p:cNvSpPr txBox="1"/>
          <p:nvPr/>
        </p:nvSpPr>
        <p:spPr>
          <a:xfrm>
            <a:off x="2612856" y="213633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</a:t>
            </a:r>
            <a:endParaRPr lang="es-ES" dirty="0"/>
          </a:p>
        </p:txBody>
      </p:sp>
      <p:sp>
        <p:nvSpPr>
          <p:cNvPr id="77" name="TextBox 76"/>
          <p:cNvSpPr txBox="1"/>
          <p:nvPr/>
        </p:nvSpPr>
        <p:spPr>
          <a:xfrm>
            <a:off x="2877077" y="213633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i+1</a:t>
            </a:r>
            <a:endParaRPr lang="es-ES" dirty="0"/>
          </a:p>
        </p:txBody>
      </p:sp>
      <p:sp>
        <p:nvSpPr>
          <p:cNvPr id="78" name="TextBox 77"/>
          <p:cNvSpPr txBox="1"/>
          <p:nvPr/>
        </p:nvSpPr>
        <p:spPr>
          <a:xfrm>
            <a:off x="2130590" y="213633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i-1</a:t>
            </a:r>
            <a:endParaRPr lang="es-ES" dirty="0"/>
          </a:p>
        </p:txBody>
      </p:sp>
      <p:sp>
        <p:nvSpPr>
          <p:cNvPr id="79" name="TextBox 78"/>
          <p:cNvSpPr txBox="1"/>
          <p:nvPr/>
        </p:nvSpPr>
        <p:spPr>
          <a:xfrm>
            <a:off x="3258076" y="213633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i+2</a:t>
            </a:r>
            <a:endParaRPr lang="es-ES" dirty="0"/>
          </a:p>
        </p:txBody>
      </p:sp>
      <p:sp>
        <p:nvSpPr>
          <p:cNvPr id="80" name="TextBox 79"/>
          <p:cNvSpPr txBox="1"/>
          <p:nvPr/>
        </p:nvSpPr>
        <p:spPr>
          <a:xfrm>
            <a:off x="1761287" y="213633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i-2</a:t>
            </a:r>
            <a:endParaRPr lang="es-ES" dirty="0"/>
          </a:p>
        </p:txBody>
      </p:sp>
      <p:sp>
        <p:nvSpPr>
          <p:cNvPr id="81" name="TextBox 80"/>
          <p:cNvSpPr txBox="1"/>
          <p:nvPr/>
        </p:nvSpPr>
        <p:spPr>
          <a:xfrm>
            <a:off x="3634319" y="214216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i+3</a:t>
            </a:r>
            <a:endParaRPr lang="es-ES" dirty="0"/>
          </a:p>
        </p:txBody>
      </p:sp>
      <p:sp>
        <p:nvSpPr>
          <p:cNvPr id="82" name="TextBox 81"/>
          <p:cNvSpPr txBox="1"/>
          <p:nvPr/>
        </p:nvSpPr>
        <p:spPr>
          <a:xfrm>
            <a:off x="1383795" y="213419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i-3</a:t>
            </a:r>
            <a:endParaRPr lang="es-ES" dirty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5393958" y="2498173"/>
            <a:ext cx="0" cy="6381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774958" y="2498173"/>
            <a:ext cx="0" cy="6381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146433" y="2498173"/>
            <a:ext cx="0" cy="6381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527433" y="2498173"/>
            <a:ext cx="0" cy="6381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908433" y="2498173"/>
            <a:ext cx="0" cy="6381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289433" y="2498173"/>
            <a:ext cx="0" cy="6381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7670433" y="2498173"/>
            <a:ext cx="0" cy="6381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5400000">
            <a:off x="6527433" y="1140861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428031" y="2717245"/>
            <a:ext cx="200025" cy="2000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Oval 91"/>
          <p:cNvSpPr/>
          <p:nvPr/>
        </p:nvSpPr>
        <p:spPr>
          <a:xfrm>
            <a:off x="6805496" y="2717246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Oval 92"/>
          <p:cNvSpPr/>
          <p:nvPr/>
        </p:nvSpPr>
        <p:spPr>
          <a:xfrm>
            <a:off x="6046839" y="2717248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TextBox 93"/>
          <p:cNvSpPr txBox="1"/>
          <p:nvPr/>
        </p:nvSpPr>
        <p:spPr>
          <a:xfrm>
            <a:off x="6413969" y="212884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</a:t>
            </a:r>
            <a:endParaRPr lang="es-ES" dirty="0"/>
          </a:p>
        </p:txBody>
      </p:sp>
      <p:sp>
        <p:nvSpPr>
          <p:cNvPr id="95" name="TextBox 94"/>
          <p:cNvSpPr txBox="1"/>
          <p:nvPr/>
        </p:nvSpPr>
        <p:spPr>
          <a:xfrm>
            <a:off x="6678190" y="2128841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i+1</a:t>
            </a:r>
            <a:endParaRPr lang="es-ES" dirty="0"/>
          </a:p>
        </p:txBody>
      </p:sp>
      <p:sp>
        <p:nvSpPr>
          <p:cNvPr id="96" name="TextBox 95"/>
          <p:cNvSpPr txBox="1"/>
          <p:nvPr/>
        </p:nvSpPr>
        <p:spPr>
          <a:xfrm>
            <a:off x="5931703" y="212884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i-1</a:t>
            </a:r>
            <a:endParaRPr lang="es-ES" dirty="0"/>
          </a:p>
        </p:txBody>
      </p:sp>
      <p:sp>
        <p:nvSpPr>
          <p:cNvPr id="97" name="TextBox 96"/>
          <p:cNvSpPr txBox="1"/>
          <p:nvPr/>
        </p:nvSpPr>
        <p:spPr>
          <a:xfrm>
            <a:off x="7059189" y="2128841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i+2</a:t>
            </a:r>
            <a:endParaRPr lang="es-ES" dirty="0"/>
          </a:p>
        </p:txBody>
      </p:sp>
      <p:sp>
        <p:nvSpPr>
          <p:cNvPr id="98" name="TextBox 97"/>
          <p:cNvSpPr txBox="1"/>
          <p:nvPr/>
        </p:nvSpPr>
        <p:spPr>
          <a:xfrm>
            <a:off x="5562400" y="212884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i-2</a:t>
            </a:r>
            <a:endParaRPr lang="es-ES" dirty="0"/>
          </a:p>
        </p:txBody>
      </p:sp>
      <p:sp>
        <p:nvSpPr>
          <p:cNvPr id="99" name="TextBox 98"/>
          <p:cNvSpPr txBox="1"/>
          <p:nvPr/>
        </p:nvSpPr>
        <p:spPr>
          <a:xfrm>
            <a:off x="7435432" y="213467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i+3</a:t>
            </a:r>
            <a:endParaRPr lang="es-ES" dirty="0"/>
          </a:p>
        </p:txBody>
      </p:sp>
      <p:sp>
        <p:nvSpPr>
          <p:cNvPr id="100" name="TextBox 99"/>
          <p:cNvSpPr txBox="1"/>
          <p:nvPr/>
        </p:nvSpPr>
        <p:spPr>
          <a:xfrm>
            <a:off x="5184908" y="2126699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i-3</a:t>
            </a:r>
            <a:endParaRPr lang="es-ES" dirty="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9128143" y="2498173"/>
            <a:ext cx="0" cy="6381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9509143" y="2498173"/>
            <a:ext cx="0" cy="6381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9880618" y="2498173"/>
            <a:ext cx="0" cy="6381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0261618" y="2498173"/>
            <a:ext cx="0" cy="6381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0642618" y="2498173"/>
            <a:ext cx="0" cy="6381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1023618" y="2498173"/>
            <a:ext cx="0" cy="6381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1404618" y="2498173"/>
            <a:ext cx="0" cy="6381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>
            <a:off x="10261618" y="1140861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10542413" y="2717247"/>
            <a:ext cx="200025" cy="2000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0" name="Oval 109"/>
          <p:cNvSpPr/>
          <p:nvPr/>
        </p:nvSpPr>
        <p:spPr>
          <a:xfrm>
            <a:off x="10923189" y="2717247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1" name="Oval 110"/>
          <p:cNvSpPr/>
          <p:nvPr/>
        </p:nvSpPr>
        <p:spPr>
          <a:xfrm>
            <a:off x="10166773" y="2717245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2" name="TextBox 111"/>
          <p:cNvSpPr txBox="1"/>
          <p:nvPr/>
        </p:nvSpPr>
        <p:spPr>
          <a:xfrm>
            <a:off x="10148154" y="212884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</a:t>
            </a:r>
            <a:endParaRPr lang="es-ES" dirty="0"/>
          </a:p>
        </p:txBody>
      </p:sp>
      <p:sp>
        <p:nvSpPr>
          <p:cNvPr id="113" name="TextBox 112"/>
          <p:cNvSpPr txBox="1"/>
          <p:nvPr/>
        </p:nvSpPr>
        <p:spPr>
          <a:xfrm>
            <a:off x="10412375" y="2128841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i+1</a:t>
            </a:r>
            <a:endParaRPr lang="es-ES" dirty="0"/>
          </a:p>
        </p:txBody>
      </p:sp>
      <p:sp>
        <p:nvSpPr>
          <p:cNvPr id="114" name="TextBox 113"/>
          <p:cNvSpPr txBox="1"/>
          <p:nvPr/>
        </p:nvSpPr>
        <p:spPr>
          <a:xfrm>
            <a:off x="9665888" y="212884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i-1</a:t>
            </a:r>
            <a:endParaRPr lang="es-ES" dirty="0"/>
          </a:p>
        </p:txBody>
      </p:sp>
      <p:sp>
        <p:nvSpPr>
          <p:cNvPr id="115" name="TextBox 114"/>
          <p:cNvSpPr txBox="1"/>
          <p:nvPr/>
        </p:nvSpPr>
        <p:spPr>
          <a:xfrm>
            <a:off x="10793374" y="2128841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i+2</a:t>
            </a:r>
            <a:endParaRPr lang="es-ES" dirty="0"/>
          </a:p>
        </p:txBody>
      </p:sp>
      <p:sp>
        <p:nvSpPr>
          <p:cNvPr id="116" name="TextBox 115"/>
          <p:cNvSpPr txBox="1"/>
          <p:nvPr/>
        </p:nvSpPr>
        <p:spPr>
          <a:xfrm>
            <a:off x="9296585" y="212884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i-2</a:t>
            </a:r>
            <a:endParaRPr lang="es-ES" dirty="0"/>
          </a:p>
        </p:txBody>
      </p:sp>
      <p:sp>
        <p:nvSpPr>
          <p:cNvPr id="117" name="TextBox 116"/>
          <p:cNvSpPr txBox="1"/>
          <p:nvPr/>
        </p:nvSpPr>
        <p:spPr>
          <a:xfrm>
            <a:off x="11169617" y="213467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i+3</a:t>
            </a:r>
            <a:endParaRPr lang="es-ES" dirty="0"/>
          </a:p>
        </p:txBody>
      </p:sp>
      <p:sp>
        <p:nvSpPr>
          <p:cNvPr id="118" name="TextBox 117"/>
          <p:cNvSpPr txBox="1"/>
          <p:nvPr/>
        </p:nvSpPr>
        <p:spPr>
          <a:xfrm>
            <a:off x="8919093" y="2126699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i-3</a:t>
            </a:r>
            <a:endParaRPr lang="es-ES" dirty="0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5393958" y="4994321"/>
            <a:ext cx="0" cy="6381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5774958" y="4994321"/>
            <a:ext cx="0" cy="6381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6146433" y="4994321"/>
            <a:ext cx="0" cy="6381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6527433" y="4994321"/>
            <a:ext cx="0" cy="6381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6908433" y="4994321"/>
            <a:ext cx="0" cy="6381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289433" y="4994321"/>
            <a:ext cx="0" cy="6381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7670433" y="4994321"/>
            <a:ext cx="0" cy="6381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5400000">
            <a:off x="6527433" y="3637009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6427420" y="5213394"/>
            <a:ext cx="200025" cy="2000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8" name="Oval 127"/>
          <p:cNvSpPr/>
          <p:nvPr/>
        </p:nvSpPr>
        <p:spPr>
          <a:xfrm>
            <a:off x="6794132" y="5213396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9" name="Oval 128"/>
          <p:cNvSpPr/>
          <p:nvPr/>
        </p:nvSpPr>
        <p:spPr>
          <a:xfrm>
            <a:off x="6046839" y="5213396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0" name="TextBox 129"/>
          <p:cNvSpPr txBox="1"/>
          <p:nvPr/>
        </p:nvSpPr>
        <p:spPr>
          <a:xfrm>
            <a:off x="6413969" y="462498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</a:t>
            </a:r>
            <a:endParaRPr lang="es-ES" dirty="0"/>
          </a:p>
        </p:txBody>
      </p:sp>
      <p:sp>
        <p:nvSpPr>
          <p:cNvPr id="131" name="TextBox 130"/>
          <p:cNvSpPr txBox="1"/>
          <p:nvPr/>
        </p:nvSpPr>
        <p:spPr>
          <a:xfrm>
            <a:off x="6678190" y="462498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i+1</a:t>
            </a:r>
            <a:endParaRPr lang="es-ES" dirty="0"/>
          </a:p>
        </p:txBody>
      </p:sp>
      <p:sp>
        <p:nvSpPr>
          <p:cNvPr id="132" name="TextBox 131"/>
          <p:cNvSpPr txBox="1"/>
          <p:nvPr/>
        </p:nvSpPr>
        <p:spPr>
          <a:xfrm>
            <a:off x="5931703" y="4624989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i-1</a:t>
            </a:r>
            <a:endParaRPr lang="es-ES" dirty="0"/>
          </a:p>
        </p:txBody>
      </p:sp>
      <p:sp>
        <p:nvSpPr>
          <p:cNvPr id="133" name="TextBox 132"/>
          <p:cNvSpPr txBox="1"/>
          <p:nvPr/>
        </p:nvSpPr>
        <p:spPr>
          <a:xfrm>
            <a:off x="7059189" y="462498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i+2</a:t>
            </a:r>
            <a:endParaRPr lang="es-ES" dirty="0"/>
          </a:p>
        </p:txBody>
      </p:sp>
      <p:sp>
        <p:nvSpPr>
          <p:cNvPr id="134" name="TextBox 133"/>
          <p:cNvSpPr txBox="1"/>
          <p:nvPr/>
        </p:nvSpPr>
        <p:spPr>
          <a:xfrm>
            <a:off x="5562400" y="4624989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i-2</a:t>
            </a:r>
            <a:endParaRPr lang="es-ES" dirty="0"/>
          </a:p>
        </p:txBody>
      </p:sp>
      <p:sp>
        <p:nvSpPr>
          <p:cNvPr id="135" name="TextBox 134"/>
          <p:cNvSpPr txBox="1"/>
          <p:nvPr/>
        </p:nvSpPr>
        <p:spPr>
          <a:xfrm>
            <a:off x="7435432" y="463082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i+3</a:t>
            </a:r>
            <a:endParaRPr lang="es-ES" dirty="0"/>
          </a:p>
        </p:txBody>
      </p:sp>
      <p:sp>
        <p:nvSpPr>
          <p:cNvPr id="136" name="TextBox 135"/>
          <p:cNvSpPr txBox="1"/>
          <p:nvPr/>
        </p:nvSpPr>
        <p:spPr>
          <a:xfrm>
            <a:off x="5184908" y="462284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i-3</a:t>
            </a:r>
            <a:endParaRPr lang="es-ES" dirty="0"/>
          </a:p>
        </p:txBody>
      </p:sp>
      <p:sp>
        <p:nvSpPr>
          <p:cNvPr id="137" name="Oval 136"/>
          <p:cNvSpPr/>
          <p:nvPr/>
        </p:nvSpPr>
        <p:spPr>
          <a:xfrm>
            <a:off x="7189420" y="5213394"/>
            <a:ext cx="200025" cy="2000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8" name="Oval 137"/>
          <p:cNvSpPr/>
          <p:nvPr/>
        </p:nvSpPr>
        <p:spPr>
          <a:xfrm>
            <a:off x="5676180" y="5213557"/>
            <a:ext cx="200025" cy="2000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8236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20255" y="607933"/>
            <a:ext cx="3371850" cy="3371850"/>
            <a:chOff x="1520255" y="607933"/>
            <a:chExt cx="3371850" cy="3371850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2072705" y="607933"/>
              <a:ext cx="0" cy="3371850"/>
            </a:xfrm>
            <a:prstGeom prst="line">
              <a:avLst/>
            </a:prstGeom>
            <a:ln w="25400">
              <a:solidFill>
                <a:schemeClr val="tx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2453705" y="607933"/>
              <a:ext cx="0" cy="3371850"/>
            </a:xfrm>
            <a:prstGeom prst="line">
              <a:avLst/>
            </a:prstGeom>
            <a:ln w="25400">
              <a:solidFill>
                <a:schemeClr val="tx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2825180" y="607933"/>
              <a:ext cx="0" cy="3371850"/>
            </a:xfrm>
            <a:prstGeom prst="line">
              <a:avLst/>
            </a:prstGeom>
            <a:ln w="25400">
              <a:solidFill>
                <a:schemeClr val="tx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3206180" y="607933"/>
              <a:ext cx="0" cy="3371850"/>
            </a:xfrm>
            <a:prstGeom prst="line">
              <a:avLst/>
            </a:prstGeom>
            <a:ln w="25400">
              <a:solidFill>
                <a:schemeClr val="tx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587180" y="607933"/>
              <a:ext cx="0" cy="3371850"/>
            </a:xfrm>
            <a:prstGeom prst="line">
              <a:avLst/>
            </a:prstGeom>
            <a:ln w="25400">
              <a:solidFill>
                <a:schemeClr val="tx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968180" y="607933"/>
              <a:ext cx="0" cy="3371850"/>
            </a:xfrm>
            <a:prstGeom prst="line">
              <a:avLst/>
            </a:prstGeom>
            <a:ln w="25400">
              <a:solidFill>
                <a:schemeClr val="tx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349180" y="607933"/>
              <a:ext cx="0" cy="3371850"/>
            </a:xfrm>
            <a:prstGeom prst="line">
              <a:avLst/>
            </a:prstGeom>
            <a:ln w="25400">
              <a:solidFill>
                <a:schemeClr val="tx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3206180" y="-549354"/>
              <a:ext cx="0" cy="3371850"/>
            </a:xfrm>
            <a:prstGeom prst="line">
              <a:avLst/>
            </a:prstGeom>
            <a:ln w="25400">
              <a:solidFill>
                <a:schemeClr val="tx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206180" y="-168354"/>
              <a:ext cx="0" cy="3371850"/>
            </a:xfrm>
            <a:prstGeom prst="line">
              <a:avLst/>
            </a:prstGeom>
            <a:ln w="25400">
              <a:solidFill>
                <a:schemeClr val="tx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3206180" y="203121"/>
              <a:ext cx="0" cy="3371850"/>
            </a:xfrm>
            <a:prstGeom prst="line">
              <a:avLst/>
            </a:prstGeom>
            <a:ln w="25400">
              <a:solidFill>
                <a:schemeClr val="tx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5400000">
              <a:off x="3206180" y="584121"/>
              <a:ext cx="0" cy="3371850"/>
            </a:xfrm>
            <a:prstGeom prst="line">
              <a:avLst/>
            </a:prstGeom>
            <a:ln w="25400">
              <a:solidFill>
                <a:schemeClr val="tx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206180" y="965121"/>
              <a:ext cx="0" cy="3371850"/>
            </a:xfrm>
            <a:prstGeom prst="line">
              <a:avLst/>
            </a:prstGeom>
            <a:ln w="25400">
              <a:solidFill>
                <a:schemeClr val="tx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5400000">
              <a:off x="3206180" y="1346121"/>
              <a:ext cx="0" cy="3371850"/>
            </a:xfrm>
            <a:prstGeom prst="line">
              <a:avLst/>
            </a:prstGeom>
            <a:ln w="25400">
              <a:solidFill>
                <a:schemeClr val="tx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3206180" y="1727121"/>
              <a:ext cx="0" cy="3371850"/>
            </a:xfrm>
            <a:prstGeom prst="line">
              <a:avLst/>
            </a:prstGeom>
            <a:ln w="25400">
              <a:solidFill>
                <a:schemeClr val="tx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3096643" y="2160508"/>
              <a:ext cx="200025" cy="200025"/>
            </a:xfrm>
            <a:prstGeom prst="ellipse">
              <a:avLst/>
            </a:prstGeom>
            <a:solidFill>
              <a:schemeClr val="tx1">
                <a:alpha val="25000"/>
              </a:schemeClr>
            </a:solidFill>
            <a:ln w="0">
              <a:solidFill>
                <a:schemeClr val="tx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192853" y="3949378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dirty="0" smtClean="0"/>
              <a:t>k</a:t>
            </a:r>
            <a:endParaRPr lang="es-ES" dirty="0"/>
          </a:p>
        </p:txBody>
      </p:sp>
      <p:sp>
        <p:nvSpPr>
          <p:cNvPr id="91" name="TextBox 90"/>
          <p:cNvSpPr txBox="1"/>
          <p:nvPr/>
        </p:nvSpPr>
        <p:spPr>
          <a:xfrm>
            <a:off x="4308173" y="3741575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dirty="0" smtClean="0"/>
              <a:t>k-1</a:t>
            </a:r>
            <a:endParaRPr lang="es-ES" dirty="0"/>
          </a:p>
        </p:txBody>
      </p:sp>
      <p:sp>
        <p:nvSpPr>
          <p:cNvPr id="92" name="TextBox 91"/>
          <p:cNvSpPr txBox="1"/>
          <p:nvPr/>
        </p:nvSpPr>
        <p:spPr>
          <a:xfrm>
            <a:off x="3811853" y="4110492"/>
            <a:ext cx="53732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dirty="0" smtClean="0"/>
              <a:t>K+1</a:t>
            </a:r>
            <a:endParaRPr lang="es-ES" dirty="0"/>
          </a:p>
        </p:txBody>
      </p:sp>
      <p:grpSp>
        <p:nvGrpSpPr>
          <p:cNvPr id="20" name="Group 19"/>
          <p:cNvGrpSpPr/>
          <p:nvPr/>
        </p:nvGrpSpPr>
        <p:grpSpPr>
          <a:xfrm>
            <a:off x="937811" y="358833"/>
            <a:ext cx="3824966" cy="3743324"/>
            <a:chOff x="8302874" y="779384"/>
            <a:chExt cx="3824966" cy="3743324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9308440" y="1150858"/>
              <a:ext cx="0" cy="3371850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9689440" y="1150858"/>
              <a:ext cx="0" cy="3371850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0060915" y="1150858"/>
              <a:ext cx="0" cy="3371850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0441915" y="1150858"/>
              <a:ext cx="0" cy="3371850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0822915" y="1150858"/>
              <a:ext cx="0" cy="3371850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1203915" y="1150858"/>
              <a:ext cx="0" cy="3371850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1584915" y="1150858"/>
              <a:ext cx="0" cy="3371850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10441915" y="-6429"/>
              <a:ext cx="0" cy="3371850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10441915" y="374571"/>
              <a:ext cx="0" cy="3371850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441915" y="746046"/>
              <a:ext cx="0" cy="3371850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10441915" y="1127046"/>
              <a:ext cx="0" cy="3371850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441915" y="1508046"/>
              <a:ext cx="0" cy="3371850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10441915" y="1889046"/>
              <a:ext cx="0" cy="3371850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10441915" y="2270046"/>
              <a:ext cx="0" cy="3371850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10332378" y="2703433"/>
              <a:ext cx="200025" cy="200025"/>
            </a:xfrm>
            <a:prstGeom prst="ellipse">
              <a:avLst/>
            </a:prstGeom>
            <a:solidFill>
              <a:srgbClr val="FF0000">
                <a:alpha val="55000"/>
              </a:srgbClr>
            </a:solidFill>
            <a:ln w="0">
              <a:solidFill>
                <a:srgbClr val="FF0000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Oval 55"/>
            <p:cNvSpPr/>
            <p:nvPr/>
          </p:nvSpPr>
          <p:spPr>
            <a:xfrm>
              <a:off x="10337137" y="2331958"/>
              <a:ext cx="200025" cy="200025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 w="0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7" name="Oval 56"/>
            <p:cNvSpPr/>
            <p:nvPr/>
          </p:nvSpPr>
          <p:spPr>
            <a:xfrm>
              <a:off x="10722485" y="2703433"/>
              <a:ext cx="200025" cy="200025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 w="0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8" name="Oval 57"/>
            <p:cNvSpPr/>
            <p:nvPr/>
          </p:nvSpPr>
          <p:spPr>
            <a:xfrm>
              <a:off x="9961321" y="2703433"/>
              <a:ext cx="200025" cy="200025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 w="0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9" name="Oval 58"/>
            <p:cNvSpPr/>
            <p:nvPr/>
          </p:nvSpPr>
          <p:spPr>
            <a:xfrm>
              <a:off x="10328451" y="3093960"/>
              <a:ext cx="200025" cy="200025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 w="0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328451" y="781526"/>
              <a:ext cx="2375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i</a:t>
              </a:r>
              <a:endParaRPr lang="es-E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592672" y="781526"/>
              <a:ext cx="470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i+1</a:t>
              </a:r>
              <a:endParaRPr lang="es-E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846185" y="781526"/>
              <a:ext cx="4251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i-1</a:t>
              </a:r>
              <a:endParaRPr lang="es-E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973671" y="781526"/>
              <a:ext cx="470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i+2</a:t>
              </a:r>
              <a:endParaRPr lang="es-E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476882" y="781526"/>
              <a:ext cx="4251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i-2</a:t>
              </a:r>
              <a:endParaRPr lang="es-E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1349914" y="787359"/>
              <a:ext cx="470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i+3</a:t>
              </a:r>
              <a:endParaRPr lang="es-E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099390" y="779384"/>
              <a:ext cx="4251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i-3</a:t>
              </a:r>
              <a:endParaRPr lang="es-E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392721" y="2626700"/>
              <a:ext cx="2391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j</a:t>
              </a:r>
              <a:endParaRPr lang="es-E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310512" y="3008235"/>
              <a:ext cx="4716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dirty="0"/>
                <a:t>j</a:t>
              </a:r>
              <a:r>
                <a:rPr lang="es-ES" dirty="0" smtClean="0"/>
                <a:t>+1</a:t>
              </a:r>
              <a:endParaRPr lang="es-E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302874" y="2245165"/>
              <a:ext cx="4267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j-1</a:t>
              </a:r>
              <a:endParaRPr lang="es-E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320038" y="3381258"/>
              <a:ext cx="4716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j+2</a:t>
              </a:r>
              <a:endParaRPr lang="es-E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311611" y="3750590"/>
              <a:ext cx="4716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j+3</a:t>
              </a:r>
              <a:endParaRPr lang="es-E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310357" y="1851427"/>
              <a:ext cx="4267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j-2</a:t>
              </a:r>
              <a:endParaRPr lang="es-E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306828" y="1482095"/>
              <a:ext cx="4267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j-3</a:t>
              </a:r>
              <a:endParaRPr lang="es-ES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272676" y="849058"/>
            <a:ext cx="3371850" cy="3371850"/>
            <a:chOff x="733425" y="600074"/>
            <a:chExt cx="3371850" cy="337185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285875" y="600074"/>
              <a:ext cx="0" cy="33718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666875" y="600074"/>
              <a:ext cx="0" cy="33718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038350" y="600074"/>
              <a:ext cx="0" cy="33718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419350" y="600074"/>
              <a:ext cx="0" cy="33718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800350" y="600074"/>
              <a:ext cx="0" cy="33718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81350" y="600074"/>
              <a:ext cx="0" cy="33718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62350" y="600074"/>
              <a:ext cx="0" cy="33718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419350" y="-557213"/>
              <a:ext cx="0" cy="33718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419350" y="-176213"/>
              <a:ext cx="0" cy="33718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419350" y="195262"/>
              <a:ext cx="0" cy="33718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419350" y="576262"/>
              <a:ext cx="0" cy="33718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2419350" y="957262"/>
              <a:ext cx="0" cy="33718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2419350" y="1338262"/>
              <a:ext cx="0" cy="33718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2419350" y="1719262"/>
              <a:ext cx="0" cy="33718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2309813" y="2152649"/>
              <a:ext cx="200025" cy="2000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3899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591175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972175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343650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724650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105650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486650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867650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6724650" y="-42863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6724650" y="338137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6724650" y="709612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6724650" y="1090612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6724650" y="1471612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6724650" y="1852612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6724650" y="2233612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625055" y="2666999"/>
            <a:ext cx="200025" cy="2000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Oval 20"/>
          <p:cNvSpPr/>
          <p:nvPr/>
        </p:nvSpPr>
        <p:spPr>
          <a:xfrm>
            <a:off x="6244054" y="2295524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Oval 21"/>
          <p:cNvSpPr/>
          <p:nvPr/>
        </p:nvSpPr>
        <p:spPr>
          <a:xfrm>
            <a:off x="6619872" y="2295524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Oval 22"/>
          <p:cNvSpPr/>
          <p:nvPr/>
        </p:nvSpPr>
        <p:spPr>
          <a:xfrm>
            <a:off x="7000871" y="2295524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Oval 23"/>
          <p:cNvSpPr/>
          <p:nvPr/>
        </p:nvSpPr>
        <p:spPr>
          <a:xfrm>
            <a:off x="6991349" y="2666999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Oval 24"/>
          <p:cNvSpPr/>
          <p:nvPr/>
        </p:nvSpPr>
        <p:spPr>
          <a:xfrm>
            <a:off x="6244056" y="2666999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Oval 25"/>
          <p:cNvSpPr/>
          <p:nvPr/>
        </p:nvSpPr>
        <p:spPr>
          <a:xfrm>
            <a:off x="6622673" y="3057524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Oval 26"/>
          <p:cNvSpPr/>
          <p:nvPr/>
        </p:nvSpPr>
        <p:spPr>
          <a:xfrm>
            <a:off x="7000871" y="3057524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Oval 27"/>
          <p:cNvSpPr/>
          <p:nvPr/>
        </p:nvSpPr>
        <p:spPr>
          <a:xfrm>
            <a:off x="6234113" y="3057524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TextBox 28"/>
          <p:cNvSpPr txBox="1"/>
          <p:nvPr/>
        </p:nvSpPr>
        <p:spPr>
          <a:xfrm>
            <a:off x="6611186" y="74509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</a:t>
            </a:r>
            <a:endParaRPr lang="es-ES" dirty="0"/>
          </a:p>
        </p:txBody>
      </p:sp>
      <p:sp>
        <p:nvSpPr>
          <p:cNvPr id="30" name="TextBox 29"/>
          <p:cNvSpPr txBox="1"/>
          <p:nvPr/>
        </p:nvSpPr>
        <p:spPr>
          <a:xfrm>
            <a:off x="6875407" y="74509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i+1</a:t>
            </a:r>
            <a:endParaRPr lang="es-ES" dirty="0"/>
          </a:p>
        </p:txBody>
      </p:sp>
      <p:sp>
        <p:nvSpPr>
          <p:cNvPr id="31" name="TextBox 30"/>
          <p:cNvSpPr txBox="1"/>
          <p:nvPr/>
        </p:nvSpPr>
        <p:spPr>
          <a:xfrm>
            <a:off x="6128920" y="74509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i-1</a:t>
            </a:r>
            <a:endParaRPr lang="es-ES" dirty="0"/>
          </a:p>
        </p:txBody>
      </p:sp>
      <p:sp>
        <p:nvSpPr>
          <p:cNvPr id="32" name="TextBox 31"/>
          <p:cNvSpPr txBox="1"/>
          <p:nvPr/>
        </p:nvSpPr>
        <p:spPr>
          <a:xfrm>
            <a:off x="7256406" y="74509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i+2</a:t>
            </a:r>
            <a:endParaRPr lang="es-ES" dirty="0"/>
          </a:p>
        </p:txBody>
      </p:sp>
      <p:sp>
        <p:nvSpPr>
          <p:cNvPr id="33" name="TextBox 32"/>
          <p:cNvSpPr txBox="1"/>
          <p:nvPr/>
        </p:nvSpPr>
        <p:spPr>
          <a:xfrm>
            <a:off x="5759617" y="74509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i-2</a:t>
            </a:r>
            <a:endParaRPr lang="es-ES" dirty="0"/>
          </a:p>
        </p:txBody>
      </p:sp>
      <p:sp>
        <p:nvSpPr>
          <p:cNvPr id="34" name="TextBox 33"/>
          <p:cNvSpPr txBox="1"/>
          <p:nvPr/>
        </p:nvSpPr>
        <p:spPr>
          <a:xfrm>
            <a:off x="7632649" y="75092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i+3</a:t>
            </a:r>
            <a:endParaRPr lang="es-ES" dirty="0"/>
          </a:p>
        </p:txBody>
      </p:sp>
      <p:sp>
        <p:nvSpPr>
          <p:cNvPr id="35" name="TextBox 34"/>
          <p:cNvSpPr txBox="1"/>
          <p:nvPr/>
        </p:nvSpPr>
        <p:spPr>
          <a:xfrm>
            <a:off x="5382125" y="74295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i-3</a:t>
            </a:r>
            <a:endParaRPr lang="es-ES" dirty="0"/>
          </a:p>
        </p:txBody>
      </p:sp>
      <p:sp>
        <p:nvSpPr>
          <p:cNvPr id="36" name="TextBox 35"/>
          <p:cNvSpPr txBox="1"/>
          <p:nvPr/>
        </p:nvSpPr>
        <p:spPr>
          <a:xfrm>
            <a:off x="4675456" y="2590266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</a:t>
            </a:r>
            <a:endParaRPr lang="es-ES" dirty="0"/>
          </a:p>
        </p:txBody>
      </p:sp>
      <p:sp>
        <p:nvSpPr>
          <p:cNvPr id="37" name="TextBox 36"/>
          <p:cNvSpPr txBox="1"/>
          <p:nvPr/>
        </p:nvSpPr>
        <p:spPr>
          <a:xfrm>
            <a:off x="4567121" y="2971801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</a:t>
            </a:r>
            <a:r>
              <a:rPr lang="es-ES" dirty="0" smtClean="0"/>
              <a:t>+1</a:t>
            </a:r>
            <a:endParaRPr lang="es-ES" dirty="0"/>
          </a:p>
        </p:txBody>
      </p:sp>
      <p:sp>
        <p:nvSpPr>
          <p:cNvPr id="38" name="TextBox 37"/>
          <p:cNvSpPr txBox="1"/>
          <p:nvPr/>
        </p:nvSpPr>
        <p:spPr>
          <a:xfrm>
            <a:off x="4585609" y="22087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j-1</a:t>
            </a:r>
            <a:endParaRPr lang="es-ES" dirty="0"/>
          </a:p>
        </p:txBody>
      </p:sp>
      <p:sp>
        <p:nvSpPr>
          <p:cNvPr id="39" name="TextBox 38"/>
          <p:cNvSpPr txBox="1"/>
          <p:nvPr/>
        </p:nvSpPr>
        <p:spPr>
          <a:xfrm>
            <a:off x="4576647" y="3344824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j+2</a:t>
            </a:r>
            <a:endParaRPr lang="es-ES" dirty="0"/>
          </a:p>
        </p:txBody>
      </p:sp>
      <p:sp>
        <p:nvSpPr>
          <p:cNvPr id="40" name="TextBox 39"/>
          <p:cNvSpPr txBox="1"/>
          <p:nvPr/>
        </p:nvSpPr>
        <p:spPr>
          <a:xfrm>
            <a:off x="4594346" y="3714156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j+3</a:t>
            </a:r>
            <a:endParaRPr lang="es-ES" dirty="0"/>
          </a:p>
        </p:txBody>
      </p:sp>
      <p:sp>
        <p:nvSpPr>
          <p:cNvPr id="41" name="TextBox 40"/>
          <p:cNvSpPr txBox="1"/>
          <p:nvPr/>
        </p:nvSpPr>
        <p:spPr>
          <a:xfrm>
            <a:off x="4593092" y="181499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j-2</a:t>
            </a:r>
            <a:endParaRPr lang="es-ES" dirty="0"/>
          </a:p>
        </p:txBody>
      </p:sp>
      <p:sp>
        <p:nvSpPr>
          <p:cNvPr id="42" name="TextBox 41"/>
          <p:cNvSpPr txBox="1"/>
          <p:nvPr/>
        </p:nvSpPr>
        <p:spPr>
          <a:xfrm>
            <a:off x="4589563" y="144566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j-3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5458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591175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972175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343650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724650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105650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486650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867650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6724650" y="-42863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6724650" y="338137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6724650" y="709612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6724650" y="1090612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6724650" y="1471612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6724650" y="1852612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6724650" y="2233612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624637" y="2657474"/>
            <a:ext cx="200025" cy="2000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Oval 18"/>
          <p:cNvSpPr/>
          <p:nvPr/>
        </p:nvSpPr>
        <p:spPr>
          <a:xfrm>
            <a:off x="6234111" y="2295525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Oval 19"/>
          <p:cNvSpPr/>
          <p:nvPr/>
        </p:nvSpPr>
        <p:spPr>
          <a:xfrm>
            <a:off x="6619872" y="2295524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Oval 20"/>
          <p:cNvSpPr/>
          <p:nvPr/>
        </p:nvSpPr>
        <p:spPr>
          <a:xfrm>
            <a:off x="7007193" y="2295524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Oval 21"/>
          <p:cNvSpPr/>
          <p:nvPr/>
        </p:nvSpPr>
        <p:spPr>
          <a:xfrm>
            <a:off x="7007193" y="2657475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Oval 22"/>
          <p:cNvSpPr/>
          <p:nvPr/>
        </p:nvSpPr>
        <p:spPr>
          <a:xfrm>
            <a:off x="6234112" y="2676524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Oval 23"/>
          <p:cNvSpPr/>
          <p:nvPr/>
        </p:nvSpPr>
        <p:spPr>
          <a:xfrm>
            <a:off x="6631780" y="3057524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Oval 24"/>
          <p:cNvSpPr/>
          <p:nvPr/>
        </p:nvSpPr>
        <p:spPr>
          <a:xfrm>
            <a:off x="7022306" y="3048000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Oval 25"/>
          <p:cNvSpPr/>
          <p:nvPr/>
        </p:nvSpPr>
        <p:spPr>
          <a:xfrm>
            <a:off x="6234113" y="3057524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TextBox 26"/>
          <p:cNvSpPr txBox="1"/>
          <p:nvPr/>
        </p:nvSpPr>
        <p:spPr>
          <a:xfrm>
            <a:off x="6611186" y="74509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</a:t>
            </a:r>
            <a:endParaRPr lang="es-ES" dirty="0"/>
          </a:p>
        </p:txBody>
      </p:sp>
      <p:sp>
        <p:nvSpPr>
          <p:cNvPr id="28" name="TextBox 27"/>
          <p:cNvSpPr txBox="1"/>
          <p:nvPr/>
        </p:nvSpPr>
        <p:spPr>
          <a:xfrm>
            <a:off x="6875407" y="74509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i+1</a:t>
            </a:r>
            <a:endParaRPr lang="es-ES" dirty="0"/>
          </a:p>
        </p:txBody>
      </p:sp>
      <p:sp>
        <p:nvSpPr>
          <p:cNvPr id="29" name="TextBox 28"/>
          <p:cNvSpPr txBox="1"/>
          <p:nvPr/>
        </p:nvSpPr>
        <p:spPr>
          <a:xfrm>
            <a:off x="6128920" y="74509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i-1</a:t>
            </a:r>
            <a:endParaRPr lang="es-ES" dirty="0"/>
          </a:p>
        </p:txBody>
      </p:sp>
      <p:sp>
        <p:nvSpPr>
          <p:cNvPr id="30" name="TextBox 29"/>
          <p:cNvSpPr txBox="1"/>
          <p:nvPr/>
        </p:nvSpPr>
        <p:spPr>
          <a:xfrm>
            <a:off x="7256406" y="74509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i+2</a:t>
            </a:r>
            <a:endParaRPr lang="es-ES" dirty="0"/>
          </a:p>
        </p:txBody>
      </p:sp>
      <p:sp>
        <p:nvSpPr>
          <p:cNvPr id="31" name="TextBox 30"/>
          <p:cNvSpPr txBox="1"/>
          <p:nvPr/>
        </p:nvSpPr>
        <p:spPr>
          <a:xfrm>
            <a:off x="5759617" y="74509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i-2</a:t>
            </a:r>
            <a:endParaRPr lang="es-ES" dirty="0"/>
          </a:p>
        </p:txBody>
      </p:sp>
      <p:sp>
        <p:nvSpPr>
          <p:cNvPr id="32" name="TextBox 31"/>
          <p:cNvSpPr txBox="1"/>
          <p:nvPr/>
        </p:nvSpPr>
        <p:spPr>
          <a:xfrm>
            <a:off x="7632649" y="75092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i+3</a:t>
            </a:r>
            <a:endParaRPr lang="es-ES" dirty="0"/>
          </a:p>
        </p:txBody>
      </p:sp>
      <p:sp>
        <p:nvSpPr>
          <p:cNvPr id="33" name="TextBox 32"/>
          <p:cNvSpPr txBox="1"/>
          <p:nvPr/>
        </p:nvSpPr>
        <p:spPr>
          <a:xfrm>
            <a:off x="5382125" y="74295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i-3</a:t>
            </a:r>
            <a:endParaRPr lang="es-ES" dirty="0"/>
          </a:p>
        </p:txBody>
      </p:sp>
      <p:sp>
        <p:nvSpPr>
          <p:cNvPr id="34" name="TextBox 33"/>
          <p:cNvSpPr txBox="1"/>
          <p:nvPr/>
        </p:nvSpPr>
        <p:spPr>
          <a:xfrm>
            <a:off x="4675456" y="2590266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</a:t>
            </a:r>
            <a:endParaRPr lang="es-ES" dirty="0"/>
          </a:p>
        </p:txBody>
      </p:sp>
      <p:sp>
        <p:nvSpPr>
          <p:cNvPr id="35" name="TextBox 34"/>
          <p:cNvSpPr txBox="1"/>
          <p:nvPr/>
        </p:nvSpPr>
        <p:spPr>
          <a:xfrm>
            <a:off x="4567121" y="2971801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</a:t>
            </a:r>
            <a:r>
              <a:rPr lang="es-ES" dirty="0" smtClean="0"/>
              <a:t>+1</a:t>
            </a:r>
            <a:endParaRPr lang="es-ES" dirty="0"/>
          </a:p>
        </p:txBody>
      </p:sp>
      <p:sp>
        <p:nvSpPr>
          <p:cNvPr id="36" name="TextBox 35"/>
          <p:cNvSpPr txBox="1"/>
          <p:nvPr/>
        </p:nvSpPr>
        <p:spPr>
          <a:xfrm>
            <a:off x="4585609" y="22087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j-1</a:t>
            </a:r>
            <a:endParaRPr lang="es-ES" dirty="0"/>
          </a:p>
        </p:txBody>
      </p:sp>
      <p:sp>
        <p:nvSpPr>
          <p:cNvPr id="37" name="TextBox 36"/>
          <p:cNvSpPr txBox="1"/>
          <p:nvPr/>
        </p:nvSpPr>
        <p:spPr>
          <a:xfrm>
            <a:off x="4576647" y="3344824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j+2</a:t>
            </a:r>
            <a:endParaRPr lang="es-ES" dirty="0"/>
          </a:p>
        </p:txBody>
      </p:sp>
      <p:sp>
        <p:nvSpPr>
          <p:cNvPr id="38" name="TextBox 37"/>
          <p:cNvSpPr txBox="1"/>
          <p:nvPr/>
        </p:nvSpPr>
        <p:spPr>
          <a:xfrm>
            <a:off x="4594346" y="3714156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j+3</a:t>
            </a:r>
            <a:endParaRPr lang="es-ES" dirty="0"/>
          </a:p>
        </p:txBody>
      </p:sp>
      <p:sp>
        <p:nvSpPr>
          <p:cNvPr id="39" name="TextBox 38"/>
          <p:cNvSpPr txBox="1"/>
          <p:nvPr/>
        </p:nvSpPr>
        <p:spPr>
          <a:xfrm>
            <a:off x="4593092" y="181499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j-2</a:t>
            </a:r>
            <a:endParaRPr lang="es-ES" dirty="0"/>
          </a:p>
        </p:txBody>
      </p:sp>
      <p:sp>
        <p:nvSpPr>
          <p:cNvPr id="40" name="TextBox 39"/>
          <p:cNvSpPr txBox="1"/>
          <p:nvPr/>
        </p:nvSpPr>
        <p:spPr>
          <a:xfrm>
            <a:off x="4589563" y="144566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j-3</a:t>
            </a:r>
            <a:endParaRPr lang="es-ES" dirty="0"/>
          </a:p>
        </p:txBody>
      </p:sp>
      <p:sp>
        <p:nvSpPr>
          <p:cNvPr id="41" name="Oval 40"/>
          <p:cNvSpPr/>
          <p:nvPr/>
        </p:nvSpPr>
        <p:spPr>
          <a:xfrm>
            <a:off x="6626198" y="1914524"/>
            <a:ext cx="200025" cy="20002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Oval 41"/>
          <p:cNvSpPr/>
          <p:nvPr/>
        </p:nvSpPr>
        <p:spPr>
          <a:xfrm>
            <a:off x="7016720" y="1914524"/>
            <a:ext cx="200025" cy="20002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Oval 43"/>
          <p:cNvSpPr/>
          <p:nvPr/>
        </p:nvSpPr>
        <p:spPr>
          <a:xfrm>
            <a:off x="7394514" y="2283856"/>
            <a:ext cx="200025" cy="20002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Oval 44"/>
          <p:cNvSpPr/>
          <p:nvPr/>
        </p:nvSpPr>
        <p:spPr>
          <a:xfrm>
            <a:off x="5880126" y="2295524"/>
            <a:ext cx="200025" cy="20002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Oval 45"/>
          <p:cNvSpPr/>
          <p:nvPr/>
        </p:nvSpPr>
        <p:spPr>
          <a:xfrm>
            <a:off x="6234111" y="1914525"/>
            <a:ext cx="200025" cy="20002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Oval 46"/>
          <p:cNvSpPr/>
          <p:nvPr/>
        </p:nvSpPr>
        <p:spPr>
          <a:xfrm>
            <a:off x="5880055" y="1914526"/>
            <a:ext cx="200025" cy="20002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Oval 48"/>
          <p:cNvSpPr/>
          <p:nvPr/>
        </p:nvSpPr>
        <p:spPr>
          <a:xfrm>
            <a:off x="7386636" y="3438526"/>
            <a:ext cx="200025" cy="20002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Oval 49"/>
          <p:cNvSpPr/>
          <p:nvPr/>
        </p:nvSpPr>
        <p:spPr>
          <a:xfrm>
            <a:off x="7394514" y="3057524"/>
            <a:ext cx="200025" cy="20002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Oval 50"/>
          <p:cNvSpPr/>
          <p:nvPr/>
        </p:nvSpPr>
        <p:spPr>
          <a:xfrm>
            <a:off x="7386637" y="2657473"/>
            <a:ext cx="200025" cy="20002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Oval 51"/>
          <p:cNvSpPr/>
          <p:nvPr/>
        </p:nvSpPr>
        <p:spPr>
          <a:xfrm>
            <a:off x="5880055" y="3048000"/>
            <a:ext cx="200025" cy="20002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Oval 52"/>
          <p:cNvSpPr/>
          <p:nvPr/>
        </p:nvSpPr>
        <p:spPr>
          <a:xfrm>
            <a:off x="5880055" y="2676522"/>
            <a:ext cx="200025" cy="20002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Oval 53"/>
          <p:cNvSpPr/>
          <p:nvPr/>
        </p:nvSpPr>
        <p:spPr>
          <a:xfrm>
            <a:off x="7386637" y="1914524"/>
            <a:ext cx="200025" cy="20002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Oval 54"/>
          <p:cNvSpPr/>
          <p:nvPr/>
        </p:nvSpPr>
        <p:spPr>
          <a:xfrm>
            <a:off x="7005634" y="3426857"/>
            <a:ext cx="200025" cy="20002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Oval 55"/>
          <p:cNvSpPr/>
          <p:nvPr/>
        </p:nvSpPr>
        <p:spPr>
          <a:xfrm>
            <a:off x="6631780" y="3424240"/>
            <a:ext cx="200025" cy="20002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Oval 56"/>
          <p:cNvSpPr/>
          <p:nvPr/>
        </p:nvSpPr>
        <p:spPr>
          <a:xfrm>
            <a:off x="6262143" y="3419477"/>
            <a:ext cx="200025" cy="20002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Oval 57"/>
          <p:cNvSpPr/>
          <p:nvPr/>
        </p:nvSpPr>
        <p:spPr>
          <a:xfrm>
            <a:off x="5880055" y="3419478"/>
            <a:ext cx="200025" cy="20002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19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591175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972175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343650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724650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105650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486650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867650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6724650" y="-42863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6724650" y="338137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6724650" y="709612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6724650" y="1090612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6724650" y="1471612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6724650" y="1852612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6724650" y="2233612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631780" y="2676640"/>
            <a:ext cx="200025" cy="2000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Oval 18"/>
          <p:cNvSpPr/>
          <p:nvPr/>
        </p:nvSpPr>
        <p:spPr>
          <a:xfrm>
            <a:off x="6234111" y="2295525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Oval 19"/>
          <p:cNvSpPr/>
          <p:nvPr/>
        </p:nvSpPr>
        <p:spPr>
          <a:xfrm>
            <a:off x="6619872" y="2295524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Oval 20"/>
          <p:cNvSpPr/>
          <p:nvPr/>
        </p:nvSpPr>
        <p:spPr>
          <a:xfrm>
            <a:off x="6996113" y="2293500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Oval 21"/>
          <p:cNvSpPr/>
          <p:nvPr/>
        </p:nvSpPr>
        <p:spPr>
          <a:xfrm>
            <a:off x="7002419" y="2675929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Oval 22"/>
          <p:cNvSpPr/>
          <p:nvPr/>
        </p:nvSpPr>
        <p:spPr>
          <a:xfrm>
            <a:off x="6234112" y="2676524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Oval 23"/>
          <p:cNvSpPr/>
          <p:nvPr/>
        </p:nvSpPr>
        <p:spPr>
          <a:xfrm>
            <a:off x="6631780" y="3057524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Oval 24"/>
          <p:cNvSpPr/>
          <p:nvPr/>
        </p:nvSpPr>
        <p:spPr>
          <a:xfrm>
            <a:off x="7022306" y="3048000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Oval 25"/>
          <p:cNvSpPr/>
          <p:nvPr/>
        </p:nvSpPr>
        <p:spPr>
          <a:xfrm>
            <a:off x="6234113" y="3057524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TextBox 26"/>
          <p:cNvSpPr txBox="1"/>
          <p:nvPr/>
        </p:nvSpPr>
        <p:spPr>
          <a:xfrm>
            <a:off x="6611186" y="74509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</a:t>
            </a:r>
            <a:endParaRPr lang="es-ES" dirty="0"/>
          </a:p>
        </p:txBody>
      </p:sp>
      <p:sp>
        <p:nvSpPr>
          <p:cNvPr id="28" name="TextBox 27"/>
          <p:cNvSpPr txBox="1"/>
          <p:nvPr/>
        </p:nvSpPr>
        <p:spPr>
          <a:xfrm>
            <a:off x="6875407" y="74509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i+1</a:t>
            </a:r>
            <a:endParaRPr lang="es-ES" dirty="0"/>
          </a:p>
        </p:txBody>
      </p:sp>
      <p:sp>
        <p:nvSpPr>
          <p:cNvPr id="29" name="TextBox 28"/>
          <p:cNvSpPr txBox="1"/>
          <p:nvPr/>
        </p:nvSpPr>
        <p:spPr>
          <a:xfrm>
            <a:off x="6128920" y="74509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i-1</a:t>
            </a:r>
            <a:endParaRPr lang="es-ES" dirty="0"/>
          </a:p>
        </p:txBody>
      </p:sp>
      <p:sp>
        <p:nvSpPr>
          <p:cNvPr id="30" name="TextBox 29"/>
          <p:cNvSpPr txBox="1"/>
          <p:nvPr/>
        </p:nvSpPr>
        <p:spPr>
          <a:xfrm>
            <a:off x="7256406" y="74509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i+2</a:t>
            </a:r>
            <a:endParaRPr lang="es-ES" dirty="0"/>
          </a:p>
        </p:txBody>
      </p:sp>
      <p:sp>
        <p:nvSpPr>
          <p:cNvPr id="31" name="TextBox 30"/>
          <p:cNvSpPr txBox="1"/>
          <p:nvPr/>
        </p:nvSpPr>
        <p:spPr>
          <a:xfrm>
            <a:off x="5759617" y="74509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i-2</a:t>
            </a:r>
            <a:endParaRPr lang="es-ES" dirty="0"/>
          </a:p>
        </p:txBody>
      </p:sp>
      <p:sp>
        <p:nvSpPr>
          <p:cNvPr id="32" name="TextBox 31"/>
          <p:cNvSpPr txBox="1"/>
          <p:nvPr/>
        </p:nvSpPr>
        <p:spPr>
          <a:xfrm>
            <a:off x="7632649" y="75092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i+3</a:t>
            </a:r>
            <a:endParaRPr lang="es-ES" dirty="0"/>
          </a:p>
        </p:txBody>
      </p:sp>
      <p:sp>
        <p:nvSpPr>
          <p:cNvPr id="33" name="TextBox 32"/>
          <p:cNvSpPr txBox="1"/>
          <p:nvPr/>
        </p:nvSpPr>
        <p:spPr>
          <a:xfrm>
            <a:off x="5382125" y="74295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i-3</a:t>
            </a:r>
            <a:endParaRPr lang="es-ES" dirty="0"/>
          </a:p>
        </p:txBody>
      </p:sp>
      <p:sp>
        <p:nvSpPr>
          <p:cNvPr id="34" name="TextBox 33"/>
          <p:cNvSpPr txBox="1"/>
          <p:nvPr/>
        </p:nvSpPr>
        <p:spPr>
          <a:xfrm>
            <a:off x="4675456" y="2590266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</a:t>
            </a:r>
            <a:endParaRPr lang="es-ES" dirty="0"/>
          </a:p>
        </p:txBody>
      </p:sp>
      <p:sp>
        <p:nvSpPr>
          <p:cNvPr id="35" name="TextBox 34"/>
          <p:cNvSpPr txBox="1"/>
          <p:nvPr/>
        </p:nvSpPr>
        <p:spPr>
          <a:xfrm>
            <a:off x="4567121" y="2971801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</a:t>
            </a:r>
            <a:r>
              <a:rPr lang="es-ES" dirty="0" smtClean="0"/>
              <a:t>+1</a:t>
            </a:r>
            <a:endParaRPr lang="es-ES" dirty="0"/>
          </a:p>
        </p:txBody>
      </p:sp>
      <p:sp>
        <p:nvSpPr>
          <p:cNvPr id="36" name="TextBox 35"/>
          <p:cNvSpPr txBox="1"/>
          <p:nvPr/>
        </p:nvSpPr>
        <p:spPr>
          <a:xfrm>
            <a:off x="4585609" y="22087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j-1</a:t>
            </a:r>
            <a:endParaRPr lang="es-ES" dirty="0"/>
          </a:p>
        </p:txBody>
      </p:sp>
      <p:sp>
        <p:nvSpPr>
          <p:cNvPr id="37" name="TextBox 36"/>
          <p:cNvSpPr txBox="1"/>
          <p:nvPr/>
        </p:nvSpPr>
        <p:spPr>
          <a:xfrm>
            <a:off x="4576647" y="3344824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j+2</a:t>
            </a:r>
            <a:endParaRPr lang="es-ES" dirty="0"/>
          </a:p>
        </p:txBody>
      </p:sp>
      <p:sp>
        <p:nvSpPr>
          <p:cNvPr id="38" name="TextBox 37"/>
          <p:cNvSpPr txBox="1"/>
          <p:nvPr/>
        </p:nvSpPr>
        <p:spPr>
          <a:xfrm>
            <a:off x="4594346" y="3714156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j+3</a:t>
            </a:r>
            <a:endParaRPr lang="es-ES" dirty="0"/>
          </a:p>
        </p:txBody>
      </p:sp>
      <p:sp>
        <p:nvSpPr>
          <p:cNvPr id="39" name="TextBox 38"/>
          <p:cNvSpPr txBox="1"/>
          <p:nvPr/>
        </p:nvSpPr>
        <p:spPr>
          <a:xfrm>
            <a:off x="4593092" y="181499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j-2</a:t>
            </a:r>
            <a:endParaRPr lang="es-ES" dirty="0"/>
          </a:p>
        </p:txBody>
      </p:sp>
      <p:sp>
        <p:nvSpPr>
          <p:cNvPr id="40" name="TextBox 39"/>
          <p:cNvSpPr txBox="1"/>
          <p:nvPr/>
        </p:nvSpPr>
        <p:spPr>
          <a:xfrm>
            <a:off x="4589563" y="144566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j-3</a:t>
            </a:r>
            <a:endParaRPr lang="es-ES" dirty="0"/>
          </a:p>
        </p:txBody>
      </p:sp>
      <p:sp>
        <p:nvSpPr>
          <p:cNvPr id="41" name="Oval 40"/>
          <p:cNvSpPr/>
          <p:nvPr/>
        </p:nvSpPr>
        <p:spPr>
          <a:xfrm>
            <a:off x="6626198" y="1914524"/>
            <a:ext cx="200025" cy="20002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Oval 41"/>
          <p:cNvSpPr/>
          <p:nvPr/>
        </p:nvSpPr>
        <p:spPr>
          <a:xfrm>
            <a:off x="7016720" y="1914524"/>
            <a:ext cx="200025" cy="20002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Oval 42"/>
          <p:cNvSpPr/>
          <p:nvPr/>
        </p:nvSpPr>
        <p:spPr>
          <a:xfrm>
            <a:off x="7394514" y="2283856"/>
            <a:ext cx="200025" cy="20002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Oval 43"/>
          <p:cNvSpPr/>
          <p:nvPr/>
        </p:nvSpPr>
        <p:spPr>
          <a:xfrm>
            <a:off x="5880126" y="2295524"/>
            <a:ext cx="200025" cy="20002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Oval 44"/>
          <p:cNvSpPr/>
          <p:nvPr/>
        </p:nvSpPr>
        <p:spPr>
          <a:xfrm>
            <a:off x="6234111" y="1914525"/>
            <a:ext cx="200025" cy="20002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Oval 45"/>
          <p:cNvSpPr/>
          <p:nvPr/>
        </p:nvSpPr>
        <p:spPr>
          <a:xfrm>
            <a:off x="5880055" y="1914526"/>
            <a:ext cx="200025" cy="20002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Oval 46"/>
          <p:cNvSpPr/>
          <p:nvPr/>
        </p:nvSpPr>
        <p:spPr>
          <a:xfrm>
            <a:off x="7386636" y="3438526"/>
            <a:ext cx="200025" cy="20002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Oval 47"/>
          <p:cNvSpPr/>
          <p:nvPr/>
        </p:nvSpPr>
        <p:spPr>
          <a:xfrm>
            <a:off x="7394514" y="3057524"/>
            <a:ext cx="200025" cy="20002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Oval 48"/>
          <p:cNvSpPr/>
          <p:nvPr/>
        </p:nvSpPr>
        <p:spPr>
          <a:xfrm>
            <a:off x="7386636" y="2677116"/>
            <a:ext cx="200025" cy="20002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Oval 49"/>
          <p:cNvSpPr/>
          <p:nvPr/>
        </p:nvSpPr>
        <p:spPr>
          <a:xfrm>
            <a:off x="5880055" y="3048000"/>
            <a:ext cx="200025" cy="20002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Oval 50"/>
          <p:cNvSpPr/>
          <p:nvPr/>
        </p:nvSpPr>
        <p:spPr>
          <a:xfrm>
            <a:off x="5880055" y="2676522"/>
            <a:ext cx="200025" cy="20002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Oval 51"/>
          <p:cNvSpPr/>
          <p:nvPr/>
        </p:nvSpPr>
        <p:spPr>
          <a:xfrm>
            <a:off x="7386637" y="1914524"/>
            <a:ext cx="200025" cy="20002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Oval 52"/>
          <p:cNvSpPr/>
          <p:nvPr/>
        </p:nvSpPr>
        <p:spPr>
          <a:xfrm>
            <a:off x="7005634" y="3426857"/>
            <a:ext cx="200025" cy="20002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Oval 53"/>
          <p:cNvSpPr/>
          <p:nvPr/>
        </p:nvSpPr>
        <p:spPr>
          <a:xfrm>
            <a:off x="6631780" y="3424240"/>
            <a:ext cx="200025" cy="20002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Oval 54"/>
          <p:cNvSpPr/>
          <p:nvPr/>
        </p:nvSpPr>
        <p:spPr>
          <a:xfrm>
            <a:off x="6243091" y="3419475"/>
            <a:ext cx="200025" cy="20002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Oval 55"/>
          <p:cNvSpPr/>
          <p:nvPr/>
        </p:nvSpPr>
        <p:spPr>
          <a:xfrm>
            <a:off x="5880055" y="3419478"/>
            <a:ext cx="200025" cy="20002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Oval 57"/>
          <p:cNvSpPr/>
          <p:nvPr/>
        </p:nvSpPr>
        <p:spPr>
          <a:xfrm>
            <a:off x="5489603" y="1543049"/>
            <a:ext cx="200025" cy="2000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Oval 58"/>
          <p:cNvSpPr/>
          <p:nvPr/>
        </p:nvSpPr>
        <p:spPr>
          <a:xfrm>
            <a:off x="7772398" y="1542275"/>
            <a:ext cx="200025" cy="2000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Oval 59"/>
          <p:cNvSpPr/>
          <p:nvPr/>
        </p:nvSpPr>
        <p:spPr>
          <a:xfrm>
            <a:off x="5497495" y="3829050"/>
            <a:ext cx="200025" cy="2000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Oval 60"/>
          <p:cNvSpPr/>
          <p:nvPr/>
        </p:nvSpPr>
        <p:spPr>
          <a:xfrm>
            <a:off x="7776997" y="3819524"/>
            <a:ext cx="200025" cy="2000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Oval 61"/>
          <p:cNvSpPr/>
          <p:nvPr/>
        </p:nvSpPr>
        <p:spPr>
          <a:xfrm>
            <a:off x="7776997" y="2675929"/>
            <a:ext cx="200025" cy="2000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Oval 62"/>
          <p:cNvSpPr/>
          <p:nvPr/>
        </p:nvSpPr>
        <p:spPr>
          <a:xfrm>
            <a:off x="5489529" y="2675929"/>
            <a:ext cx="200025" cy="2000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Oval 63"/>
          <p:cNvSpPr/>
          <p:nvPr/>
        </p:nvSpPr>
        <p:spPr>
          <a:xfrm>
            <a:off x="6623078" y="3829049"/>
            <a:ext cx="200025" cy="2000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Oval 64"/>
          <p:cNvSpPr/>
          <p:nvPr/>
        </p:nvSpPr>
        <p:spPr>
          <a:xfrm>
            <a:off x="7004005" y="3833216"/>
            <a:ext cx="200025" cy="2000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Oval 65"/>
          <p:cNvSpPr/>
          <p:nvPr/>
        </p:nvSpPr>
        <p:spPr>
          <a:xfrm>
            <a:off x="7394514" y="3833216"/>
            <a:ext cx="200025" cy="2000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Oval 67"/>
          <p:cNvSpPr/>
          <p:nvPr/>
        </p:nvSpPr>
        <p:spPr>
          <a:xfrm>
            <a:off x="7013528" y="1542275"/>
            <a:ext cx="200025" cy="2000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Oval 68"/>
          <p:cNvSpPr/>
          <p:nvPr/>
        </p:nvSpPr>
        <p:spPr>
          <a:xfrm>
            <a:off x="5880055" y="1533525"/>
            <a:ext cx="200025" cy="2000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Oval 69"/>
          <p:cNvSpPr/>
          <p:nvPr/>
        </p:nvSpPr>
        <p:spPr>
          <a:xfrm>
            <a:off x="5882436" y="3829048"/>
            <a:ext cx="200025" cy="2000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Oval 70"/>
          <p:cNvSpPr/>
          <p:nvPr/>
        </p:nvSpPr>
        <p:spPr>
          <a:xfrm>
            <a:off x="6631780" y="1542275"/>
            <a:ext cx="200025" cy="2000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Oval 71"/>
          <p:cNvSpPr/>
          <p:nvPr/>
        </p:nvSpPr>
        <p:spPr>
          <a:xfrm>
            <a:off x="7386636" y="1532928"/>
            <a:ext cx="200025" cy="2000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Oval 72"/>
          <p:cNvSpPr/>
          <p:nvPr/>
        </p:nvSpPr>
        <p:spPr>
          <a:xfrm>
            <a:off x="5497495" y="1923454"/>
            <a:ext cx="200025" cy="2000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Oval 73"/>
          <p:cNvSpPr/>
          <p:nvPr/>
        </p:nvSpPr>
        <p:spPr>
          <a:xfrm>
            <a:off x="5497561" y="3047408"/>
            <a:ext cx="200025" cy="2000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Oval 74"/>
          <p:cNvSpPr/>
          <p:nvPr/>
        </p:nvSpPr>
        <p:spPr>
          <a:xfrm>
            <a:off x="5489529" y="2295524"/>
            <a:ext cx="200025" cy="2000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Oval 75"/>
          <p:cNvSpPr/>
          <p:nvPr/>
        </p:nvSpPr>
        <p:spPr>
          <a:xfrm>
            <a:off x="6262887" y="1524000"/>
            <a:ext cx="200025" cy="2000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Oval 76"/>
          <p:cNvSpPr/>
          <p:nvPr/>
        </p:nvSpPr>
        <p:spPr>
          <a:xfrm>
            <a:off x="7766722" y="3056344"/>
            <a:ext cx="200025" cy="2000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Oval 77"/>
          <p:cNvSpPr/>
          <p:nvPr/>
        </p:nvSpPr>
        <p:spPr>
          <a:xfrm>
            <a:off x="7775534" y="1913748"/>
            <a:ext cx="200025" cy="2000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Oval 78"/>
          <p:cNvSpPr/>
          <p:nvPr/>
        </p:nvSpPr>
        <p:spPr>
          <a:xfrm>
            <a:off x="6242079" y="3819523"/>
            <a:ext cx="200025" cy="2000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Oval 79"/>
          <p:cNvSpPr/>
          <p:nvPr/>
        </p:nvSpPr>
        <p:spPr>
          <a:xfrm>
            <a:off x="5498511" y="3419476"/>
            <a:ext cx="200025" cy="2000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Oval 80"/>
          <p:cNvSpPr/>
          <p:nvPr/>
        </p:nvSpPr>
        <p:spPr>
          <a:xfrm>
            <a:off x="7775534" y="2295524"/>
            <a:ext cx="200025" cy="2000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Oval 81"/>
          <p:cNvSpPr/>
          <p:nvPr/>
        </p:nvSpPr>
        <p:spPr>
          <a:xfrm>
            <a:off x="7776997" y="3437934"/>
            <a:ext cx="200025" cy="2000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240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591175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972175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343650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724650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105650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486650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867650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6724650" y="-42863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6724650" y="338137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6724650" y="709612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6724650" y="1090612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6724650" y="1471612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6724650" y="1852612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6724650" y="2233612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615113" y="2666999"/>
            <a:ext cx="200025" cy="2000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Oval 19"/>
          <p:cNvSpPr/>
          <p:nvPr/>
        </p:nvSpPr>
        <p:spPr>
          <a:xfrm>
            <a:off x="6619872" y="2295524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Oval 21"/>
          <p:cNvSpPr/>
          <p:nvPr/>
        </p:nvSpPr>
        <p:spPr>
          <a:xfrm>
            <a:off x="7005220" y="2666999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Oval 22"/>
          <p:cNvSpPr/>
          <p:nvPr/>
        </p:nvSpPr>
        <p:spPr>
          <a:xfrm>
            <a:off x="6244056" y="2666999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Oval 23"/>
          <p:cNvSpPr/>
          <p:nvPr/>
        </p:nvSpPr>
        <p:spPr>
          <a:xfrm>
            <a:off x="6611186" y="3057526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TextBox 26"/>
          <p:cNvSpPr txBox="1"/>
          <p:nvPr/>
        </p:nvSpPr>
        <p:spPr>
          <a:xfrm>
            <a:off x="6611186" y="74509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</a:t>
            </a:r>
            <a:endParaRPr lang="es-ES" dirty="0"/>
          </a:p>
        </p:txBody>
      </p:sp>
      <p:sp>
        <p:nvSpPr>
          <p:cNvPr id="28" name="TextBox 27"/>
          <p:cNvSpPr txBox="1"/>
          <p:nvPr/>
        </p:nvSpPr>
        <p:spPr>
          <a:xfrm>
            <a:off x="6875407" y="74509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i+1</a:t>
            </a:r>
            <a:endParaRPr lang="es-ES" dirty="0"/>
          </a:p>
        </p:txBody>
      </p:sp>
      <p:sp>
        <p:nvSpPr>
          <p:cNvPr id="29" name="TextBox 28"/>
          <p:cNvSpPr txBox="1"/>
          <p:nvPr/>
        </p:nvSpPr>
        <p:spPr>
          <a:xfrm>
            <a:off x="6128920" y="74509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i-1</a:t>
            </a:r>
            <a:endParaRPr lang="es-ES" dirty="0"/>
          </a:p>
        </p:txBody>
      </p:sp>
      <p:sp>
        <p:nvSpPr>
          <p:cNvPr id="30" name="TextBox 29"/>
          <p:cNvSpPr txBox="1"/>
          <p:nvPr/>
        </p:nvSpPr>
        <p:spPr>
          <a:xfrm>
            <a:off x="7256406" y="74509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i+2</a:t>
            </a:r>
            <a:endParaRPr lang="es-ES" dirty="0"/>
          </a:p>
        </p:txBody>
      </p:sp>
      <p:sp>
        <p:nvSpPr>
          <p:cNvPr id="31" name="TextBox 30"/>
          <p:cNvSpPr txBox="1"/>
          <p:nvPr/>
        </p:nvSpPr>
        <p:spPr>
          <a:xfrm>
            <a:off x="5759617" y="74509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i-2</a:t>
            </a:r>
            <a:endParaRPr lang="es-ES" dirty="0"/>
          </a:p>
        </p:txBody>
      </p:sp>
      <p:sp>
        <p:nvSpPr>
          <p:cNvPr id="32" name="TextBox 31"/>
          <p:cNvSpPr txBox="1"/>
          <p:nvPr/>
        </p:nvSpPr>
        <p:spPr>
          <a:xfrm>
            <a:off x="7632649" y="75092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i+3</a:t>
            </a:r>
            <a:endParaRPr lang="es-ES" dirty="0"/>
          </a:p>
        </p:txBody>
      </p:sp>
      <p:sp>
        <p:nvSpPr>
          <p:cNvPr id="33" name="TextBox 32"/>
          <p:cNvSpPr txBox="1"/>
          <p:nvPr/>
        </p:nvSpPr>
        <p:spPr>
          <a:xfrm>
            <a:off x="5382125" y="74295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i-3</a:t>
            </a:r>
            <a:endParaRPr lang="es-ES" dirty="0"/>
          </a:p>
        </p:txBody>
      </p:sp>
      <p:sp>
        <p:nvSpPr>
          <p:cNvPr id="34" name="TextBox 33"/>
          <p:cNvSpPr txBox="1"/>
          <p:nvPr/>
        </p:nvSpPr>
        <p:spPr>
          <a:xfrm>
            <a:off x="4675456" y="2590266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</a:t>
            </a:r>
            <a:endParaRPr lang="es-ES" dirty="0"/>
          </a:p>
        </p:txBody>
      </p:sp>
      <p:sp>
        <p:nvSpPr>
          <p:cNvPr id="35" name="TextBox 34"/>
          <p:cNvSpPr txBox="1"/>
          <p:nvPr/>
        </p:nvSpPr>
        <p:spPr>
          <a:xfrm>
            <a:off x="4567121" y="2971801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</a:t>
            </a:r>
            <a:r>
              <a:rPr lang="es-ES" dirty="0" smtClean="0"/>
              <a:t>+1</a:t>
            </a:r>
            <a:endParaRPr lang="es-ES" dirty="0"/>
          </a:p>
        </p:txBody>
      </p:sp>
      <p:sp>
        <p:nvSpPr>
          <p:cNvPr id="36" name="TextBox 35"/>
          <p:cNvSpPr txBox="1"/>
          <p:nvPr/>
        </p:nvSpPr>
        <p:spPr>
          <a:xfrm>
            <a:off x="4585609" y="22087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j-1</a:t>
            </a:r>
            <a:endParaRPr lang="es-ES" dirty="0"/>
          </a:p>
        </p:txBody>
      </p:sp>
      <p:sp>
        <p:nvSpPr>
          <p:cNvPr id="37" name="TextBox 36"/>
          <p:cNvSpPr txBox="1"/>
          <p:nvPr/>
        </p:nvSpPr>
        <p:spPr>
          <a:xfrm>
            <a:off x="4576647" y="3344824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j+2</a:t>
            </a:r>
            <a:endParaRPr lang="es-ES" dirty="0"/>
          </a:p>
        </p:txBody>
      </p:sp>
      <p:sp>
        <p:nvSpPr>
          <p:cNvPr id="38" name="TextBox 37"/>
          <p:cNvSpPr txBox="1"/>
          <p:nvPr/>
        </p:nvSpPr>
        <p:spPr>
          <a:xfrm>
            <a:off x="4594346" y="3714156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j+3</a:t>
            </a:r>
            <a:endParaRPr lang="es-ES" dirty="0"/>
          </a:p>
        </p:txBody>
      </p:sp>
      <p:sp>
        <p:nvSpPr>
          <p:cNvPr id="39" name="TextBox 38"/>
          <p:cNvSpPr txBox="1"/>
          <p:nvPr/>
        </p:nvSpPr>
        <p:spPr>
          <a:xfrm>
            <a:off x="4593092" y="181499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j-2</a:t>
            </a:r>
            <a:endParaRPr lang="es-ES" dirty="0"/>
          </a:p>
        </p:txBody>
      </p:sp>
      <p:sp>
        <p:nvSpPr>
          <p:cNvPr id="40" name="TextBox 39"/>
          <p:cNvSpPr txBox="1"/>
          <p:nvPr/>
        </p:nvSpPr>
        <p:spPr>
          <a:xfrm>
            <a:off x="4589563" y="144566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j-3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7957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591175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972175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343650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724650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105650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486650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867650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6724650" y="-42863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6724650" y="338137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6724650" y="709612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6724650" y="1090612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6724650" y="1471612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6724650" y="1852612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6724650" y="2233612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615113" y="2666999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Oval 19"/>
          <p:cNvSpPr/>
          <p:nvPr/>
        </p:nvSpPr>
        <p:spPr>
          <a:xfrm>
            <a:off x="6619872" y="2295524"/>
            <a:ext cx="200025" cy="2000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TextBox 26"/>
          <p:cNvSpPr txBox="1"/>
          <p:nvPr/>
        </p:nvSpPr>
        <p:spPr>
          <a:xfrm>
            <a:off x="6611186" y="74509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</a:t>
            </a:r>
            <a:endParaRPr lang="es-ES" dirty="0"/>
          </a:p>
        </p:txBody>
      </p:sp>
      <p:sp>
        <p:nvSpPr>
          <p:cNvPr id="28" name="TextBox 27"/>
          <p:cNvSpPr txBox="1"/>
          <p:nvPr/>
        </p:nvSpPr>
        <p:spPr>
          <a:xfrm>
            <a:off x="6875407" y="74509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i+1</a:t>
            </a:r>
            <a:endParaRPr lang="es-ES" dirty="0"/>
          </a:p>
        </p:txBody>
      </p:sp>
      <p:sp>
        <p:nvSpPr>
          <p:cNvPr id="29" name="TextBox 28"/>
          <p:cNvSpPr txBox="1"/>
          <p:nvPr/>
        </p:nvSpPr>
        <p:spPr>
          <a:xfrm>
            <a:off x="6128920" y="74509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i-1</a:t>
            </a:r>
            <a:endParaRPr lang="es-ES" dirty="0"/>
          </a:p>
        </p:txBody>
      </p:sp>
      <p:sp>
        <p:nvSpPr>
          <p:cNvPr id="30" name="TextBox 29"/>
          <p:cNvSpPr txBox="1"/>
          <p:nvPr/>
        </p:nvSpPr>
        <p:spPr>
          <a:xfrm>
            <a:off x="7256406" y="74509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i+2</a:t>
            </a:r>
            <a:endParaRPr lang="es-ES" dirty="0"/>
          </a:p>
        </p:txBody>
      </p:sp>
      <p:sp>
        <p:nvSpPr>
          <p:cNvPr id="31" name="TextBox 30"/>
          <p:cNvSpPr txBox="1"/>
          <p:nvPr/>
        </p:nvSpPr>
        <p:spPr>
          <a:xfrm>
            <a:off x="5759617" y="74509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i-2</a:t>
            </a:r>
            <a:endParaRPr lang="es-ES" dirty="0"/>
          </a:p>
        </p:txBody>
      </p:sp>
      <p:sp>
        <p:nvSpPr>
          <p:cNvPr id="32" name="TextBox 31"/>
          <p:cNvSpPr txBox="1"/>
          <p:nvPr/>
        </p:nvSpPr>
        <p:spPr>
          <a:xfrm>
            <a:off x="7632649" y="75092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i+3</a:t>
            </a:r>
            <a:endParaRPr lang="es-ES" dirty="0"/>
          </a:p>
        </p:txBody>
      </p:sp>
      <p:sp>
        <p:nvSpPr>
          <p:cNvPr id="33" name="TextBox 32"/>
          <p:cNvSpPr txBox="1"/>
          <p:nvPr/>
        </p:nvSpPr>
        <p:spPr>
          <a:xfrm>
            <a:off x="5382125" y="74295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i-3</a:t>
            </a:r>
            <a:endParaRPr lang="es-ES" dirty="0"/>
          </a:p>
        </p:txBody>
      </p:sp>
      <p:sp>
        <p:nvSpPr>
          <p:cNvPr id="34" name="TextBox 33"/>
          <p:cNvSpPr txBox="1"/>
          <p:nvPr/>
        </p:nvSpPr>
        <p:spPr>
          <a:xfrm>
            <a:off x="4675456" y="2590266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</a:t>
            </a:r>
            <a:endParaRPr lang="es-ES" dirty="0"/>
          </a:p>
        </p:txBody>
      </p:sp>
      <p:sp>
        <p:nvSpPr>
          <p:cNvPr id="35" name="TextBox 34"/>
          <p:cNvSpPr txBox="1"/>
          <p:nvPr/>
        </p:nvSpPr>
        <p:spPr>
          <a:xfrm>
            <a:off x="4567121" y="2971801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</a:t>
            </a:r>
            <a:r>
              <a:rPr lang="es-ES" dirty="0" smtClean="0"/>
              <a:t>+1</a:t>
            </a:r>
            <a:endParaRPr lang="es-ES" dirty="0"/>
          </a:p>
        </p:txBody>
      </p:sp>
      <p:sp>
        <p:nvSpPr>
          <p:cNvPr id="36" name="TextBox 35"/>
          <p:cNvSpPr txBox="1"/>
          <p:nvPr/>
        </p:nvSpPr>
        <p:spPr>
          <a:xfrm>
            <a:off x="4585609" y="22087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j-1</a:t>
            </a:r>
            <a:endParaRPr lang="es-ES" dirty="0"/>
          </a:p>
        </p:txBody>
      </p:sp>
      <p:sp>
        <p:nvSpPr>
          <p:cNvPr id="37" name="TextBox 36"/>
          <p:cNvSpPr txBox="1"/>
          <p:nvPr/>
        </p:nvSpPr>
        <p:spPr>
          <a:xfrm>
            <a:off x="4576647" y="3344824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j+2</a:t>
            </a:r>
            <a:endParaRPr lang="es-ES" dirty="0"/>
          </a:p>
        </p:txBody>
      </p:sp>
      <p:sp>
        <p:nvSpPr>
          <p:cNvPr id="38" name="TextBox 37"/>
          <p:cNvSpPr txBox="1"/>
          <p:nvPr/>
        </p:nvSpPr>
        <p:spPr>
          <a:xfrm>
            <a:off x="4594346" y="3714156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j+3</a:t>
            </a:r>
            <a:endParaRPr lang="es-ES" dirty="0"/>
          </a:p>
        </p:txBody>
      </p:sp>
      <p:sp>
        <p:nvSpPr>
          <p:cNvPr id="39" name="TextBox 38"/>
          <p:cNvSpPr txBox="1"/>
          <p:nvPr/>
        </p:nvSpPr>
        <p:spPr>
          <a:xfrm>
            <a:off x="4593092" y="181499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j-2</a:t>
            </a:r>
            <a:endParaRPr lang="es-ES" dirty="0"/>
          </a:p>
        </p:txBody>
      </p:sp>
      <p:sp>
        <p:nvSpPr>
          <p:cNvPr id="40" name="TextBox 39"/>
          <p:cNvSpPr txBox="1"/>
          <p:nvPr/>
        </p:nvSpPr>
        <p:spPr>
          <a:xfrm>
            <a:off x="4589563" y="144566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j-3</a:t>
            </a:r>
            <a:endParaRPr lang="es-ES" dirty="0"/>
          </a:p>
        </p:txBody>
      </p:sp>
      <p:sp>
        <p:nvSpPr>
          <p:cNvPr id="41" name="Oval 40"/>
          <p:cNvSpPr/>
          <p:nvPr/>
        </p:nvSpPr>
        <p:spPr>
          <a:xfrm>
            <a:off x="6244528" y="2298745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Oval 41"/>
          <p:cNvSpPr/>
          <p:nvPr/>
        </p:nvSpPr>
        <p:spPr>
          <a:xfrm>
            <a:off x="7005220" y="2298744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Oval 46"/>
          <p:cNvSpPr/>
          <p:nvPr/>
        </p:nvSpPr>
        <p:spPr>
          <a:xfrm>
            <a:off x="6611185" y="1919881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843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591175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972175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343650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724650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105650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486650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867650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6724650" y="-42863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6724650" y="338137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6724650" y="709612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6724650" y="1090612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6724650" y="1471612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6724650" y="1852612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6724650" y="2233612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615113" y="2666999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Oval 22"/>
          <p:cNvSpPr/>
          <p:nvPr/>
        </p:nvSpPr>
        <p:spPr>
          <a:xfrm>
            <a:off x="6244056" y="2666999"/>
            <a:ext cx="200025" cy="2000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TextBox 26"/>
          <p:cNvSpPr txBox="1"/>
          <p:nvPr/>
        </p:nvSpPr>
        <p:spPr>
          <a:xfrm>
            <a:off x="6611186" y="74509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</a:t>
            </a:r>
            <a:endParaRPr lang="es-ES" dirty="0"/>
          </a:p>
        </p:txBody>
      </p:sp>
      <p:sp>
        <p:nvSpPr>
          <p:cNvPr id="28" name="TextBox 27"/>
          <p:cNvSpPr txBox="1"/>
          <p:nvPr/>
        </p:nvSpPr>
        <p:spPr>
          <a:xfrm>
            <a:off x="6875407" y="74509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i+1</a:t>
            </a:r>
            <a:endParaRPr lang="es-ES" dirty="0"/>
          </a:p>
        </p:txBody>
      </p:sp>
      <p:sp>
        <p:nvSpPr>
          <p:cNvPr id="29" name="TextBox 28"/>
          <p:cNvSpPr txBox="1"/>
          <p:nvPr/>
        </p:nvSpPr>
        <p:spPr>
          <a:xfrm>
            <a:off x="6128920" y="74509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i-1</a:t>
            </a:r>
            <a:endParaRPr lang="es-ES" dirty="0"/>
          </a:p>
        </p:txBody>
      </p:sp>
      <p:sp>
        <p:nvSpPr>
          <p:cNvPr id="30" name="TextBox 29"/>
          <p:cNvSpPr txBox="1"/>
          <p:nvPr/>
        </p:nvSpPr>
        <p:spPr>
          <a:xfrm>
            <a:off x="7256406" y="74509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i+2</a:t>
            </a:r>
            <a:endParaRPr lang="es-ES" dirty="0"/>
          </a:p>
        </p:txBody>
      </p:sp>
      <p:sp>
        <p:nvSpPr>
          <p:cNvPr id="31" name="TextBox 30"/>
          <p:cNvSpPr txBox="1"/>
          <p:nvPr/>
        </p:nvSpPr>
        <p:spPr>
          <a:xfrm>
            <a:off x="5759617" y="74509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i-2</a:t>
            </a:r>
            <a:endParaRPr lang="es-ES" dirty="0"/>
          </a:p>
        </p:txBody>
      </p:sp>
      <p:sp>
        <p:nvSpPr>
          <p:cNvPr id="32" name="TextBox 31"/>
          <p:cNvSpPr txBox="1"/>
          <p:nvPr/>
        </p:nvSpPr>
        <p:spPr>
          <a:xfrm>
            <a:off x="7632649" y="75092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i+3</a:t>
            </a:r>
            <a:endParaRPr lang="es-ES" dirty="0"/>
          </a:p>
        </p:txBody>
      </p:sp>
      <p:sp>
        <p:nvSpPr>
          <p:cNvPr id="33" name="TextBox 32"/>
          <p:cNvSpPr txBox="1"/>
          <p:nvPr/>
        </p:nvSpPr>
        <p:spPr>
          <a:xfrm>
            <a:off x="5382125" y="74295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i-3</a:t>
            </a:r>
            <a:endParaRPr lang="es-ES" dirty="0"/>
          </a:p>
        </p:txBody>
      </p:sp>
      <p:sp>
        <p:nvSpPr>
          <p:cNvPr id="34" name="TextBox 33"/>
          <p:cNvSpPr txBox="1"/>
          <p:nvPr/>
        </p:nvSpPr>
        <p:spPr>
          <a:xfrm>
            <a:off x="4675456" y="2590266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</a:t>
            </a:r>
            <a:endParaRPr lang="es-ES" dirty="0"/>
          </a:p>
        </p:txBody>
      </p:sp>
      <p:sp>
        <p:nvSpPr>
          <p:cNvPr id="35" name="TextBox 34"/>
          <p:cNvSpPr txBox="1"/>
          <p:nvPr/>
        </p:nvSpPr>
        <p:spPr>
          <a:xfrm>
            <a:off x="4567121" y="2971801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</a:t>
            </a:r>
            <a:r>
              <a:rPr lang="es-ES" dirty="0" smtClean="0"/>
              <a:t>+1</a:t>
            </a:r>
            <a:endParaRPr lang="es-ES" dirty="0"/>
          </a:p>
        </p:txBody>
      </p:sp>
      <p:sp>
        <p:nvSpPr>
          <p:cNvPr id="36" name="TextBox 35"/>
          <p:cNvSpPr txBox="1"/>
          <p:nvPr/>
        </p:nvSpPr>
        <p:spPr>
          <a:xfrm>
            <a:off x="4585609" y="22087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j-1</a:t>
            </a:r>
            <a:endParaRPr lang="es-ES" dirty="0"/>
          </a:p>
        </p:txBody>
      </p:sp>
      <p:sp>
        <p:nvSpPr>
          <p:cNvPr id="37" name="TextBox 36"/>
          <p:cNvSpPr txBox="1"/>
          <p:nvPr/>
        </p:nvSpPr>
        <p:spPr>
          <a:xfrm>
            <a:off x="4576647" y="3344824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j+2</a:t>
            </a:r>
            <a:endParaRPr lang="es-ES" dirty="0"/>
          </a:p>
        </p:txBody>
      </p:sp>
      <p:sp>
        <p:nvSpPr>
          <p:cNvPr id="38" name="TextBox 37"/>
          <p:cNvSpPr txBox="1"/>
          <p:nvPr/>
        </p:nvSpPr>
        <p:spPr>
          <a:xfrm>
            <a:off x="4594346" y="3714156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j+3</a:t>
            </a:r>
            <a:endParaRPr lang="es-ES" dirty="0"/>
          </a:p>
        </p:txBody>
      </p:sp>
      <p:sp>
        <p:nvSpPr>
          <p:cNvPr id="39" name="TextBox 38"/>
          <p:cNvSpPr txBox="1"/>
          <p:nvPr/>
        </p:nvSpPr>
        <p:spPr>
          <a:xfrm>
            <a:off x="4593092" y="181499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j-2</a:t>
            </a:r>
            <a:endParaRPr lang="es-ES" dirty="0"/>
          </a:p>
        </p:txBody>
      </p:sp>
      <p:sp>
        <p:nvSpPr>
          <p:cNvPr id="40" name="TextBox 39"/>
          <p:cNvSpPr txBox="1"/>
          <p:nvPr/>
        </p:nvSpPr>
        <p:spPr>
          <a:xfrm>
            <a:off x="4589563" y="144566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j-3</a:t>
            </a:r>
            <a:endParaRPr lang="es-ES" dirty="0"/>
          </a:p>
        </p:txBody>
      </p:sp>
      <p:sp>
        <p:nvSpPr>
          <p:cNvPr id="41" name="Oval 40"/>
          <p:cNvSpPr/>
          <p:nvPr/>
        </p:nvSpPr>
        <p:spPr>
          <a:xfrm>
            <a:off x="6244528" y="2298745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Oval 43"/>
          <p:cNvSpPr/>
          <p:nvPr/>
        </p:nvSpPr>
        <p:spPr>
          <a:xfrm>
            <a:off x="6247544" y="3057526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Oval 44"/>
          <p:cNvSpPr/>
          <p:nvPr/>
        </p:nvSpPr>
        <p:spPr>
          <a:xfrm>
            <a:off x="5867803" y="2664857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8618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591175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972175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343650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724650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105650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486650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867650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6724650" y="-42863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6724650" y="338137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6724650" y="709612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6724650" y="1090612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6724650" y="1471612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6724650" y="1852612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6724650" y="2233612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615113" y="2666999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Oval 21"/>
          <p:cNvSpPr/>
          <p:nvPr/>
        </p:nvSpPr>
        <p:spPr>
          <a:xfrm>
            <a:off x="7005220" y="2666999"/>
            <a:ext cx="200025" cy="2000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TextBox 26"/>
          <p:cNvSpPr txBox="1"/>
          <p:nvPr/>
        </p:nvSpPr>
        <p:spPr>
          <a:xfrm>
            <a:off x="6611186" y="74509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</a:t>
            </a:r>
            <a:endParaRPr lang="es-ES" dirty="0"/>
          </a:p>
        </p:txBody>
      </p:sp>
      <p:sp>
        <p:nvSpPr>
          <p:cNvPr id="28" name="TextBox 27"/>
          <p:cNvSpPr txBox="1"/>
          <p:nvPr/>
        </p:nvSpPr>
        <p:spPr>
          <a:xfrm>
            <a:off x="6875407" y="74509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i+1</a:t>
            </a:r>
            <a:endParaRPr lang="es-ES" dirty="0"/>
          </a:p>
        </p:txBody>
      </p:sp>
      <p:sp>
        <p:nvSpPr>
          <p:cNvPr id="29" name="TextBox 28"/>
          <p:cNvSpPr txBox="1"/>
          <p:nvPr/>
        </p:nvSpPr>
        <p:spPr>
          <a:xfrm>
            <a:off x="6128920" y="74509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i-1</a:t>
            </a:r>
            <a:endParaRPr lang="es-ES" dirty="0"/>
          </a:p>
        </p:txBody>
      </p:sp>
      <p:sp>
        <p:nvSpPr>
          <p:cNvPr id="30" name="TextBox 29"/>
          <p:cNvSpPr txBox="1"/>
          <p:nvPr/>
        </p:nvSpPr>
        <p:spPr>
          <a:xfrm>
            <a:off x="7256406" y="74509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i+2</a:t>
            </a:r>
            <a:endParaRPr lang="es-ES" dirty="0"/>
          </a:p>
        </p:txBody>
      </p:sp>
      <p:sp>
        <p:nvSpPr>
          <p:cNvPr id="31" name="TextBox 30"/>
          <p:cNvSpPr txBox="1"/>
          <p:nvPr/>
        </p:nvSpPr>
        <p:spPr>
          <a:xfrm>
            <a:off x="5759617" y="74509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i-2</a:t>
            </a:r>
            <a:endParaRPr lang="es-ES" dirty="0"/>
          </a:p>
        </p:txBody>
      </p:sp>
      <p:sp>
        <p:nvSpPr>
          <p:cNvPr id="32" name="TextBox 31"/>
          <p:cNvSpPr txBox="1"/>
          <p:nvPr/>
        </p:nvSpPr>
        <p:spPr>
          <a:xfrm>
            <a:off x="7632649" y="75092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i+3</a:t>
            </a:r>
            <a:endParaRPr lang="es-ES" dirty="0"/>
          </a:p>
        </p:txBody>
      </p:sp>
      <p:sp>
        <p:nvSpPr>
          <p:cNvPr id="33" name="TextBox 32"/>
          <p:cNvSpPr txBox="1"/>
          <p:nvPr/>
        </p:nvSpPr>
        <p:spPr>
          <a:xfrm>
            <a:off x="5382125" y="74295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i-3</a:t>
            </a:r>
            <a:endParaRPr lang="es-ES" dirty="0"/>
          </a:p>
        </p:txBody>
      </p:sp>
      <p:sp>
        <p:nvSpPr>
          <p:cNvPr id="34" name="TextBox 33"/>
          <p:cNvSpPr txBox="1"/>
          <p:nvPr/>
        </p:nvSpPr>
        <p:spPr>
          <a:xfrm>
            <a:off x="4675456" y="2590266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</a:t>
            </a:r>
            <a:endParaRPr lang="es-ES" dirty="0"/>
          </a:p>
        </p:txBody>
      </p:sp>
      <p:sp>
        <p:nvSpPr>
          <p:cNvPr id="35" name="TextBox 34"/>
          <p:cNvSpPr txBox="1"/>
          <p:nvPr/>
        </p:nvSpPr>
        <p:spPr>
          <a:xfrm>
            <a:off x="4567121" y="2971801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</a:t>
            </a:r>
            <a:r>
              <a:rPr lang="es-ES" dirty="0" smtClean="0"/>
              <a:t>+1</a:t>
            </a:r>
            <a:endParaRPr lang="es-ES" dirty="0"/>
          </a:p>
        </p:txBody>
      </p:sp>
      <p:sp>
        <p:nvSpPr>
          <p:cNvPr id="36" name="TextBox 35"/>
          <p:cNvSpPr txBox="1"/>
          <p:nvPr/>
        </p:nvSpPr>
        <p:spPr>
          <a:xfrm>
            <a:off x="4585609" y="22087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j-1</a:t>
            </a:r>
            <a:endParaRPr lang="es-ES" dirty="0"/>
          </a:p>
        </p:txBody>
      </p:sp>
      <p:sp>
        <p:nvSpPr>
          <p:cNvPr id="37" name="TextBox 36"/>
          <p:cNvSpPr txBox="1"/>
          <p:nvPr/>
        </p:nvSpPr>
        <p:spPr>
          <a:xfrm>
            <a:off x="4576647" y="3344824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j+2</a:t>
            </a:r>
            <a:endParaRPr lang="es-ES" dirty="0"/>
          </a:p>
        </p:txBody>
      </p:sp>
      <p:sp>
        <p:nvSpPr>
          <p:cNvPr id="38" name="TextBox 37"/>
          <p:cNvSpPr txBox="1"/>
          <p:nvPr/>
        </p:nvSpPr>
        <p:spPr>
          <a:xfrm>
            <a:off x="4594346" y="3714156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j+3</a:t>
            </a:r>
            <a:endParaRPr lang="es-ES" dirty="0"/>
          </a:p>
        </p:txBody>
      </p:sp>
      <p:sp>
        <p:nvSpPr>
          <p:cNvPr id="39" name="TextBox 38"/>
          <p:cNvSpPr txBox="1"/>
          <p:nvPr/>
        </p:nvSpPr>
        <p:spPr>
          <a:xfrm>
            <a:off x="4593092" y="181499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j-2</a:t>
            </a:r>
            <a:endParaRPr lang="es-ES" dirty="0"/>
          </a:p>
        </p:txBody>
      </p:sp>
      <p:sp>
        <p:nvSpPr>
          <p:cNvPr id="40" name="TextBox 39"/>
          <p:cNvSpPr txBox="1"/>
          <p:nvPr/>
        </p:nvSpPr>
        <p:spPr>
          <a:xfrm>
            <a:off x="4589563" y="144566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j-3</a:t>
            </a:r>
            <a:endParaRPr lang="es-ES" dirty="0"/>
          </a:p>
        </p:txBody>
      </p:sp>
      <p:sp>
        <p:nvSpPr>
          <p:cNvPr id="42" name="Oval 41"/>
          <p:cNvSpPr/>
          <p:nvPr/>
        </p:nvSpPr>
        <p:spPr>
          <a:xfrm>
            <a:off x="7005220" y="2298744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Oval 42"/>
          <p:cNvSpPr/>
          <p:nvPr/>
        </p:nvSpPr>
        <p:spPr>
          <a:xfrm>
            <a:off x="7006776" y="3057526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Oval 45"/>
          <p:cNvSpPr/>
          <p:nvPr/>
        </p:nvSpPr>
        <p:spPr>
          <a:xfrm>
            <a:off x="7386219" y="2664856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5200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591175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972175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343650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724650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105650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486650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867650" y="1114424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6724650" y="-42863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6724650" y="338137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6724650" y="709612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6724650" y="1090612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6724650" y="1471612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6724650" y="1852612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6724650" y="2233612"/>
            <a:ext cx="0" cy="337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615113" y="2666999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Oval 23"/>
          <p:cNvSpPr/>
          <p:nvPr/>
        </p:nvSpPr>
        <p:spPr>
          <a:xfrm>
            <a:off x="6611186" y="3057526"/>
            <a:ext cx="200025" cy="2000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TextBox 26"/>
          <p:cNvSpPr txBox="1"/>
          <p:nvPr/>
        </p:nvSpPr>
        <p:spPr>
          <a:xfrm>
            <a:off x="6611186" y="74509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</a:t>
            </a:r>
            <a:endParaRPr lang="es-ES" dirty="0"/>
          </a:p>
        </p:txBody>
      </p:sp>
      <p:sp>
        <p:nvSpPr>
          <p:cNvPr id="28" name="TextBox 27"/>
          <p:cNvSpPr txBox="1"/>
          <p:nvPr/>
        </p:nvSpPr>
        <p:spPr>
          <a:xfrm>
            <a:off x="6875407" y="74509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i+1</a:t>
            </a:r>
            <a:endParaRPr lang="es-ES" dirty="0"/>
          </a:p>
        </p:txBody>
      </p:sp>
      <p:sp>
        <p:nvSpPr>
          <p:cNvPr id="29" name="TextBox 28"/>
          <p:cNvSpPr txBox="1"/>
          <p:nvPr/>
        </p:nvSpPr>
        <p:spPr>
          <a:xfrm>
            <a:off x="6128920" y="74509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i-1</a:t>
            </a:r>
            <a:endParaRPr lang="es-ES" dirty="0"/>
          </a:p>
        </p:txBody>
      </p:sp>
      <p:sp>
        <p:nvSpPr>
          <p:cNvPr id="30" name="TextBox 29"/>
          <p:cNvSpPr txBox="1"/>
          <p:nvPr/>
        </p:nvSpPr>
        <p:spPr>
          <a:xfrm>
            <a:off x="7256406" y="74509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i+2</a:t>
            </a:r>
            <a:endParaRPr lang="es-ES" dirty="0"/>
          </a:p>
        </p:txBody>
      </p:sp>
      <p:sp>
        <p:nvSpPr>
          <p:cNvPr id="31" name="TextBox 30"/>
          <p:cNvSpPr txBox="1"/>
          <p:nvPr/>
        </p:nvSpPr>
        <p:spPr>
          <a:xfrm>
            <a:off x="5759617" y="74509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i-2</a:t>
            </a:r>
            <a:endParaRPr lang="es-ES" dirty="0"/>
          </a:p>
        </p:txBody>
      </p:sp>
      <p:sp>
        <p:nvSpPr>
          <p:cNvPr id="32" name="TextBox 31"/>
          <p:cNvSpPr txBox="1"/>
          <p:nvPr/>
        </p:nvSpPr>
        <p:spPr>
          <a:xfrm>
            <a:off x="7632649" y="75092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i+3</a:t>
            </a:r>
            <a:endParaRPr lang="es-ES" dirty="0"/>
          </a:p>
        </p:txBody>
      </p:sp>
      <p:sp>
        <p:nvSpPr>
          <p:cNvPr id="33" name="TextBox 32"/>
          <p:cNvSpPr txBox="1"/>
          <p:nvPr/>
        </p:nvSpPr>
        <p:spPr>
          <a:xfrm>
            <a:off x="5382125" y="74295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i-3</a:t>
            </a:r>
            <a:endParaRPr lang="es-ES" dirty="0"/>
          </a:p>
        </p:txBody>
      </p:sp>
      <p:sp>
        <p:nvSpPr>
          <p:cNvPr id="34" name="TextBox 33"/>
          <p:cNvSpPr txBox="1"/>
          <p:nvPr/>
        </p:nvSpPr>
        <p:spPr>
          <a:xfrm>
            <a:off x="4675456" y="2590266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</a:t>
            </a:r>
            <a:endParaRPr lang="es-ES" dirty="0"/>
          </a:p>
        </p:txBody>
      </p:sp>
      <p:sp>
        <p:nvSpPr>
          <p:cNvPr id="35" name="TextBox 34"/>
          <p:cNvSpPr txBox="1"/>
          <p:nvPr/>
        </p:nvSpPr>
        <p:spPr>
          <a:xfrm>
            <a:off x="4567121" y="2971801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</a:t>
            </a:r>
            <a:r>
              <a:rPr lang="es-ES" dirty="0" smtClean="0"/>
              <a:t>+1</a:t>
            </a:r>
            <a:endParaRPr lang="es-ES" dirty="0"/>
          </a:p>
        </p:txBody>
      </p:sp>
      <p:sp>
        <p:nvSpPr>
          <p:cNvPr id="36" name="TextBox 35"/>
          <p:cNvSpPr txBox="1"/>
          <p:nvPr/>
        </p:nvSpPr>
        <p:spPr>
          <a:xfrm>
            <a:off x="4585609" y="22087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j-1</a:t>
            </a:r>
            <a:endParaRPr lang="es-ES" dirty="0"/>
          </a:p>
        </p:txBody>
      </p:sp>
      <p:sp>
        <p:nvSpPr>
          <p:cNvPr id="37" name="TextBox 36"/>
          <p:cNvSpPr txBox="1"/>
          <p:nvPr/>
        </p:nvSpPr>
        <p:spPr>
          <a:xfrm>
            <a:off x="4576647" y="3344824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j+2</a:t>
            </a:r>
            <a:endParaRPr lang="es-ES" dirty="0"/>
          </a:p>
        </p:txBody>
      </p:sp>
      <p:sp>
        <p:nvSpPr>
          <p:cNvPr id="38" name="TextBox 37"/>
          <p:cNvSpPr txBox="1"/>
          <p:nvPr/>
        </p:nvSpPr>
        <p:spPr>
          <a:xfrm>
            <a:off x="4594346" y="3714156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j+3</a:t>
            </a:r>
            <a:endParaRPr lang="es-ES" dirty="0"/>
          </a:p>
        </p:txBody>
      </p:sp>
      <p:sp>
        <p:nvSpPr>
          <p:cNvPr id="39" name="TextBox 38"/>
          <p:cNvSpPr txBox="1"/>
          <p:nvPr/>
        </p:nvSpPr>
        <p:spPr>
          <a:xfrm>
            <a:off x="4593092" y="181499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j-2</a:t>
            </a:r>
            <a:endParaRPr lang="es-ES" dirty="0"/>
          </a:p>
        </p:txBody>
      </p:sp>
      <p:sp>
        <p:nvSpPr>
          <p:cNvPr id="40" name="TextBox 39"/>
          <p:cNvSpPr txBox="1"/>
          <p:nvPr/>
        </p:nvSpPr>
        <p:spPr>
          <a:xfrm>
            <a:off x="4589563" y="144566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j-3</a:t>
            </a:r>
            <a:endParaRPr lang="es-ES" dirty="0"/>
          </a:p>
        </p:txBody>
      </p:sp>
      <p:sp>
        <p:nvSpPr>
          <p:cNvPr id="43" name="Oval 42"/>
          <p:cNvSpPr/>
          <p:nvPr/>
        </p:nvSpPr>
        <p:spPr>
          <a:xfrm>
            <a:off x="7006776" y="3057526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Oval 43"/>
          <p:cNvSpPr/>
          <p:nvPr/>
        </p:nvSpPr>
        <p:spPr>
          <a:xfrm>
            <a:off x="6247544" y="3057526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Oval 47"/>
          <p:cNvSpPr/>
          <p:nvPr/>
        </p:nvSpPr>
        <p:spPr>
          <a:xfrm>
            <a:off x="6611184" y="3438524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445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199</Words>
  <Application>Microsoft Office PowerPoint</Application>
  <PresentationFormat>Widescreen</PresentationFormat>
  <Paragraphs>199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HLRS - Universität Stuttgart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Rubio Bonilla</dc:creator>
  <cp:lastModifiedBy>Daniel Rubio Bonilla</cp:lastModifiedBy>
  <cp:revision>21</cp:revision>
  <dcterms:created xsi:type="dcterms:W3CDTF">2014-02-07T14:45:13Z</dcterms:created>
  <dcterms:modified xsi:type="dcterms:W3CDTF">2015-08-27T12:50:39Z</dcterms:modified>
</cp:coreProperties>
</file>