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764" y="344916"/>
            <a:ext cx="11060945" cy="3108498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UNIVERSIDADE FEDERAL DO RIO GRANDE DO NORTE</a:t>
            </a:r>
            <a:br>
              <a:rPr lang="pt-BR" sz="2400" dirty="0"/>
            </a:br>
            <a:r>
              <a:rPr lang="pt-BR" sz="2400" dirty="0"/>
              <a:t>CENTRO DE TECNOLOGIA</a:t>
            </a:r>
            <a:br>
              <a:rPr lang="pt-BR" sz="2400" dirty="0"/>
            </a:br>
            <a:r>
              <a:rPr lang="pt-BR" sz="2400" dirty="0"/>
              <a:t>DEPARTAMENTO DE ENGENHARIA DE COMPUTAÇÃO E AUTOMAÇÃO</a:t>
            </a:r>
            <a:br>
              <a:rPr lang="pt-BR" sz="2400" dirty="0"/>
            </a:br>
            <a:r>
              <a:rPr lang="pt-BR" sz="2400" dirty="0"/>
              <a:t>CURSO: </a:t>
            </a:r>
            <a:r>
              <a:rPr lang="pt-BR" sz="2400" dirty="0" smtClean="0"/>
              <a:t>DCA0125 SISTEMAS </a:t>
            </a:r>
            <a:r>
              <a:rPr lang="pt-BR" sz="2400" dirty="0"/>
              <a:t>DE TEMPO REAL – 2017.2</a:t>
            </a:r>
            <a:br>
              <a:rPr lang="pt-BR" sz="2400" dirty="0"/>
            </a:br>
            <a:r>
              <a:rPr lang="pt-BR" sz="2400" dirty="0"/>
              <a:t>PROFESSOR:  LUIZ AFFONSO HENDERSON GUEDES DE OLIVEIRA </a:t>
            </a:r>
            <a:br>
              <a:rPr lang="pt-BR" sz="2400" dirty="0"/>
            </a:br>
            <a:r>
              <a:rPr lang="pt-BR" sz="2400" dirty="0"/>
              <a:t>COMPONENTES DO GRUPO: DENIS RICARDO DA SILVA MEDEIROS </a:t>
            </a:r>
            <a:br>
              <a:rPr lang="pt-BR" sz="2400" dirty="0"/>
            </a:br>
            <a:r>
              <a:rPr lang="pt-BR" sz="2400" dirty="0"/>
              <a:t>                      </a:t>
            </a:r>
            <a:r>
              <a:rPr lang="pt-BR" sz="2400" dirty="0" smtClean="0"/>
              <a:t>				 MARCO </a:t>
            </a:r>
            <a:r>
              <a:rPr lang="pt-BR" sz="2400" dirty="0"/>
              <a:t>ANTÔNIO MOREIRA CARUJO</a:t>
            </a:r>
          </a:p>
        </p:txBody>
      </p:sp>
      <p:sp>
        <p:nvSpPr>
          <p:cNvPr id="5" name="Título 1"/>
          <p:cNvSpPr txBox="1"/>
          <p:nvPr/>
        </p:nvSpPr>
        <p:spPr>
          <a:xfrm>
            <a:off x="1047750" y="3773511"/>
            <a:ext cx="8919845" cy="139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smtClean="0">
                <a:latin typeface="+mn-lt"/>
              </a:rPr>
              <a:t>CONTROLE DE TRENS – </a:t>
            </a:r>
            <a:r>
              <a:rPr lang="x-none" altLang="pt-BR" sz="4000" smtClean="0">
                <a:latin typeface="+mn-lt"/>
              </a:rPr>
              <a:t>BEAGLEBOARD</a:t>
            </a:r>
            <a:endParaRPr lang="x-none" altLang="pt-BR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DESCRIÇÃO </a:t>
            </a:r>
            <a:r>
              <a:rPr lang="pt-BR" dirty="0" smtClean="0"/>
              <a:t>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 smtClean="0"/>
              <a:t>O objetivo deste projeto é implementar o problema do controle de trens que compartilham o mesmo trilho em um trecho;</a:t>
            </a:r>
          </a:p>
          <a:p>
            <a:pPr algn="just"/>
            <a:r>
              <a:rPr lang="pt-BR" sz="2400" dirty="0" smtClean="0"/>
              <a:t>Usuário controlará a velocidade de ambos os trens através de dois potenciômetros;</a:t>
            </a:r>
          </a:p>
          <a:p>
            <a:pPr algn="just"/>
            <a:r>
              <a:rPr lang="pt-BR" sz="2400" dirty="0" smtClean="0"/>
              <a:t>Ele será capaz de observar </a:t>
            </a:r>
            <a:r>
              <a:rPr lang="pt-BR" sz="2400" dirty="0"/>
              <a:t>a</a:t>
            </a:r>
            <a:r>
              <a:rPr lang="pt-BR" sz="2400" dirty="0" smtClean="0"/>
              <a:t> posição dos trens em um display, sendo cada um  controlado por um thread;</a:t>
            </a:r>
          </a:p>
          <a:p>
            <a:pPr algn="just"/>
            <a:r>
              <a:rPr lang="pt-BR" sz="2400" dirty="0" smtClean="0"/>
              <a:t>Por fim, o sistema pode ser reiniciado através de um botão digital.</a:t>
            </a:r>
            <a:endParaRPr lang="pt-BR" sz="2400" dirty="0"/>
          </a:p>
          <a:p>
            <a:pPr algn="just"/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PETRI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30" y="1677048"/>
            <a:ext cx="8252563" cy="4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6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CÓDIGO 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 smtClean="0"/>
              <a:t>Código fonte do código implementado com o apoio da biblioteca </a:t>
            </a:r>
            <a:r>
              <a:rPr lang="pt-BR" sz="2400" dirty="0" err="1" smtClean="0"/>
              <a:t>BlackLib</a:t>
            </a:r>
            <a:r>
              <a:rPr lang="pt-BR" sz="2400" dirty="0" smtClean="0"/>
              <a:t> em C++;</a:t>
            </a:r>
          </a:p>
          <a:p>
            <a:pPr algn="just"/>
            <a:r>
              <a:rPr lang="pt-BR" sz="2400" dirty="0" smtClean="0"/>
              <a:t>As entradas (dois potenciômetros) são entradas analógicas e passam por um processo de conversão analógico-digital, enquanto a saída é um display de 7 segmentos de 4 dígitos;</a:t>
            </a:r>
          </a:p>
          <a:p>
            <a:pPr algn="just"/>
            <a:r>
              <a:rPr lang="pt-BR" sz="2400" dirty="0" smtClean="0"/>
              <a:t>O botão de reset é assíncrono e reinicia o sistema.</a:t>
            </a:r>
          </a:p>
        </p:txBody>
      </p:sp>
    </p:spTree>
    <p:extLst>
      <p:ext uri="{BB962C8B-B14F-4D97-AF65-F5344CB8AC3E}">
        <p14:creationId xmlns:p14="http://schemas.microsoft.com/office/powerpoint/2010/main" val="716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/>
              <a:t>DEMONSTRAÇÃO...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>
                <a:sym typeface="+mn-ea"/>
              </a:rPr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152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Facetado</vt:lpstr>
      <vt:lpstr>UNIVERSIDADE FEDERAL DO RIO GRANDE DO NORTE CENTRO DE TECNOLOGIA DEPARTAMENTO DE ENGENHARIA DE COMPUTAÇÃO E AUTOMAÇÃO CURSO: DCA0125 SISTEMAS DE TEMPO REAL – 2017.2 PROFESSOR:  LUIZ AFFONSO HENDERSON GUEDES DE OLIVEIRA  COMPONENTES DO GRUPO: DENIS RICARDO DA SILVA MEDEIROS                             MARCO ANTÔNIO MOREIRA CARUJO</vt:lpstr>
      <vt:lpstr>BREVE DESCRIÇÃO DO PROJETO</vt:lpstr>
      <vt:lpstr>DIAGRAMA DE PETRI</vt:lpstr>
      <vt:lpstr>ESTRUTURA DO CÓDIGO FONTE</vt:lpstr>
      <vt:lpstr>DEMONSTRAÇÃO...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dc:title>
  <dc:creator>Denis</dc:creator>
  <cp:lastModifiedBy>Redes</cp:lastModifiedBy>
  <cp:revision>30</cp:revision>
  <dcterms:created xsi:type="dcterms:W3CDTF">2017-09-18T00:57:18Z</dcterms:created>
  <dcterms:modified xsi:type="dcterms:W3CDTF">2017-10-31T22:59:36Z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