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</a:t>
            </a:r>
            <a:r>
              <a:rPr lang="pt-BR" sz="2400" dirty="0" smtClean="0"/>
              <a:t>DCA0125 SISTEMAS </a:t>
            </a:r>
            <a:r>
              <a:rPr lang="pt-BR" sz="2400" dirty="0"/>
              <a:t>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</a:t>
            </a:r>
            <a:r>
              <a:rPr lang="pt-BR" sz="2400" dirty="0" smtClean="0"/>
              <a:t>				 MARCO </a:t>
            </a:r>
            <a:r>
              <a:rPr lang="pt-BR" sz="2400" dirty="0"/>
              <a:t>ANTÔNIO MOREIRA CARUJO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1047750" y="3773511"/>
            <a:ext cx="8919845" cy="139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>
                <a:latin typeface="+mn-lt"/>
              </a:rPr>
              <a:t>PRODUTOR X CONSUMIDOR– </a:t>
            </a:r>
            <a:r>
              <a:rPr lang="x-none" altLang="pt-BR" sz="4000" smtClean="0">
                <a:latin typeface="+mn-lt"/>
              </a:rPr>
              <a:t>BEAGLEBOARD</a:t>
            </a:r>
            <a:endParaRPr lang="x-none" altLang="pt-BR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</a:t>
            </a:r>
            <a:r>
              <a:rPr lang="pt-BR" dirty="0" smtClean="0"/>
              <a:t>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O objetivo deste projeto é implementar o problema do produtor x consumidor usando threads;</a:t>
            </a:r>
          </a:p>
          <a:p>
            <a:pPr algn="just"/>
            <a:r>
              <a:rPr lang="pt-BR" sz="2400" dirty="0" smtClean="0"/>
              <a:t>Usuário controlará a velocidade de produção ou consumo através de dois potenciômetros;</a:t>
            </a:r>
          </a:p>
          <a:p>
            <a:pPr algn="just"/>
            <a:r>
              <a:rPr lang="pt-BR" sz="2400" dirty="0" smtClean="0"/>
              <a:t>Ele será capaz de observar o valor total em um display após o consumidor e o produtor atuarem independentemente;</a:t>
            </a:r>
          </a:p>
          <a:p>
            <a:pPr algn="just"/>
            <a:r>
              <a:rPr lang="pt-BR" sz="2400" dirty="0" smtClean="0"/>
              <a:t>Por fim, o sistema pode ser reiniciado através de um botão digital.</a:t>
            </a:r>
            <a:endParaRPr lang="pt-BR" sz="2400" dirty="0"/>
          </a:p>
          <a:p>
            <a:pPr algn="just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PETRI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79" y="1728564"/>
            <a:ext cx="8176540" cy="473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CÓDIGO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Código fonte do código implementado com o apoio da biblioteca </a:t>
            </a:r>
            <a:r>
              <a:rPr lang="pt-BR" sz="2400" dirty="0" err="1" smtClean="0"/>
              <a:t>BlackLib</a:t>
            </a:r>
            <a:r>
              <a:rPr lang="pt-BR" sz="2400" dirty="0" smtClean="0"/>
              <a:t> em C++;</a:t>
            </a:r>
          </a:p>
          <a:p>
            <a:pPr algn="just"/>
            <a:r>
              <a:rPr lang="pt-BR" sz="2400" dirty="0" smtClean="0"/>
              <a:t>As entradas (dois potenciômetros) são entradas analógicas e passam por um processo de conversão analógico-digital, enquanto a saída é um display de 7 segmentos de 4 dígitos;</a:t>
            </a:r>
          </a:p>
          <a:p>
            <a:pPr algn="just"/>
            <a:r>
              <a:rPr lang="pt-BR" sz="2400" dirty="0" smtClean="0"/>
              <a:t>O botão de reset é assíncrono e reinicia o sistema.</a:t>
            </a:r>
          </a:p>
        </p:txBody>
      </p:sp>
    </p:spTree>
    <p:extLst>
      <p:ext uri="{BB962C8B-B14F-4D97-AF65-F5344CB8AC3E}">
        <p14:creationId xmlns:p14="http://schemas.microsoft.com/office/powerpoint/2010/main" val="716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>
                <a:sym typeface="+mn-ea"/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145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Facetado</vt:lpstr>
      <vt:lpstr>UNIVERSIDADE FEDERAL DO RIO GRANDE DO NORTE CENTRO DE TECNOLOGIA DEPARTAMENTO DE ENGENHARIA DE COMPUTAÇÃO E AUTOMAÇÃO CURSO: DCA0125 SISTEMAS DE TEMPO REAL – 2017.2 PROFESSOR:  LUIZ AFFONSO HENDERSON GUEDES DE OLIVEIRA  COMPONENTES DO GRUPO: DENIS RICARDO DA SILVA MEDEIROS                             MARCO ANTÔNIO MOREIRA CARUJO</vt:lpstr>
      <vt:lpstr>BREVE DESCRIÇÃO DO PROJETO</vt:lpstr>
      <vt:lpstr>DIAGRAMA DE PETRI</vt:lpstr>
      <vt:lpstr>ESTRUTURA DO CÓDIGO FONTE</vt:lpstr>
      <vt:lpstr>DEMONSTRAÇÃO...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Redes</cp:lastModifiedBy>
  <cp:revision>30</cp:revision>
  <dcterms:created xsi:type="dcterms:W3CDTF">2017-09-18T00:57:18Z</dcterms:created>
  <dcterms:modified xsi:type="dcterms:W3CDTF">2017-10-31T22:13:42Z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