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5EB7-6B5D-0133-BAE7-E84DA841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BA811-BC99-86E1-5E41-0A40D2D9E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0BE5-57BD-3B10-6494-1AA4B4F7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B415-253B-2CB2-1219-76BB4B55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B444-F139-FB6F-A55C-4B19F78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113A-1EC1-D0D1-9459-2DF6E4AC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BA19B-4A22-AF5D-EC3F-8D0EDED7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97EA-3F80-04D6-4FDA-07477534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A20D-45ED-8789-E20D-540F9D77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F461-5275-47F6-2437-22D5A333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9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05D35-3E30-2D0C-5EC8-4027DD278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5B325-8F23-2D75-85DF-B02E8C56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4EE31-B927-7802-032B-46C9BF13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664E-C7FA-4092-C48E-2E2E641C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30B5-BF37-E74E-423E-D9F135B8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EA89-7AD5-F769-B99E-355E08AC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9C2B-0FE5-EB35-4713-96DC99D8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1B07-2DC4-5BBC-B06E-24679E29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C1FA-11A2-ED64-28D7-1EF5F781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CFB3-F70E-DC36-A7D3-6789A5D8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E086-26B4-F211-C84F-78884411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2D27D-E36B-1933-DAB1-7472B30E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C223-3D88-44F1-5FC9-952CC199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D3FC-69AF-4D10-2323-0818124C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10AB-76D1-CB62-057B-D1631627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B634-D445-9FF7-A85D-CFE8A91D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B632-4423-3294-F854-84F3C254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D87CE-DFD5-E768-802B-7DE275D40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F7F62-2080-D524-0330-B328933E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FB1D-45E0-254F-06A0-6A22D186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A92A-B8FF-3FCC-646B-89C2A525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3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6669-0B17-3145-D152-2C33BEEF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D99BD-60D2-C93B-205F-F0CE8ABC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C8C9F-0214-A9AF-25EC-D0D6F217D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1D70F-9A7D-9BF0-369B-9BA683287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E0DE9-6A45-4301-E1FD-A75EFF3CB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7EA72-7A3B-5C14-5247-D83363FA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70486-04F0-5925-E59B-D4C483BE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CEA74-D954-8C3B-66EB-9A856FAE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19CC-C52C-5799-D3C3-CF5AAAD1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7A42B-ECAC-A537-71CE-733F7FA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02B1-43A4-0079-6AB1-7C6B575C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F3A0-27AC-3BDC-FEDF-48F8565D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9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F1FC-BEC2-A60A-2F23-5EAFE011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45CD8-0C47-FD81-5212-478664B6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D12B-FA13-E645-554A-7D8DC28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1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308B-4CEF-7845-E49F-A4DCB3D8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8B68-946C-6E47-65EF-64EB89C5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5A6D-3696-F2A2-747A-62D89A167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B4-2955-BAAA-29C6-64953360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321A-328D-194F-0550-7AD3B12D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134E1-5D2B-DB7A-38C1-F28E7AC6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EB57-1EC0-1D5C-ED92-6C7B788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0141D-6A73-F65D-3CDC-539E5186E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091D2-6863-7E44-8F34-4B4D4072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A5D52-5795-BCC2-C1F2-58BC57D9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6D4E5-F428-676B-EAFF-8D903BEC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FD655-EAD8-287C-21A2-E0C646B3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6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B9DD-411A-7B54-A274-AD49921B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163F-F669-82FE-5339-CC86B094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1A08-4002-17EB-AF63-928CEC339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822A-D7A2-4E68-8EA3-D11A80DDAA0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6702-A011-48C6-EACC-DB5D59AB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A7EF-F29C-81A9-B3E4-9941F6CA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63D7-9708-42B9-933C-C0B6D3D0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F6E3D-906D-916D-9A27-762E2A114DC9}"/>
              </a:ext>
            </a:extLst>
          </p:cNvPr>
          <p:cNvSpPr/>
          <p:nvPr/>
        </p:nvSpPr>
        <p:spPr>
          <a:xfrm>
            <a:off x="3241041" y="2570480"/>
            <a:ext cx="52363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10774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D943C0-69BC-42B7-66C3-E4FEB13035E3}"/>
              </a:ext>
            </a:extLst>
          </p:cNvPr>
          <p:cNvSpPr/>
          <p:nvPr/>
        </p:nvSpPr>
        <p:spPr>
          <a:xfrm>
            <a:off x="2725896" y="-10339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BAE0D1-1A08-3B8B-F796-01B9E5722529}"/>
              </a:ext>
            </a:extLst>
          </p:cNvPr>
          <p:cNvSpPr/>
          <p:nvPr/>
        </p:nvSpPr>
        <p:spPr>
          <a:xfrm>
            <a:off x="1757680" y="247904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6AC46-9EFD-20D0-8375-28A1592982C9}"/>
              </a:ext>
            </a:extLst>
          </p:cNvPr>
          <p:cNvSpPr/>
          <p:nvPr/>
        </p:nvSpPr>
        <p:spPr>
          <a:xfrm>
            <a:off x="1757680" y="454152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97A1E2-A90F-2FC2-60DC-18BB44072B2C}"/>
              </a:ext>
            </a:extLst>
          </p:cNvPr>
          <p:cNvSpPr/>
          <p:nvPr/>
        </p:nvSpPr>
        <p:spPr>
          <a:xfrm>
            <a:off x="4632960" y="1645920"/>
            <a:ext cx="702478" cy="5782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4A15E4-C848-CA0D-BFE9-DF13617B18A8}"/>
              </a:ext>
            </a:extLst>
          </p:cNvPr>
          <p:cNvSpPr/>
          <p:nvPr/>
        </p:nvSpPr>
        <p:spPr>
          <a:xfrm>
            <a:off x="4632959" y="3429000"/>
            <a:ext cx="702479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ACBE26-6A05-9E8C-022D-BE538FC29332}"/>
              </a:ext>
            </a:extLst>
          </p:cNvPr>
          <p:cNvSpPr/>
          <p:nvPr/>
        </p:nvSpPr>
        <p:spPr>
          <a:xfrm>
            <a:off x="4632960" y="5471160"/>
            <a:ext cx="702478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4EC22-45E7-BB25-001F-78FC3AA1F127}"/>
              </a:ext>
            </a:extLst>
          </p:cNvPr>
          <p:cNvSpPr/>
          <p:nvPr/>
        </p:nvSpPr>
        <p:spPr>
          <a:xfrm>
            <a:off x="6633872" y="16256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03AC4-9F16-7221-0DA2-6154DD3D34C4}"/>
              </a:ext>
            </a:extLst>
          </p:cNvPr>
          <p:cNvSpPr/>
          <p:nvPr/>
        </p:nvSpPr>
        <p:spPr>
          <a:xfrm>
            <a:off x="6633872" y="34798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9B2B3A-9673-D2F5-53FF-2E2F471CA425}"/>
              </a:ext>
            </a:extLst>
          </p:cNvPr>
          <p:cNvSpPr/>
          <p:nvPr/>
        </p:nvSpPr>
        <p:spPr>
          <a:xfrm>
            <a:off x="6659882" y="547624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0EDCA-A2B7-E988-C120-2171D1E2960A}"/>
              </a:ext>
            </a:extLst>
          </p:cNvPr>
          <p:cNvSpPr/>
          <p:nvPr/>
        </p:nvSpPr>
        <p:spPr>
          <a:xfrm>
            <a:off x="9550400" y="247904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BD64A8-0BCE-EEB5-6BEC-A765820EB72A}"/>
              </a:ext>
            </a:extLst>
          </p:cNvPr>
          <p:cNvSpPr/>
          <p:nvPr/>
        </p:nvSpPr>
        <p:spPr>
          <a:xfrm>
            <a:off x="9550400" y="459232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BF373-5EB8-2DB5-18D2-672CDBF6D27D}"/>
              </a:ext>
            </a:extLst>
          </p:cNvPr>
          <p:cNvCxnSpPr>
            <a:cxnSpLocks/>
          </p:cNvCxnSpPr>
          <p:nvPr/>
        </p:nvCxnSpPr>
        <p:spPr>
          <a:xfrm>
            <a:off x="7251359" y="1934391"/>
            <a:ext cx="2323960" cy="82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14320C-92B9-12A2-15AF-3C546CA41C6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7233312" y="2758440"/>
            <a:ext cx="2317088" cy="101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FDC322-60BC-3680-FE64-C929AD2A9A0A}"/>
              </a:ext>
            </a:extLst>
          </p:cNvPr>
          <p:cNvSpPr txBox="1"/>
          <p:nvPr/>
        </p:nvSpPr>
        <p:spPr>
          <a:xfrm rot="1346869">
            <a:off x="8223281" y="197650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W 11 * H 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5352E-C7BC-3881-79D0-390C9415C112}"/>
              </a:ext>
            </a:extLst>
          </p:cNvPr>
          <p:cNvSpPr txBox="1"/>
          <p:nvPr/>
        </p:nvSpPr>
        <p:spPr>
          <a:xfrm rot="20200943">
            <a:off x="8306763" y="285166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W 12 * H 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CF1BE-683A-0AFC-031F-DA2B3F587237}"/>
              </a:ext>
            </a:extLst>
          </p:cNvPr>
          <p:cNvSpPr txBox="1"/>
          <p:nvPr/>
        </p:nvSpPr>
        <p:spPr>
          <a:xfrm>
            <a:off x="9498850" y="2076529"/>
            <a:ext cx="2698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Z1 = W11 * H12 + W12 * H22 + W13 * H32 +  B1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12EC2-D864-076E-638A-DB8BD7A73741}"/>
              </a:ext>
            </a:extLst>
          </p:cNvPr>
          <p:cNvSpPr txBox="1"/>
          <p:nvPr/>
        </p:nvSpPr>
        <p:spPr>
          <a:xfrm>
            <a:off x="10193370" y="312611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O1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2F9F0F2-5771-E239-52DD-FF0DD32E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16" y="2968576"/>
            <a:ext cx="667170" cy="5858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DC167D-B006-1A9B-999E-D7008146BB46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7233312" y="3769360"/>
            <a:ext cx="2317088" cy="110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999440-F482-DDC1-15FB-4316809C615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284724" y="4871720"/>
            <a:ext cx="2265676" cy="817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E8CDEA-927A-15DC-A9F6-EE67B1EA6FB8}"/>
              </a:ext>
            </a:extLst>
          </p:cNvPr>
          <p:cNvSpPr txBox="1"/>
          <p:nvPr/>
        </p:nvSpPr>
        <p:spPr>
          <a:xfrm rot="3146137">
            <a:off x="8850907" y="410606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W21 * H12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0ECF98-88BA-D223-A606-FD4EB0E5271A}"/>
              </a:ext>
            </a:extLst>
          </p:cNvPr>
          <p:cNvSpPr txBox="1"/>
          <p:nvPr/>
        </p:nvSpPr>
        <p:spPr>
          <a:xfrm rot="20482584">
            <a:off x="8697085" y="5227605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W23 * H32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683196-1AAF-CAD6-9D10-68A60DC51DCE}"/>
              </a:ext>
            </a:extLst>
          </p:cNvPr>
          <p:cNvSpPr txBox="1"/>
          <p:nvPr/>
        </p:nvSpPr>
        <p:spPr>
          <a:xfrm>
            <a:off x="9556920" y="4192934"/>
            <a:ext cx="2698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Z2 = W21 * H12 + W22 * H22 + W23 * H32 +  B2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45BD0EF-1EBD-3344-D905-6FA4A429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116" y="4760063"/>
            <a:ext cx="690990" cy="5588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66C05A2-2E4E-6A9E-C436-E8993F7D73E6}"/>
              </a:ext>
            </a:extLst>
          </p:cNvPr>
          <p:cNvSpPr txBox="1"/>
          <p:nvPr/>
        </p:nvSpPr>
        <p:spPr>
          <a:xfrm>
            <a:off x="10193370" y="4955699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O2 =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D5F68F-DDDA-552C-CA80-B4C0CBB8554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284724" y="2758440"/>
            <a:ext cx="2265676" cy="293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97A344-FC33-15C2-D373-C10EBA34B44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7233312" y="1915160"/>
            <a:ext cx="2317088" cy="295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F5479-2A08-1557-6A58-B3E1AD4DF1A3}"/>
              </a:ext>
            </a:extLst>
          </p:cNvPr>
          <p:cNvSpPr txBox="1"/>
          <p:nvPr/>
        </p:nvSpPr>
        <p:spPr>
          <a:xfrm rot="1702431">
            <a:off x="8332317" y="460838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W22 * H22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29831A-D374-EB03-56A0-6CC3C39F83E6}"/>
              </a:ext>
            </a:extLst>
          </p:cNvPr>
          <p:cNvSpPr txBox="1"/>
          <p:nvPr/>
        </p:nvSpPr>
        <p:spPr>
          <a:xfrm rot="18345974">
            <a:off x="8713012" y="350397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W 13 * H 32</a:t>
            </a:r>
          </a:p>
        </p:txBody>
      </p:sp>
    </p:spTree>
    <p:extLst>
      <p:ext uri="{BB962C8B-B14F-4D97-AF65-F5344CB8AC3E}">
        <p14:creationId xmlns:p14="http://schemas.microsoft.com/office/powerpoint/2010/main" val="35445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756373" y="396855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EDCD9-3BB3-6776-31C0-BEB35A61D421}"/>
              </a:ext>
            </a:extLst>
          </p:cNvPr>
          <p:cNvSpPr txBox="1"/>
          <p:nvPr/>
        </p:nvSpPr>
        <p:spPr>
          <a:xfrm>
            <a:off x="9875520" y="28717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5ED4D-72DE-AFC8-26BC-884A382A1622}"/>
              </a:ext>
            </a:extLst>
          </p:cNvPr>
          <p:cNvSpPr txBox="1"/>
          <p:nvPr/>
        </p:nvSpPr>
        <p:spPr>
          <a:xfrm>
            <a:off x="9875520" y="51373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258211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756373" y="396855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EBD23-331B-4E79-3ED4-F25AE6C206ED}"/>
              </a:ext>
            </a:extLst>
          </p:cNvPr>
          <p:cNvSpPr txBox="1"/>
          <p:nvPr/>
        </p:nvSpPr>
        <p:spPr>
          <a:xfrm>
            <a:off x="3401525" y="23416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W1 = 0.15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FFD7B-839E-38E4-5A9A-62A39CED79C5}"/>
              </a:ext>
            </a:extLst>
          </p:cNvPr>
          <p:cNvSpPr txBox="1"/>
          <p:nvPr/>
        </p:nvSpPr>
        <p:spPr>
          <a:xfrm rot="19434862">
            <a:off x="3378887" y="354768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W2 = 0.20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12351-E488-8C81-85B2-2B416C8FCCB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204720" y="2946400"/>
            <a:ext cx="298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4E0054-189E-DB0D-0F8B-D2634008A13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204720" y="2946400"/>
            <a:ext cx="2987042" cy="221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F975E9-CCF7-0411-431A-7E8A9C9AC133}"/>
              </a:ext>
            </a:extLst>
          </p:cNvPr>
          <p:cNvSpPr txBox="1"/>
          <p:nvPr/>
        </p:nvSpPr>
        <p:spPr>
          <a:xfrm>
            <a:off x="2913250" y="60045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B1 = 0.35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13CE1-D07F-86BC-563B-8BA6E91F8F00}"/>
              </a:ext>
            </a:extLst>
          </p:cNvPr>
          <p:cNvSpPr txBox="1"/>
          <p:nvPr/>
        </p:nvSpPr>
        <p:spPr>
          <a:xfrm>
            <a:off x="3707535" y="1591240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Z1 = 0.15 * 0.05 + 0.20 * 0.10  + 0.35 = 0.3775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02043-C32F-5189-6383-F8D04D95984A}"/>
              </a:ext>
            </a:extLst>
          </p:cNvPr>
          <p:cNvSpPr txBox="1"/>
          <p:nvPr/>
        </p:nvSpPr>
        <p:spPr>
          <a:xfrm>
            <a:off x="6228080" y="268704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H1 = 1/ (1+ E ^-z)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1E69DA-FECF-1013-EAC1-F78455FD6983}"/>
              </a:ext>
            </a:extLst>
          </p:cNvPr>
          <p:cNvSpPr txBox="1"/>
          <p:nvPr/>
        </p:nvSpPr>
        <p:spPr>
          <a:xfrm>
            <a:off x="6640239" y="329184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0.5932</a:t>
            </a:r>
          </a:p>
        </p:txBody>
      </p:sp>
    </p:spTree>
    <p:extLst>
      <p:ext uri="{BB962C8B-B14F-4D97-AF65-F5344CB8AC3E}">
        <p14:creationId xmlns:p14="http://schemas.microsoft.com/office/powerpoint/2010/main" val="379490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756373" y="396855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EBD23-331B-4E79-3ED4-F25AE6C206ED}"/>
              </a:ext>
            </a:extLst>
          </p:cNvPr>
          <p:cNvSpPr txBox="1"/>
          <p:nvPr/>
        </p:nvSpPr>
        <p:spPr>
          <a:xfrm rot="2201061">
            <a:off x="2944888" y="346578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W3 = 0.20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FFD7B-839E-38E4-5A9A-62A39CED79C5}"/>
              </a:ext>
            </a:extLst>
          </p:cNvPr>
          <p:cNvSpPr txBox="1"/>
          <p:nvPr/>
        </p:nvSpPr>
        <p:spPr>
          <a:xfrm>
            <a:off x="2612191" y="479194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W4 = 0.30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12351-E488-8C81-85B2-2B416C8FCCB1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204720" y="2946400"/>
            <a:ext cx="2987042" cy="221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4E0054-189E-DB0D-0F8B-D2634008A13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204720" y="5161280"/>
            <a:ext cx="298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F975E9-CCF7-0411-431A-7E8A9C9AC133}"/>
              </a:ext>
            </a:extLst>
          </p:cNvPr>
          <p:cNvSpPr txBox="1"/>
          <p:nvPr/>
        </p:nvSpPr>
        <p:spPr>
          <a:xfrm>
            <a:off x="2913250" y="60045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B1 = 0.35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13CE1-D07F-86BC-563B-8BA6E91F8F00}"/>
              </a:ext>
            </a:extLst>
          </p:cNvPr>
          <p:cNvSpPr txBox="1"/>
          <p:nvPr/>
        </p:nvSpPr>
        <p:spPr>
          <a:xfrm>
            <a:off x="4225695" y="4006612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Z2 = 0.20 * 0.05 + 0.30 * 0.10  + 0.35 = 0.39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02043-C32F-5189-6383-F8D04D95984A}"/>
              </a:ext>
            </a:extLst>
          </p:cNvPr>
          <p:cNvSpPr txBox="1"/>
          <p:nvPr/>
        </p:nvSpPr>
        <p:spPr>
          <a:xfrm>
            <a:off x="6228080" y="5044162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H2 = 1/ (1+ E ^-z)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1E69DA-FECF-1013-EAC1-F78455FD6983}"/>
              </a:ext>
            </a:extLst>
          </p:cNvPr>
          <p:cNvSpPr txBox="1"/>
          <p:nvPr/>
        </p:nvSpPr>
        <p:spPr>
          <a:xfrm>
            <a:off x="6060573" y="279345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0.5932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2023C-2313-72F3-FBCE-56AAE77C356B}"/>
              </a:ext>
            </a:extLst>
          </p:cNvPr>
          <p:cNvSpPr txBox="1"/>
          <p:nvPr/>
        </p:nvSpPr>
        <p:spPr>
          <a:xfrm>
            <a:off x="6558465" y="547987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0.5968</a:t>
            </a:r>
          </a:p>
        </p:txBody>
      </p:sp>
    </p:spTree>
    <p:extLst>
      <p:ext uri="{BB962C8B-B14F-4D97-AF65-F5344CB8AC3E}">
        <p14:creationId xmlns:p14="http://schemas.microsoft.com/office/powerpoint/2010/main" val="282171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756373" y="396855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FFD7B-839E-38E4-5A9A-62A39CED79C5}"/>
              </a:ext>
            </a:extLst>
          </p:cNvPr>
          <p:cNvSpPr txBox="1"/>
          <p:nvPr/>
        </p:nvSpPr>
        <p:spPr>
          <a:xfrm rot="19400533">
            <a:off x="6640869" y="380433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W6 = 0.45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12351-E488-8C81-85B2-2B416C8FCCB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963922" y="2946400"/>
            <a:ext cx="2885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4E0054-189E-DB0D-0F8B-D2634008A13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963922" y="2946400"/>
            <a:ext cx="2885442" cy="221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1E69DA-FECF-1013-EAC1-F78455FD6983}"/>
              </a:ext>
            </a:extLst>
          </p:cNvPr>
          <p:cNvSpPr txBox="1"/>
          <p:nvPr/>
        </p:nvSpPr>
        <p:spPr>
          <a:xfrm>
            <a:off x="5079949" y="215867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0.5932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2023C-2313-72F3-FBCE-56AAE77C356B}"/>
              </a:ext>
            </a:extLst>
          </p:cNvPr>
          <p:cNvSpPr txBox="1"/>
          <p:nvPr/>
        </p:nvSpPr>
        <p:spPr>
          <a:xfrm>
            <a:off x="5079948" y="428037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0.5968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A7F27-5691-B294-1BBA-A69F66C43FA0}"/>
              </a:ext>
            </a:extLst>
          </p:cNvPr>
          <p:cNvSpPr txBox="1"/>
          <p:nvPr/>
        </p:nvSpPr>
        <p:spPr>
          <a:xfrm>
            <a:off x="6507783" y="25020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W5 = 0.40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C684B0-122E-A0FC-9D49-65BC11D9AF7F}"/>
              </a:ext>
            </a:extLst>
          </p:cNvPr>
          <p:cNvSpPr txBox="1"/>
          <p:nvPr/>
        </p:nvSpPr>
        <p:spPr>
          <a:xfrm>
            <a:off x="6643042" y="609181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B2 = 0.60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F8F31D-34E9-3EA4-9758-EED00AC80469}"/>
              </a:ext>
            </a:extLst>
          </p:cNvPr>
          <p:cNvSpPr txBox="1"/>
          <p:nvPr/>
        </p:nvSpPr>
        <p:spPr>
          <a:xfrm>
            <a:off x="7171392" y="1654294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Z1 = 0.4 * 0.5932 + 0.45 * 0.5968 + 0.60 = 1.1059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A6020A-EBD6-C117-AB37-E0109B67FAA5}"/>
              </a:ext>
            </a:extLst>
          </p:cNvPr>
          <p:cNvSpPr txBox="1"/>
          <p:nvPr/>
        </p:nvSpPr>
        <p:spPr>
          <a:xfrm>
            <a:off x="9814560" y="268673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O1 = 1 / (1  + E ^ -z)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C4D0B-11EE-71A3-69BC-1E550961B5C7}"/>
              </a:ext>
            </a:extLst>
          </p:cNvPr>
          <p:cNvSpPr txBox="1"/>
          <p:nvPr/>
        </p:nvSpPr>
        <p:spPr>
          <a:xfrm>
            <a:off x="10163095" y="313215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0.7512</a:t>
            </a:r>
          </a:p>
        </p:txBody>
      </p:sp>
    </p:spTree>
    <p:extLst>
      <p:ext uri="{BB962C8B-B14F-4D97-AF65-F5344CB8AC3E}">
        <p14:creationId xmlns:p14="http://schemas.microsoft.com/office/powerpoint/2010/main" val="64285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756373" y="396855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FFD7B-839E-38E4-5A9A-62A39CED79C5}"/>
              </a:ext>
            </a:extLst>
          </p:cNvPr>
          <p:cNvSpPr txBox="1"/>
          <p:nvPr/>
        </p:nvSpPr>
        <p:spPr>
          <a:xfrm>
            <a:off x="6504892" y="475968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W8 = 0.55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12351-E488-8C81-85B2-2B416C8FCCB1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5963922" y="2946400"/>
            <a:ext cx="2885442" cy="221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4E0054-189E-DB0D-0F8B-D2634008A13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963922" y="5161280"/>
            <a:ext cx="2885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1E69DA-FECF-1013-EAC1-F78455FD6983}"/>
              </a:ext>
            </a:extLst>
          </p:cNvPr>
          <p:cNvSpPr txBox="1"/>
          <p:nvPr/>
        </p:nvSpPr>
        <p:spPr>
          <a:xfrm>
            <a:off x="5079949" y="215867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0.5932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2023C-2313-72F3-FBCE-56AAE77C356B}"/>
              </a:ext>
            </a:extLst>
          </p:cNvPr>
          <p:cNvSpPr txBox="1"/>
          <p:nvPr/>
        </p:nvSpPr>
        <p:spPr>
          <a:xfrm>
            <a:off x="5079948" y="428037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0.5968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A7F27-5691-B294-1BBA-A69F66C43FA0}"/>
              </a:ext>
            </a:extLst>
          </p:cNvPr>
          <p:cNvSpPr txBox="1"/>
          <p:nvPr/>
        </p:nvSpPr>
        <p:spPr>
          <a:xfrm rot="1936430">
            <a:off x="7013988" y="370398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W7 = 0.50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C684B0-122E-A0FC-9D49-65BC11D9AF7F}"/>
              </a:ext>
            </a:extLst>
          </p:cNvPr>
          <p:cNvSpPr txBox="1"/>
          <p:nvPr/>
        </p:nvSpPr>
        <p:spPr>
          <a:xfrm>
            <a:off x="6643042" y="609181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B2 = 0.60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F8F31D-34E9-3EA4-9758-EED00AC80469}"/>
              </a:ext>
            </a:extLst>
          </p:cNvPr>
          <p:cNvSpPr txBox="1"/>
          <p:nvPr/>
        </p:nvSpPr>
        <p:spPr>
          <a:xfrm>
            <a:off x="6994835" y="5579675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Z1 = 0.50 * 0.5932 + 0.55 * 0.5968 + 0.60 = 1.22484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A6020A-EBD6-C117-AB37-E0109B67FAA5}"/>
              </a:ext>
            </a:extLst>
          </p:cNvPr>
          <p:cNvSpPr txBox="1"/>
          <p:nvPr/>
        </p:nvSpPr>
        <p:spPr>
          <a:xfrm>
            <a:off x="9776831" y="4171249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O2 = 1 / (1  + E ^ -z)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C4D0B-11EE-71A3-69BC-1E550961B5C7}"/>
              </a:ext>
            </a:extLst>
          </p:cNvPr>
          <p:cNvSpPr txBox="1"/>
          <p:nvPr/>
        </p:nvSpPr>
        <p:spPr>
          <a:xfrm>
            <a:off x="10132615" y="464970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0.7729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B4866-6696-98C8-F1DD-7ADB27BE788C}"/>
              </a:ext>
            </a:extLst>
          </p:cNvPr>
          <p:cNvSpPr txBox="1"/>
          <p:nvPr/>
        </p:nvSpPr>
        <p:spPr>
          <a:xfrm>
            <a:off x="9941093" y="2696214"/>
            <a:ext cx="9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= 0.7512</a:t>
            </a:r>
          </a:p>
        </p:txBody>
      </p:sp>
    </p:spTree>
    <p:extLst>
      <p:ext uri="{BB962C8B-B14F-4D97-AF65-F5344CB8AC3E}">
        <p14:creationId xmlns:p14="http://schemas.microsoft.com/office/powerpoint/2010/main" val="127277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3696948" y="167640"/>
            <a:ext cx="4902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Error calculation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EDCD9-3BB3-6776-31C0-BEB35A61D421}"/>
              </a:ext>
            </a:extLst>
          </p:cNvPr>
          <p:cNvSpPr txBox="1"/>
          <p:nvPr/>
        </p:nvSpPr>
        <p:spPr>
          <a:xfrm>
            <a:off x="6096000" y="2399407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Actual output = 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5ED4D-72DE-AFC8-26BC-884A382A1622}"/>
              </a:ext>
            </a:extLst>
          </p:cNvPr>
          <p:cNvSpPr txBox="1"/>
          <p:nvPr/>
        </p:nvSpPr>
        <p:spPr>
          <a:xfrm>
            <a:off x="6217918" y="502247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Actual output = 0.99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3FC00-B918-697C-CD69-1B275ACF0C45}"/>
              </a:ext>
            </a:extLst>
          </p:cNvPr>
          <p:cNvSpPr txBox="1"/>
          <p:nvPr/>
        </p:nvSpPr>
        <p:spPr>
          <a:xfrm>
            <a:off x="6085840" y="2018269"/>
            <a:ext cx="26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Predicted Output = 0.7512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34044-9289-944A-A935-FCEFAB8237AE}"/>
              </a:ext>
            </a:extLst>
          </p:cNvPr>
          <p:cNvSpPr txBox="1"/>
          <p:nvPr/>
        </p:nvSpPr>
        <p:spPr>
          <a:xfrm>
            <a:off x="6217918" y="4641334"/>
            <a:ext cx="26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Predicted Output = 0.7729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05E9C2-BF47-AF7D-35C4-4AB882E7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77520"/>
            <a:ext cx="3188948" cy="1564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915AFE-C239-CD66-A4E7-2D19A14B3E32}"/>
              </a:ext>
            </a:extLst>
          </p:cNvPr>
          <p:cNvSpPr txBox="1"/>
          <p:nvPr/>
        </p:nvSpPr>
        <p:spPr>
          <a:xfrm>
            <a:off x="6217918" y="3241041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 ½ (0.1 – 0.7712) ^2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54A08-1B1C-9F46-033B-2586FB914CF9}"/>
              </a:ext>
            </a:extLst>
          </p:cNvPr>
          <p:cNvSpPr txBox="1"/>
          <p:nvPr/>
        </p:nvSpPr>
        <p:spPr>
          <a:xfrm>
            <a:off x="6217918" y="375652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 0.274811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C6404-C868-602A-A5A3-756EB7DCE7FB}"/>
              </a:ext>
            </a:extLst>
          </p:cNvPr>
          <p:cNvSpPr txBox="1"/>
          <p:nvPr/>
        </p:nvSpPr>
        <p:spPr>
          <a:xfrm>
            <a:off x="6245137" y="570456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 ½ ( 0.99 – 0.7729) ^2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E0536-FF13-EAB3-88DE-A19667B0894E}"/>
              </a:ext>
            </a:extLst>
          </p:cNvPr>
          <p:cNvSpPr txBox="1"/>
          <p:nvPr/>
        </p:nvSpPr>
        <p:spPr>
          <a:xfrm>
            <a:off x="6245137" y="619492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 0.02356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2F786-F449-A6D7-2762-36BE7A0B8B66}"/>
              </a:ext>
            </a:extLst>
          </p:cNvPr>
          <p:cNvSpPr txBox="1"/>
          <p:nvPr/>
        </p:nvSpPr>
        <p:spPr>
          <a:xfrm>
            <a:off x="9784080" y="3291840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TOTAL ERROR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 0.274811 + 0.02356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 0.29837</a:t>
            </a:r>
          </a:p>
        </p:txBody>
      </p:sp>
    </p:spTree>
    <p:extLst>
      <p:ext uri="{BB962C8B-B14F-4D97-AF65-F5344CB8AC3E}">
        <p14:creationId xmlns:p14="http://schemas.microsoft.com/office/powerpoint/2010/main" val="42867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830976" y="396855"/>
            <a:ext cx="6083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Learning Parameters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EDCD9-3BB3-6776-31C0-BEB35A61D421}"/>
              </a:ext>
            </a:extLst>
          </p:cNvPr>
          <p:cNvSpPr txBox="1"/>
          <p:nvPr/>
        </p:nvSpPr>
        <p:spPr>
          <a:xfrm>
            <a:off x="9875520" y="28717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5ED4D-72DE-AFC8-26BC-884A382A1622}"/>
              </a:ext>
            </a:extLst>
          </p:cNvPr>
          <p:cNvSpPr txBox="1"/>
          <p:nvPr/>
        </p:nvSpPr>
        <p:spPr>
          <a:xfrm>
            <a:off x="9875520" y="51373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0.99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89F06-D902-BFD4-6F74-3AA55626E3C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963922" y="2946400"/>
            <a:ext cx="2885442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32F971-B636-F3D9-B1A5-303570A6725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204720" y="2946400"/>
            <a:ext cx="2987042" cy="221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542BE-E4D4-8CC7-6307-418A77C82ECC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204720" y="2926080"/>
            <a:ext cx="2987042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DDEB26-0461-4F45-DC6A-27D2B76E1E4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963922" y="2946400"/>
            <a:ext cx="2885442" cy="22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F94E54-E938-658E-9846-034EBD656FB0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204720" y="2946400"/>
            <a:ext cx="2987042" cy="2214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C7D94-822E-1E0B-0B42-E225F38B633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929778" y="2966720"/>
            <a:ext cx="2919586" cy="219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41A000-BD6D-B368-428C-D8D2D2977B7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963922" y="5161280"/>
            <a:ext cx="28854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A2CECA-B1A0-5E85-5776-A428B8CA584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204720" y="5161280"/>
            <a:ext cx="2987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389E68-95AA-E1F9-3B91-17072F2B5DDB}"/>
              </a:ext>
            </a:extLst>
          </p:cNvPr>
          <p:cNvSpPr/>
          <p:nvPr/>
        </p:nvSpPr>
        <p:spPr>
          <a:xfrm rot="1955125">
            <a:off x="3067784" y="3175738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E1BD91-728B-0EC8-E6D3-0EB7C3135584}"/>
              </a:ext>
            </a:extLst>
          </p:cNvPr>
          <p:cNvSpPr/>
          <p:nvPr/>
        </p:nvSpPr>
        <p:spPr>
          <a:xfrm>
            <a:off x="3113931" y="2512516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A34086-642A-3723-D977-492472CCB44F}"/>
              </a:ext>
            </a:extLst>
          </p:cNvPr>
          <p:cNvSpPr/>
          <p:nvPr/>
        </p:nvSpPr>
        <p:spPr>
          <a:xfrm rot="19549970">
            <a:off x="2513420" y="4159432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191278-482C-4151-C1FF-114D29C68A1F}"/>
              </a:ext>
            </a:extLst>
          </p:cNvPr>
          <p:cNvSpPr/>
          <p:nvPr/>
        </p:nvSpPr>
        <p:spPr>
          <a:xfrm>
            <a:off x="3095698" y="4670047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8E418-A569-F237-924B-780103E139FE}"/>
              </a:ext>
            </a:extLst>
          </p:cNvPr>
          <p:cNvSpPr/>
          <p:nvPr/>
        </p:nvSpPr>
        <p:spPr>
          <a:xfrm>
            <a:off x="6753954" y="2533155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657A22-736D-33B8-1D9F-65EA4D763E4F}"/>
              </a:ext>
            </a:extLst>
          </p:cNvPr>
          <p:cNvSpPr/>
          <p:nvPr/>
        </p:nvSpPr>
        <p:spPr>
          <a:xfrm rot="1955125">
            <a:off x="6680628" y="3188515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2305E5-3012-6E64-9B98-9E4E7FD7663E}"/>
              </a:ext>
            </a:extLst>
          </p:cNvPr>
          <p:cNvSpPr/>
          <p:nvPr/>
        </p:nvSpPr>
        <p:spPr>
          <a:xfrm rot="19303508">
            <a:off x="6272167" y="4115829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D9D2C-8FCB-03B1-0C69-F0A8F7F63A72}"/>
              </a:ext>
            </a:extLst>
          </p:cNvPr>
          <p:cNvSpPr/>
          <p:nvPr/>
        </p:nvSpPr>
        <p:spPr>
          <a:xfrm>
            <a:off x="6897967" y="468259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A47F55-A1EB-F7B3-DB39-AC6EBA3AA9C0}"/>
              </a:ext>
            </a:extLst>
          </p:cNvPr>
          <p:cNvSpPr/>
          <p:nvPr/>
        </p:nvSpPr>
        <p:spPr>
          <a:xfrm>
            <a:off x="3092029" y="5837071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F73B11-0B72-BCC8-0436-495C0BBE9987}"/>
              </a:ext>
            </a:extLst>
          </p:cNvPr>
          <p:cNvSpPr/>
          <p:nvPr/>
        </p:nvSpPr>
        <p:spPr>
          <a:xfrm>
            <a:off x="6786815" y="5888833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149420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B1B39F-4071-99D4-829C-B619AB46D1A4}"/>
              </a:ext>
            </a:extLst>
          </p:cNvPr>
          <p:cNvSpPr/>
          <p:nvPr/>
        </p:nvSpPr>
        <p:spPr>
          <a:xfrm>
            <a:off x="2417589" y="661015"/>
            <a:ext cx="735682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HOW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ALL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LEARNING PARAMETERS 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WITH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RESPECT TO LOSS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8DD4E0-FF02-613D-56B9-1A48687B4903}"/>
              </a:ext>
            </a:extLst>
          </p:cNvPr>
          <p:cNvSpPr/>
          <p:nvPr/>
        </p:nvSpPr>
        <p:spPr>
          <a:xfrm rot="20352814">
            <a:off x="1046725" y="1250295"/>
            <a:ext cx="1787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?????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D3895-6147-C5B3-3DD6-8C34F95D29AF}"/>
              </a:ext>
            </a:extLst>
          </p:cNvPr>
          <p:cNvSpPr/>
          <p:nvPr/>
        </p:nvSpPr>
        <p:spPr>
          <a:xfrm rot="2302892">
            <a:off x="9489685" y="2286615"/>
            <a:ext cx="1787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FA1EB-223E-2787-67DC-83A1E0ED4CD5}"/>
              </a:ext>
            </a:extLst>
          </p:cNvPr>
          <p:cNvSpPr/>
          <p:nvPr/>
        </p:nvSpPr>
        <p:spPr>
          <a:xfrm rot="19875578">
            <a:off x="1523754" y="4521815"/>
            <a:ext cx="1787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64F1E-2F1A-8CDD-3DFF-61B20C14D23C}"/>
              </a:ext>
            </a:extLst>
          </p:cNvPr>
          <p:cNvSpPr/>
          <p:nvPr/>
        </p:nvSpPr>
        <p:spPr>
          <a:xfrm rot="19408687">
            <a:off x="9296644" y="4624246"/>
            <a:ext cx="1787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?????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648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245180" y="396855"/>
            <a:ext cx="7254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Let’s Break Forward Pass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EDCD9-3BB3-6776-31C0-BEB35A61D421}"/>
              </a:ext>
            </a:extLst>
          </p:cNvPr>
          <p:cNvSpPr txBox="1"/>
          <p:nvPr/>
        </p:nvSpPr>
        <p:spPr>
          <a:xfrm>
            <a:off x="9269793" y="33914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5ED4D-72DE-AFC8-26BC-884A382A1622}"/>
              </a:ext>
            </a:extLst>
          </p:cNvPr>
          <p:cNvSpPr txBox="1"/>
          <p:nvPr/>
        </p:nvSpPr>
        <p:spPr>
          <a:xfrm>
            <a:off x="9269793" y="56524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0.99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89F06-D902-BFD4-6F74-3AA55626E3CF}"/>
              </a:ext>
            </a:extLst>
          </p:cNvPr>
          <p:cNvCxnSpPr>
            <a:cxnSpLocks/>
          </p:cNvCxnSpPr>
          <p:nvPr/>
        </p:nvCxnSpPr>
        <p:spPr>
          <a:xfrm>
            <a:off x="6053234" y="2966719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D9D2C-8FCB-03B1-0C69-F0A8F7F63A72}"/>
              </a:ext>
            </a:extLst>
          </p:cNvPr>
          <p:cNvSpPr/>
          <p:nvPr/>
        </p:nvSpPr>
        <p:spPr>
          <a:xfrm>
            <a:off x="6514981" y="269495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A47F55-A1EB-F7B3-DB39-AC6EBA3AA9C0}"/>
              </a:ext>
            </a:extLst>
          </p:cNvPr>
          <p:cNvSpPr/>
          <p:nvPr/>
        </p:nvSpPr>
        <p:spPr>
          <a:xfrm>
            <a:off x="3092029" y="5837071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F73B11-0B72-BCC8-0436-495C0BBE9987}"/>
              </a:ext>
            </a:extLst>
          </p:cNvPr>
          <p:cNvSpPr/>
          <p:nvPr/>
        </p:nvSpPr>
        <p:spPr>
          <a:xfrm>
            <a:off x="6786815" y="5888833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387121-92E0-D8DF-FB59-CBA13DC103A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150091" y="295656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E78B79-4887-DCCC-7CBF-CC6C14A49DA9}"/>
              </a:ext>
            </a:extLst>
          </p:cNvPr>
          <p:cNvSpPr/>
          <p:nvPr/>
        </p:nvSpPr>
        <p:spPr>
          <a:xfrm>
            <a:off x="7626574" y="2705109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z3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D03F2A-A1A1-7FE1-0041-94002997B850}"/>
              </a:ext>
            </a:extLst>
          </p:cNvPr>
          <p:cNvCxnSpPr>
            <a:cxnSpLocks/>
          </p:cNvCxnSpPr>
          <p:nvPr/>
        </p:nvCxnSpPr>
        <p:spPr>
          <a:xfrm>
            <a:off x="8176258" y="294640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0F528D-28CE-AE09-2285-59A0C7135DD4}"/>
              </a:ext>
            </a:extLst>
          </p:cNvPr>
          <p:cNvCxnSpPr>
            <a:cxnSpLocks/>
          </p:cNvCxnSpPr>
          <p:nvPr/>
        </p:nvCxnSpPr>
        <p:spPr>
          <a:xfrm>
            <a:off x="2474182" y="2912114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86E342-7342-5CB4-5CCD-488B1AF3F776}"/>
              </a:ext>
            </a:extLst>
          </p:cNvPr>
          <p:cNvCxnSpPr>
            <a:cxnSpLocks/>
          </p:cNvCxnSpPr>
          <p:nvPr/>
        </p:nvCxnSpPr>
        <p:spPr>
          <a:xfrm>
            <a:off x="3578615" y="2922274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601475-46FC-0E8A-1DAD-74AD8FD27C21}"/>
              </a:ext>
            </a:extLst>
          </p:cNvPr>
          <p:cNvCxnSpPr>
            <a:cxnSpLocks/>
          </p:cNvCxnSpPr>
          <p:nvPr/>
        </p:nvCxnSpPr>
        <p:spPr>
          <a:xfrm>
            <a:off x="4604782" y="2912114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2ACD3C-FAAC-A1B9-740D-34C62C1F54EA}"/>
              </a:ext>
            </a:extLst>
          </p:cNvPr>
          <p:cNvCxnSpPr>
            <a:cxnSpLocks/>
          </p:cNvCxnSpPr>
          <p:nvPr/>
        </p:nvCxnSpPr>
        <p:spPr>
          <a:xfrm>
            <a:off x="6131788" y="5212080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B2C454-828E-11AD-74EB-D4449B5C8B0F}"/>
              </a:ext>
            </a:extLst>
          </p:cNvPr>
          <p:cNvCxnSpPr>
            <a:cxnSpLocks/>
          </p:cNvCxnSpPr>
          <p:nvPr/>
        </p:nvCxnSpPr>
        <p:spPr>
          <a:xfrm>
            <a:off x="7236221" y="522224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E2AA-C03A-1175-1545-E3BF1CCFA52F}"/>
              </a:ext>
            </a:extLst>
          </p:cNvPr>
          <p:cNvCxnSpPr>
            <a:cxnSpLocks/>
          </p:cNvCxnSpPr>
          <p:nvPr/>
        </p:nvCxnSpPr>
        <p:spPr>
          <a:xfrm>
            <a:off x="8262388" y="521208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184D1F-6A18-1DA1-42FF-1314AFC67F16}"/>
              </a:ext>
            </a:extLst>
          </p:cNvPr>
          <p:cNvCxnSpPr>
            <a:cxnSpLocks/>
          </p:cNvCxnSpPr>
          <p:nvPr/>
        </p:nvCxnSpPr>
        <p:spPr>
          <a:xfrm>
            <a:off x="2458716" y="5201920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B5BFCE-E800-E431-03F1-8EBA58A99B35}"/>
              </a:ext>
            </a:extLst>
          </p:cNvPr>
          <p:cNvCxnSpPr>
            <a:cxnSpLocks/>
          </p:cNvCxnSpPr>
          <p:nvPr/>
        </p:nvCxnSpPr>
        <p:spPr>
          <a:xfrm>
            <a:off x="3563149" y="521208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A0BE48-06D6-2E3E-59F0-51AFE3A8A0B4}"/>
              </a:ext>
            </a:extLst>
          </p:cNvPr>
          <p:cNvCxnSpPr>
            <a:cxnSpLocks/>
          </p:cNvCxnSpPr>
          <p:nvPr/>
        </p:nvCxnSpPr>
        <p:spPr>
          <a:xfrm>
            <a:off x="4589316" y="520192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8D76D7E-6955-617F-A547-A00474F5B5AD}"/>
              </a:ext>
            </a:extLst>
          </p:cNvPr>
          <p:cNvSpPr/>
          <p:nvPr/>
        </p:nvSpPr>
        <p:spPr>
          <a:xfrm>
            <a:off x="2978957" y="269495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D88C6-3239-86A2-5C22-4E09910C98C5}"/>
              </a:ext>
            </a:extLst>
          </p:cNvPr>
          <p:cNvSpPr/>
          <p:nvPr/>
        </p:nvSpPr>
        <p:spPr>
          <a:xfrm>
            <a:off x="3993387" y="268479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z1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001708-B794-A8D3-584F-404DDF41017D}"/>
              </a:ext>
            </a:extLst>
          </p:cNvPr>
          <p:cNvSpPr/>
          <p:nvPr/>
        </p:nvSpPr>
        <p:spPr>
          <a:xfrm>
            <a:off x="2928039" y="494031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7765F-0B46-87D1-4626-C283B704FB4A}"/>
              </a:ext>
            </a:extLst>
          </p:cNvPr>
          <p:cNvSpPr/>
          <p:nvPr/>
        </p:nvSpPr>
        <p:spPr>
          <a:xfrm>
            <a:off x="4010462" y="498350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z2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C7F859-C770-CFA0-50E6-D2564FB884B8}"/>
              </a:ext>
            </a:extLst>
          </p:cNvPr>
          <p:cNvSpPr/>
          <p:nvPr/>
        </p:nvSpPr>
        <p:spPr>
          <a:xfrm>
            <a:off x="6565669" y="498350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5A2AD3-C52D-4C69-8806-969C6AF41D8B}"/>
              </a:ext>
            </a:extLst>
          </p:cNvPr>
          <p:cNvSpPr/>
          <p:nvPr/>
        </p:nvSpPr>
        <p:spPr>
          <a:xfrm>
            <a:off x="7662720" y="494031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z4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CAE16D-EADC-D42F-A739-1DB221F4588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2092960" y="3364518"/>
            <a:ext cx="1245225" cy="10482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AD72133-FC45-9C6C-62DA-362EF483A99B}"/>
              </a:ext>
            </a:extLst>
          </p:cNvPr>
          <p:cNvCxnSpPr/>
          <p:nvPr/>
        </p:nvCxnSpPr>
        <p:spPr>
          <a:xfrm>
            <a:off x="3731015" y="4810099"/>
            <a:ext cx="3706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A4EC236-49E0-CFC3-2254-B9165E059284}"/>
              </a:ext>
            </a:extLst>
          </p:cNvPr>
          <p:cNvSpPr/>
          <p:nvPr/>
        </p:nvSpPr>
        <p:spPr>
          <a:xfrm rot="2415767">
            <a:off x="3262953" y="435643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BAC41A2-166F-4332-5377-1D04FA1D76BA}"/>
              </a:ext>
            </a:extLst>
          </p:cNvPr>
          <p:cNvSpPr/>
          <p:nvPr/>
        </p:nvSpPr>
        <p:spPr>
          <a:xfrm rot="2415767">
            <a:off x="6989566" y="4263676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5D6E23-F43F-5A00-C678-260CC95E7CBD}"/>
              </a:ext>
            </a:extLst>
          </p:cNvPr>
          <p:cNvCxnSpPr>
            <a:cxnSpLocks/>
          </p:cNvCxnSpPr>
          <p:nvPr/>
        </p:nvCxnSpPr>
        <p:spPr>
          <a:xfrm>
            <a:off x="5872487" y="3356235"/>
            <a:ext cx="1101210" cy="9373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ED1F68-0DED-F0F0-3992-764E84C1B3A1}"/>
              </a:ext>
            </a:extLst>
          </p:cNvPr>
          <p:cNvCxnSpPr/>
          <p:nvPr/>
        </p:nvCxnSpPr>
        <p:spPr>
          <a:xfrm>
            <a:off x="7534203" y="4762104"/>
            <a:ext cx="3706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D311198-1211-8A2D-CCEB-98853D6FCA32}"/>
              </a:ext>
            </a:extLst>
          </p:cNvPr>
          <p:cNvCxnSpPr/>
          <p:nvPr/>
        </p:nvCxnSpPr>
        <p:spPr>
          <a:xfrm flipV="1">
            <a:off x="2092960" y="3888662"/>
            <a:ext cx="1203552" cy="9214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2A6C643-87DC-8B59-CBC5-1F097A0214D7}"/>
              </a:ext>
            </a:extLst>
          </p:cNvPr>
          <p:cNvSpPr/>
          <p:nvPr/>
        </p:nvSpPr>
        <p:spPr>
          <a:xfrm rot="19408019">
            <a:off x="3210186" y="3394972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C739B8-25EB-B838-E787-1328CDB0A6D4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3782901" y="3228329"/>
            <a:ext cx="318732" cy="23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98F600-AD3F-93DA-9F4C-E0FF14AA686D}"/>
              </a:ext>
            </a:extLst>
          </p:cNvPr>
          <p:cNvCxnSpPr/>
          <p:nvPr/>
        </p:nvCxnSpPr>
        <p:spPr>
          <a:xfrm flipV="1">
            <a:off x="5963922" y="3962400"/>
            <a:ext cx="1009775" cy="9521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8FC4E62-B204-3E34-2F35-F9E2D76AB884}"/>
              </a:ext>
            </a:extLst>
          </p:cNvPr>
          <p:cNvSpPr/>
          <p:nvPr/>
        </p:nvSpPr>
        <p:spPr>
          <a:xfrm rot="18955039">
            <a:off x="6879372" y="3476718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4D0B54-2EA3-269B-56ED-744C89D5AE9C}"/>
              </a:ext>
            </a:extLst>
          </p:cNvPr>
          <p:cNvCxnSpPr>
            <a:cxnSpLocks/>
          </p:cNvCxnSpPr>
          <p:nvPr/>
        </p:nvCxnSpPr>
        <p:spPr>
          <a:xfrm flipV="1">
            <a:off x="7548263" y="3291840"/>
            <a:ext cx="248326" cy="26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8D37EB-E979-100E-334B-6BFBE2BDB893}"/>
              </a:ext>
            </a:extLst>
          </p:cNvPr>
          <p:cNvSpPr/>
          <p:nvPr/>
        </p:nvSpPr>
        <p:spPr>
          <a:xfrm>
            <a:off x="10160214" y="2650504"/>
            <a:ext cx="5581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202B27C-60AE-2F9A-4DD7-578F72053C54}"/>
              </a:ext>
            </a:extLst>
          </p:cNvPr>
          <p:cNvSpPr/>
          <p:nvPr/>
        </p:nvSpPr>
        <p:spPr>
          <a:xfrm>
            <a:off x="10171008" y="4899670"/>
            <a:ext cx="5581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803640-4128-E2B9-F116-11BC4475370C}"/>
              </a:ext>
            </a:extLst>
          </p:cNvPr>
          <p:cNvSpPr/>
          <p:nvPr/>
        </p:nvSpPr>
        <p:spPr>
          <a:xfrm>
            <a:off x="11094051" y="3858810"/>
            <a:ext cx="3369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B08679-447D-8918-100A-9F4B727D8613}"/>
              </a:ext>
            </a:extLst>
          </p:cNvPr>
          <p:cNvCxnSpPr>
            <a:cxnSpLocks/>
          </p:cNvCxnSpPr>
          <p:nvPr/>
        </p:nvCxnSpPr>
        <p:spPr>
          <a:xfrm>
            <a:off x="9746205" y="2946400"/>
            <a:ext cx="289328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FE513DB-6B30-B495-7633-E66A294999ED}"/>
              </a:ext>
            </a:extLst>
          </p:cNvPr>
          <p:cNvCxnSpPr>
            <a:cxnSpLocks/>
          </p:cNvCxnSpPr>
          <p:nvPr/>
        </p:nvCxnSpPr>
        <p:spPr>
          <a:xfrm>
            <a:off x="9807284" y="5191760"/>
            <a:ext cx="289328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4A59622-95FD-2A05-75B1-9E831BBAA46C}"/>
              </a:ext>
            </a:extLst>
          </p:cNvPr>
          <p:cNvCxnSpPr/>
          <p:nvPr/>
        </p:nvCxnSpPr>
        <p:spPr>
          <a:xfrm>
            <a:off x="10830560" y="3173724"/>
            <a:ext cx="263491" cy="40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97A72CF-5CF7-C190-668A-373A1921A051}"/>
              </a:ext>
            </a:extLst>
          </p:cNvPr>
          <p:cNvCxnSpPr/>
          <p:nvPr/>
        </p:nvCxnSpPr>
        <p:spPr>
          <a:xfrm flipV="1">
            <a:off x="10962305" y="4525286"/>
            <a:ext cx="213695" cy="54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9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6A199C-7393-4B54-B61B-7BFABB861409}"/>
              </a:ext>
            </a:extLst>
          </p:cNvPr>
          <p:cNvSpPr/>
          <p:nvPr/>
        </p:nvSpPr>
        <p:spPr>
          <a:xfrm>
            <a:off x="4052395" y="203815"/>
            <a:ext cx="4087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Human Brain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Neural Networks to our Brains ...">
            <a:extLst>
              <a:ext uri="{FF2B5EF4-FFF2-40B4-BE49-F238E27FC236}">
                <a16:creationId xmlns:a16="http://schemas.microsoft.com/office/drawing/2014/main" id="{F98559D3-DD12-AAA5-DA19-5723415B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196589"/>
            <a:ext cx="3067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 neural network? A computer ...">
            <a:extLst>
              <a:ext uri="{FF2B5EF4-FFF2-40B4-BE49-F238E27FC236}">
                <a16:creationId xmlns:a16="http://schemas.microsoft.com/office/drawing/2014/main" id="{9C63EC3C-8A61-3041-0F98-D3A1E9B4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545" y="2730023"/>
            <a:ext cx="6072205" cy="347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52ACB6-BB88-FBF4-03F5-0412C0F0ABDA}"/>
              </a:ext>
            </a:extLst>
          </p:cNvPr>
          <p:cNvSpPr txBox="1"/>
          <p:nvPr/>
        </p:nvSpPr>
        <p:spPr>
          <a:xfrm>
            <a:off x="1097280" y="2438400"/>
            <a:ext cx="173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SINGLE NEURON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982B8-128A-8A80-E0FD-3E7B0EC426DE}"/>
              </a:ext>
            </a:extLst>
          </p:cNvPr>
          <p:cNvSpPr txBox="1"/>
          <p:nvPr/>
        </p:nvSpPr>
        <p:spPr>
          <a:xfrm>
            <a:off x="7101840" y="2069068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HUMAN BRAIN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595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530519" y="396855"/>
            <a:ext cx="6683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Backward 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EDCD9-3BB3-6776-31C0-BEB35A61D421}"/>
              </a:ext>
            </a:extLst>
          </p:cNvPr>
          <p:cNvSpPr txBox="1"/>
          <p:nvPr/>
        </p:nvSpPr>
        <p:spPr>
          <a:xfrm>
            <a:off x="8997238" y="35986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5ED4D-72DE-AFC8-26BC-884A382A1622}"/>
              </a:ext>
            </a:extLst>
          </p:cNvPr>
          <p:cNvSpPr txBox="1"/>
          <p:nvPr/>
        </p:nvSpPr>
        <p:spPr>
          <a:xfrm>
            <a:off x="9028092" y="59140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0.99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89F06-D902-BFD4-6F74-3AA55626E3CF}"/>
              </a:ext>
            </a:extLst>
          </p:cNvPr>
          <p:cNvCxnSpPr>
            <a:cxnSpLocks/>
          </p:cNvCxnSpPr>
          <p:nvPr/>
        </p:nvCxnSpPr>
        <p:spPr>
          <a:xfrm rot="10800000">
            <a:off x="6053234" y="2966719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D9D2C-8FCB-03B1-0C69-F0A8F7F63A72}"/>
              </a:ext>
            </a:extLst>
          </p:cNvPr>
          <p:cNvSpPr/>
          <p:nvPr/>
        </p:nvSpPr>
        <p:spPr>
          <a:xfrm>
            <a:off x="6514981" y="269495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A47F55-A1EB-F7B3-DB39-AC6EBA3AA9C0}"/>
              </a:ext>
            </a:extLst>
          </p:cNvPr>
          <p:cNvSpPr/>
          <p:nvPr/>
        </p:nvSpPr>
        <p:spPr>
          <a:xfrm>
            <a:off x="3092029" y="5837071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F73B11-0B72-BCC8-0436-495C0BBE9987}"/>
              </a:ext>
            </a:extLst>
          </p:cNvPr>
          <p:cNvSpPr/>
          <p:nvPr/>
        </p:nvSpPr>
        <p:spPr>
          <a:xfrm>
            <a:off x="6786815" y="5888833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387121-92E0-D8DF-FB59-CBA13DC103A2}"/>
              </a:ext>
            </a:extLst>
          </p:cNvPr>
          <p:cNvCxnSpPr>
            <a:cxnSpLocks/>
          </p:cNvCxnSpPr>
          <p:nvPr/>
        </p:nvCxnSpPr>
        <p:spPr>
          <a:xfrm rot="10800000">
            <a:off x="7150091" y="295656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E78B79-4887-DCCC-7CBF-CC6C14A49DA9}"/>
              </a:ext>
            </a:extLst>
          </p:cNvPr>
          <p:cNvSpPr/>
          <p:nvPr/>
        </p:nvSpPr>
        <p:spPr>
          <a:xfrm>
            <a:off x="7626574" y="2705109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z3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D03F2A-A1A1-7FE1-0041-94002997B850}"/>
              </a:ext>
            </a:extLst>
          </p:cNvPr>
          <p:cNvCxnSpPr>
            <a:cxnSpLocks/>
          </p:cNvCxnSpPr>
          <p:nvPr/>
        </p:nvCxnSpPr>
        <p:spPr>
          <a:xfrm rot="10800000">
            <a:off x="8176258" y="294640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0F528D-28CE-AE09-2285-59A0C7135DD4}"/>
              </a:ext>
            </a:extLst>
          </p:cNvPr>
          <p:cNvCxnSpPr>
            <a:cxnSpLocks/>
          </p:cNvCxnSpPr>
          <p:nvPr/>
        </p:nvCxnSpPr>
        <p:spPr>
          <a:xfrm rot="10800000">
            <a:off x="2474182" y="2912114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86E342-7342-5CB4-5CCD-488B1AF3F776}"/>
              </a:ext>
            </a:extLst>
          </p:cNvPr>
          <p:cNvCxnSpPr>
            <a:cxnSpLocks/>
          </p:cNvCxnSpPr>
          <p:nvPr/>
        </p:nvCxnSpPr>
        <p:spPr>
          <a:xfrm rot="10800000">
            <a:off x="3578615" y="2922274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601475-46FC-0E8A-1DAD-74AD8FD27C21}"/>
              </a:ext>
            </a:extLst>
          </p:cNvPr>
          <p:cNvCxnSpPr>
            <a:cxnSpLocks/>
          </p:cNvCxnSpPr>
          <p:nvPr/>
        </p:nvCxnSpPr>
        <p:spPr>
          <a:xfrm rot="10800000">
            <a:off x="4604782" y="2912114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2ACD3C-FAAC-A1B9-740D-34C62C1F54EA}"/>
              </a:ext>
            </a:extLst>
          </p:cNvPr>
          <p:cNvCxnSpPr>
            <a:cxnSpLocks/>
          </p:cNvCxnSpPr>
          <p:nvPr/>
        </p:nvCxnSpPr>
        <p:spPr>
          <a:xfrm rot="10800000">
            <a:off x="6131788" y="5212080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B2C454-828E-11AD-74EB-D4449B5C8B0F}"/>
              </a:ext>
            </a:extLst>
          </p:cNvPr>
          <p:cNvCxnSpPr>
            <a:cxnSpLocks/>
          </p:cNvCxnSpPr>
          <p:nvPr/>
        </p:nvCxnSpPr>
        <p:spPr>
          <a:xfrm rot="10800000">
            <a:off x="7236221" y="522224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E2AA-C03A-1175-1545-E3BF1CCFA52F}"/>
              </a:ext>
            </a:extLst>
          </p:cNvPr>
          <p:cNvCxnSpPr>
            <a:cxnSpLocks/>
          </p:cNvCxnSpPr>
          <p:nvPr/>
        </p:nvCxnSpPr>
        <p:spPr>
          <a:xfrm rot="10800000">
            <a:off x="8262388" y="521208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184D1F-6A18-1DA1-42FF-1314AFC67F16}"/>
              </a:ext>
            </a:extLst>
          </p:cNvPr>
          <p:cNvCxnSpPr>
            <a:cxnSpLocks/>
          </p:cNvCxnSpPr>
          <p:nvPr/>
        </p:nvCxnSpPr>
        <p:spPr>
          <a:xfrm rot="10800000">
            <a:off x="2458716" y="5201920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B5BFCE-E800-E431-03F1-8EBA58A99B35}"/>
              </a:ext>
            </a:extLst>
          </p:cNvPr>
          <p:cNvCxnSpPr>
            <a:cxnSpLocks/>
          </p:cNvCxnSpPr>
          <p:nvPr/>
        </p:nvCxnSpPr>
        <p:spPr>
          <a:xfrm rot="10800000">
            <a:off x="3563149" y="521208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A0BE48-06D6-2E3E-59F0-51AFE3A8A0B4}"/>
              </a:ext>
            </a:extLst>
          </p:cNvPr>
          <p:cNvCxnSpPr>
            <a:cxnSpLocks/>
          </p:cNvCxnSpPr>
          <p:nvPr/>
        </p:nvCxnSpPr>
        <p:spPr>
          <a:xfrm rot="10800000">
            <a:off x="4589316" y="520192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8D76D7E-6955-617F-A547-A00474F5B5AD}"/>
              </a:ext>
            </a:extLst>
          </p:cNvPr>
          <p:cNvSpPr/>
          <p:nvPr/>
        </p:nvSpPr>
        <p:spPr>
          <a:xfrm>
            <a:off x="2978957" y="269495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D88C6-3239-86A2-5C22-4E09910C98C5}"/>
              </a:ext>
            </a:extLst>
          </p:cNvPr>
          <p:cNvSpPr/>
          <p:nvPr/>
        </p:nvSpPr>
        <p:spPr>
          <a:xfrm>
            <a:off x="3993387" y="268479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z1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001708-B794-A8D3-584F-404DDF41017D}"/>
              </a:ext>
            </a:extLst>
          </p:cNvPr>
          <p:cNvSpPr/>
          <p:nvPr/>
        </p:nvSpPr>
        <p:spPr>
          <a:xfrm>
            <a:off x="2928039" y="494031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7765F-0B46-87D1-4626-C283B704FB4A}"/>
              </a:ext>
            </a:extLst>
          </p:cNvPr>
          <p:cNvSpPr/>
          <p:nvPr/>
        </p:nvSpPr>
        <p:spPr>
          <a:xfrm>
            <a:off x="4010462" y="498350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z2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C7F859-C770-CFA0-50E6-D2564FB884B8}"/>
              </a:ext>
            </a:extLst>
          </p:cNvPr>
          <p:cNvSpPr/>
          <p:nvPr/>
        </p:nvSpPr>
        <p:spPr>
          <a:xfrm>
            <a:off x="6565669" y="498350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5A2AD3-C52D-4C69-8806-969C6AF41D8B}"/>
              </a:ext>
            </a:extLst>
          </p:cNvPr>
          <p:cNvSpPr/>
          <p:nvPr/>
        </p:nvSpPr>
        <p:spPr>
          <a:xfrm>
            <a:off x="7662720" y="494031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z4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CAE16D-EADC-D42F-A739-1DB221F4588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2092960" y="3364518"/>
            <a:ext cx="1245225" cy="10482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AD72133-FC45-9C6C-62DA-362EF483A99B}"/>
              </a:ext>
            </a:extLst>
          </p:cNvPr>
          <p:cNvCxnSpPr>
            <a:cxnSpLocks/>
          </p:cNvCxnSpPr>
          <p:nvPr/>
        </p:nvCxnSpPr>
        <p:spPr>
          <a:xfrm rot="10800000">
            <a:off x="3731015" y="4810099"/>
            <a:ext cx="3706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A4EC236-49E0-CFC3-2254-B9165E059284}"/>
              </a:ext>
            </a:extLst>
          </p:cNvPr>
          <p:cNvSpPr/>
          <p:nvPr/>
        </p:nvSpPr>
        <p:spPr>
          <a:xfrm rot="2415767">
            <a:off x="3262953" y="435643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BAC41A2-166F-4332-5377-1D04FA1D76BA}"/>
              </a:ext>
            </a:extLst>
          </p:cNvPr>
          <p:cNvSpPr/>
          <p:nvPr/>
        </p:nvSpPr>
        <p:spPr>
          <a:xfrm rot="2415767">
            <a:off x="6989566" y="4263676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5D6E23-F43F-5A00-C678-260CC95E7CBD}"/>
              </a:ext>
            </a:extLst>
          </p:cNvPr>
          <p:cNvCxnSpPr>
            <a:cxnSpLocks/>
          </p:cNvCxnSpPr>
          <p:nvPr/>
        </p:nvCxnSpPr>
        <p:spPr>
          <a:xfrm>
            <a:off x="5872487" y="3356235"/>
            <a:ext cx="1101210" cy="9373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ED1F68-0DED-F0F0-3992-764E84C1B3A1}"/>
              </a:ext>
            </a:extLst>
          </p:cNvPr>
          <p:cNvCxnSpPr>
            <a:cxnSpLocks/>
          </p:cNvCxnSpPr>
          <p:nvPr/>
        </p:nvCxnSpPr>
        <p:spPr>
          <a:xfrm rot="10800000">
            <a:off x="7534203" y="4762104"/>
            <a:ext cx="3706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D311198-1211-8A2D-CCEB-98853D6FCA32}"/>
              </a:ext>
            </a:extLst>
          </p:cNvPr>
          <p:cNvCxnSpPr/>
          <p:nvPr/>
        </p:nvCxnSpPr>
        <p:spPr>
          <a:xfrm flipV="1">
            <a:off x="2092960" y="3888662"/>
            <a:ext cx="1203552" cy="9214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2A6C643-87DC-8B59-CBC5-1F097A0214D7}"/>
              </a:ext>
            </a:extLst>
          </p:cNvPr>
          <p:cNvSpPr/>
          <p:nvPr/>
        </p:nvSpPr>
        <p:spPr>
          <a:xfrm rot="19408019">
            <a:off x="3210186" y="3394972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C739B8-25EB-B838-E787-1328CDB0A6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2901" y="3228329"/>
            <a:ext cx="318732" cy="23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98F600-AD3F-93DA-9F4C-E0FF14AA686D}"/>
              </a:ext>
            </a:extLst>
          </p:cNvPr>
          <p:cNvCxnSpPr/>
          <p:nvPr/>
        </p:nvCxnSpPr>
        <p:spPr>
          <a:xfrm flipV="1">
            <a:off x="5963922" y="3962400"/>
            <a:ext cx="1009775" cy="9521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8FC4E62-B204-3E34-2F35-F9E2D76AB884}"/>
              </a:ext>
            </a:extLst>
          </p:cNvPr>
          <p:cNvSpPr/>
          <p:nvPr/>
        </p:nvSpPr>
        <p:spPr>
          <a:xfrm rot="18955039">
            <a:off x="6879372" y="3476718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4D0B54-2EA3-269B-56ED-744C89D5AE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8263" y="3291840"/>
            <a:ext cx="248326" cy="26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AF8F6F6-C424-3480-0B6F-8EF6DB0E5535}"/>
              </a:ext>
            </a:extLst>
          </p:cNvPr>
          <p:cNvSpPr/>
          <p:nvPr/>
        </p:nvSpPr>
        <p:spPr>
          <a:xfrm>
            <a:off x="10444480" y="3208010"/>
            <a:ext cx="720671" cy="15540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FFFF6F-0F34-F13F-7F4D-0A9207914F49}"/>
              </a:ext>
            </a:extLst>
          </p:cNvPr>
          <p:cNvCxnSpPr/>
          <p:nvPr/>
        </p:nvCxnSpPr>
        <p:spPr>
          <a:xfrm flipH="1" flipV="1">
            <a:off x="9753600" y="2976879"/>
            <a:ext cx="467360" cy="23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F7F96B-8E5E-D7FC-C7C1-F9ECDEE1EC0A}"/>
              </a:ext>
            </a:extLst>
          </p:cNvPr>
          <p:cNvCxnSpPr>
            <a:cxnSpLocks/>
          </p:cNvCxnSpPr>
          <p:nvPr/>
        </p:nvCxnSpPr>
        <p:spPr>
          <a:xfrm flipH="1">
            <a:off x="9753600" y="4930152"/>
            <a:ext cx="544492" cy="27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1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530519" y="396855"/>
            <a:ext cx="6683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Backward 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89F06-D902-BFD4-6F74-3AA55626E3CF}"/>
              </a:ext>
            </a:extLst>
          </p:cNvPr>
          <p:cNvCxnSpPr>
            <a:cxnSpLocks/>
          </p:cNvCxnSpPr>
          <p:nvPr/>
        </p:nvCxnSpPr>
        <p:spPr>
          <a:xfrm rot="10800000">
            <a:off x="6053234" y="2966719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D9D2C-8FCB-03B1-0C69-F0A8F7F63A72}"/>
              </a:ext>
            </a:extLst>
          </p:cNvPr>
          <p:cNvSpPr/>
          <p:nvPr/>
        </p:nvSpPr>
        <p:spPr>
          <a:xfrm>
            <a:off x="6514981" y="269495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A47F55-A1EB-F7B3-DB39-AC6EBA3AA9C0}"/>
              </a:ext>
            </a:extLst>
          </p:cNvPr>
          <p:cNvSpPr/>
          <p:nvPr/>
        </p:nvSpPr>
        <p:spPr>
          <a:xfrm>
            <a:off x="3092029" y="5837071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F73B11-0B72-BCC8-0436-495C0BBE9987}"/>
              </a:ext>
            </a:extLst>
          </p:cNvPr>
          <p:cNvSpPr/>
          <p:nvPr/>
        </p:nvSpPr>
        <p:spPr>
          <a:xfrm>
            <a:off x="6786815" y="5888833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387121-92E0-D8DF-FB59-CBA13DC103A2}"/>
              </a:ext>
            </a:extLst>
          </p:cNvPr>
          <p:cNvCxnSpPr>
            <a:cxnSpLocks/>
          </p:cNvCxnSpPr>
          <p:nvPr/>
        </p:nvCxnSpPr>
        <p:spPr>
          <a:xfrm rot="10800000">
            <a:off x="7150091" y="295656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E78B79-4887-DCCC-7CBF-CC6C14A49DA9}"/>
              </a:ext>
            </a:extLst>
          </p:cNvPr>
          <p:cNvSpPr/>
          <p:nvPr/>
        </p:nvSpPr>
        <p:spPr>
          <a:xfrm>
            <a:off x="7626574" y="2705109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z3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D03F2A-A1A1-7FE1-0041-94002997B850}"/>
              </a:ext>
            </a:extLst>
          </p:cNvPr>
          <p:cNvCxnSpPr>
            <a:cxnSpLocks/>
          </p:cNvCxnSpPr>
          <p:nvPr/>
        </p:nvCxnSpPr>
        <p:spPr>
          <a:xfrm rot="10800000">
            <a:off x="8176258" y="294640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0F528D-28CE-AE09-2285-59A0C7135DD4}"/>
              </a:ext>
            </a:extLst>
          </p:cNvPr>
          <p:cNvCxnSpPr>
            <a:cxnSpLocks/>
          </p:cNvCxnSpPr>
          <p:nvPr/>
        </p:nvCxnSpPr>
        <p:spPr>
          <a:xfrm rot="10800000">
            <a:off x="2474182" y="2912114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86E342-7342-5CB4-5CCD-488B1AF3F776}"/>
              </a:ext>
            </a:extLst>
          </p:cNvPr>
          <p:cNvCxnSpPr>
            <a:cxnSpLocks/>
          </p:cNvCxnSpPr>
          <p:nvPr/>
        </p:nvCxnSpPr>
        <p:spPr>
          <a:xfrm rot="10800000">
            <a:off x="3578615" y="2922274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601475-46FC-0E8A-1DAD-74AD8FD27C21}"/>
              </a:ext>
            </a:extLst>
          </p:cNvPr>
          <p:cNvCxnSpPr>
            <a:cxnSpLocks/>
          </p:cNvCxnSpPr>
          <p:nvPr/>
        </p:nvCxnSpPr>
        <p:spPr>
          <a:xfrm rot="10800000">
            <a:off x="4604782" y="2912114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2ACD3C-FAAC-A1B9-740D-34C62C1F54EA}"/>
              </a:ext>
            </a:extLst>
          </p:cNvPr>
          <p:cNvCxnSpPr>
            <a:cxnSpLocks/>
          </p:cNvCxnSpPr>
          <p:nvPr/>
        </p:nvCxnSpPr>
        <p:spPr>
          <a:xfrm rot="10800000">
            <a:off x="6131788" y="5212080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B2C454-828E-11AD-74EB-D4449B5C8B0F}"/>
              </a:ext>
            </a:extLst>
          </p:cNvPr>
          <p:cNvCxnSpPr>
            <a:cxnSpLocks/>
          </p:cNvCxnSpPr>
          <p:nvPr/>
        </p:nvCxnSpPr>
        <p:spPr>
          <a:xfrm rot="10800000">
            <a:off x="7236221" y="522224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E2AA-C03A-1175-1545-E3BF1CCFA52F}"/>
              </a:ext>
            </a:extLst>
          </p:cNvPr>
          <p:cNvCxnSpPr>
            <a:cxnSpLocks/>
          </p:cNvCxnSpPr>
          <p:nvPr/>
        </p:nvCxnSpPr>
        <p:spPr>
          <a:xfrm rot="10800000">
            <a:off x="8262388" y="521208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184D1F-6A18-1DA1-42FF-1314AFC67F16}"/>
              </a:ext>
            </a:extLst>
          </p:cNvPr>
          <p:cNvCxnSpPr>
            <a:cxnSpLocks/>
          </p:cNvCxnSpPr>
          <p:nvPr/>
        </p:nvCxnSpPr>
        <p:spPr>
          <a:xfrm rot="10800000">
            <a:off x="2458716" y="5201920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B5BFCE-E800-E431-03F1-8EBA58A99B35}"/>
              </a:ext>
            </a:extLst>
          </p:cNvPr>
          <p:cNvCxnSpPr>
            <a:cxnSpLocks/>
          </p:cNvCxnSpPr>
          <p:nvPr/>
        </p:nvCxnSpPr>
        <p:spPr>
          <a:xfrm rot="10800000">
            <a:off x="3563149" y="521208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A0BE48-06D6-2E3E-59F0-51AFE3A8A0B4}"/>
              </a:ext>
            </a:extLst>
          </p:cNvPr>
          <p:cNvCxnSpPr>
            <a:cxnSpLocks/>
          </p:cNvCxnSpPr>
          <p:nvPr/>
        </p:nvCxnSpPr>
        <p:spPr>
          <a:xfrm rot="10800000">
            <a:off x="4589316" y="520192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8D76D7E-6955-617F-A547-A00474F5B5AD}"/>
              </a:ext>
            </a:extLst>
          </p:cNvPr>
          <p:cNvSpPr/>
          <p:nvPr/>
        </p:nvSpPr>
        <p:spPr>
          <a:xfrm>
            <a:off x="2978957" y="269495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D88C6-3239-86A2-5C22-4E09910C98C5}"/>
              </a:ext>
            </a:extLst>
          </p:cNvPr>
          <p:cNvSpPr/>
          <p:nvPr/>
        </p:nvSpPr>
        <p:spPr>
          <a:xfrm>
            <a:off x="3993387" y="268479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z1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001708-B794-A8D3-584F-404DDF41017D}"/>
              </a:ext>
            </a:extLst>
          </p:cNvPr>
          <p:cNvSpPr/>
          <p:nvPr/>
        </p:nvSpPr>
        <p:spPr>
          <a:xfrm>
            <a:off x="2928039" y="494031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7765F-0B46-87D1-4626-C283B704FB4A}"/>
              </a:ext>
            </a:extLst>
          </p:cNvPr>
          <p:cNvSpPr/>
          <p:nvPr/>
        </p:nvSpPr>
        <p:spPr>
          <a:xfrm>
            <a:off x="4010462" y="498350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z2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C7F859-C770-CFA0-50E6-D2564FB884B8}"/>
              </a:ext>
            </a:extLst>
          </p:cNvPr>
          <p:cNvSpPr/>
          <p:nvPr/>
        </p:nvSpPr>
        <p:spPr>
          <a:xfrm>
            <a:off x="6565669" y="498350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5A2AD3-C52D-4C69-8806-969C6AF41D8B}"/>
              </a:ext>
            </a:extLst>
          </p:cNvPr>
          <p:cNvSpPr/>
          <p:nvPr/>
        </p:nvSpPr>
        <p:spPr>
          <a:xfrm>
            <a:off x="7662720" y="494031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z4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CAE16D-EADC-D42F-A739-1DB221F4588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2092960" y="3364518"/>
            <a:ext cx="1245225" cy="10482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AD72133-FC45-9C6C-62DA-362EF483A99B}"/>
              </a:ext>
            </a:extLst>
          </p:cNvPr>
          <p:cNvCxnSpPr>
            <a:cxnSpLocks/>
          </p:cNvCxnSpPr>
          <p:nvPr/>
        </p:nvCxnSpPr>
        <p:spPr>
          <a:xfrm rot="10800000">
            <a:off x="3731015" y="4810099"/>
            <a:ext cx="3706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A4EC236-49E0-CFC3-2254-B9165E059284}"/>
              </a:ext>
            </a:extLst>
          </p:cNvPr>
          <p:cNvSpPr/>
          <p:nvPr/>
        </p:nvSpPr>
        <p:spPr>
          <a:xfrm rot="2415767">
            <a:off x="3262953" y="435643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BAC41A2-166F-4332-5377-1D04FA1D76BA}"/>
              </a:ext>
            </a:extLst>
          </p:cNvPr>
          <p:cNvSpPr/>
          <p:nvPr/>
        </p:nvSpPr>
        <p:spPr>
          <a:xfrm rot="2415767">
            <a:off x="6989566" y="4263676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5D6E23-F43F-5A00-C678-260CC95E7CBD}"/>
              </a:ext>
            </a:extLst>
          </p:cNvPr>
          <p:cNvCxnSpPr>
            <a:cxnSpLocks/>
          </p:cNvCxnSpPr>
          <p:nvPr/>
        </p:nvCxnSpPr>
        <p:spPr>
          <a:xfrm>
            <a:off x="5872487" y="3356235"/>
            <a:ext cx="1101210" cy="9373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ED1F68-0DED-F0F0-3992-764E84C1B3A1}"/>
              </a:ext>
            </a:extLst>
          </p:cNvPr>
          <p:cNvCxnSpPr>
            <a:cxnSpLocks/>
          </p:cNvCxnSpPr>
          <p:nvPr/>
        </p:nvCxnSpPr>
        <p:spPr>
          <a:xfrm rot="10800000">
            <a:off x="7534203" y="4762104"/>
            <a:ext cx="3706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D311198-1211-8A2D-CCEB-98853D6FCA32}"/>
              </a:ext>
            </a:extLst>
          </p:cNvPr>
          <p:cNvCxnSpPr/>
          <p:nvPr/>
        </p:nvCxnSpPr>
        <p:spPr>
          <a:xfrm flipV="1">
            <a:off x="2092960" y="3888662"/>
            <a:ext cx="1203552" cy="9214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2A6C643-87DC-8B59-CBC5-1F097A0214D7}"/>
              </a:ext>
            </a:extLst>
          </p:cNvPr>
          <p:cNvSpPr/>
          <p:nvPr/>
        </p:nvSpPr>
        <p:spPr>
          <a:xfrm rot="19408019">
            <a:off x="3210186" y="3394972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C739B8-25EB-B838-E787-1328CDB0A6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2901" y="3228329"/>
            <a:ext cx="318732" cy="23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98F600-AD3F-93DA-9F4C-E0FF14AA686D}"/>
              </a:ext>
            </a:extLst>
          </p:cNvPr>
          <p:cNvCxnSpPr/>
          <p:nvPr/>
        </p:nvCxnSpPr>
        <p:spPr>
          <a:xfrm flipV="1">
            <a:off x="5963922" y="3962400"/>
            <a:ext cx="1009775" cy="9521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8FC4E62-B204-3E34-2F35-F9E2D76AB884}"/>
              </a:ext>
            </a:extLst>
          </p:cNvPr>
          <p:cNvSpPr/>
          <p:nvPr/>
        </p:nvSpPr>
        <p:spPr>
          <a:xfrm rot="18955039">
            <a:off x="6879372" y="3476718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4D0B54-2EA3-269B-56ED-744C89D5AE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8263" y="3291840"/>
            <a:ext cx="248326" cy="26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AF8F6F6-C424-3480-0B6F-8EF6DB0E5535}"/>
              </a:ext>
            </a:extLst>
          </p:cNvPr>
          <p:cNvSpPr/>
          <p:nvPr/>
        </p:nvSpPr>
        <p:spPr>
          <a:xfrm>
            <a:off x="10444480" y="3208010"/>
            <a:ext cx="720671" cy="15540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FFFF6F-0F34-F13F-7F4D-0A9207914F49}"/>
              </a:ext>
            </a:extLst>
          </p:cNvPr>
          <p:cNvCxnSpPr/>
          <p:nvPr/>
        </p:nvCxnSpPr>
        <p:spPr>
          <a:xfrm flipH="1" flipV="1">
            <a:off x="9753600" y="2976879"/>
            <a:ext cx="467360" cy="23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F7F96B-8E5E-D7FC-C7C1-F9ECDEE1EC0A}"/>
              </a:ext>
            </a:extLst>
          </p:cNvPr>
          <p:cNvCxnSpPr>
            <a:cxnSpLocks/>
          </p:cNvCxnSpPr>
          <p:nvPr/>
        </p:nvCxnSpPr>
        <p:spPr>
          <a:xfrm flipH="1">
            <a:off x="9753600" y="4930152"/>
            <a:ext cx="544492" cy="27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06E01-F0BD-E056-3A7E-FF99FED75A16}"/>
              </a:ext>
            </a:extLst>
          </p:cNvPr>
          <p:cNvSpPr/>
          <p:nvPr/>
        </p:nvSpPr>
        <p:spPr>
          <a:xfrm rot="1540996">
            <a:off x="9618199" y="3202935"/>
            <a:ext cx="62388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>
                <a:ln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dl/do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28B87-3CF3-E18E-08DD-68BA198428B7}"/>
              </a:ext>
            </a:extLst>
          </p:cNvPr>
          <p:cNvSpPr/>
          <p:nvPr/>
        </p:nvSpPr>
        <p:spPr>
          <a:xfrm>
            <a:off x="8043896" y="3046262"/>
            <a:ext cx="65434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>
                <a:ln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do/</a:t>
            </a:r>
            <a:r>
              <a:rPr lang="en-US" sz="1500" b="1" dirty="0" err="1">
                <a:ln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dz</a:t>
            </a:r>
            <a:endParaRPr lang="en-US" sz="1500" b="1" dirty="0">
              <a:ln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844F18-CD25-C059-3091-FFABC9445C13}"/>
              </a:ext>
            </a:extLst>
          </p:cNvPr>
          <p:cNvSpPr/>
          <p:nvPr/>
        </p:nvSpPr>
        <p:spPr>
          <a:xfrm>
            <a:off x="6986672" y="2992432"/>
            <a:ext cx="79060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 err="1">
                <a:ln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dz</a:t>
            </a:r>
            <a:r>
              <a:rPr lang="en-US" sz="1500" b="1" dirty="0">
                <a:ln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/dw5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CDFB6B-3325-DF40-97AE-35B3F1B8FF31}"/>
              </a:ext>
            </a:extLst>
          </p:cNvPr>
          <p:cNvSpPr/>
          <p:nvPr/>
        </p:nvSpPr>
        <p:spPr>
          <a:xfrm>
            <a:off x="5625666" y="1625599"/>
            <a:ext cx="3817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dl/dw5 =   dl/do * do/</a:t>
            </a:r>
            <a:r>
              <a:rPr lang="en-US" sz="2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dz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 * </a:t>
            </a:r>
            <a:r>
              <a:rPr lang="en-US" sz="2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dz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/dw5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50DA5-D1A3-F0F6-995D-45FA7FBAE784}"/>
              </a:ext>
            </a:extLst>
          </p:cNvPr>
          <p:cNvSpPr/>
          <p:nvPr/>
        </p:nvSpPr>
        <p:spPr>
          <a:xfrm>
            <a:off x="5697283" y="2103329"/>
            <a:ext cx="29842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W5 = w5 – (L.R * DL/DW5)</a:t>
            </a:r>
          </a:p>
        </p:txBody>
      </p:sp>
    </p:spTree>
    <p:extLst>
      <p:ext uri="{BB962C8B-B14F-4D97-AF65-F5344CB8AC3E}">
        <p14:creationId xmlns:p14="http://schemas.microsoft.com/office/powerpoint/2010/main" val="190317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C17D6C-CE6B-F9BA-EF3C-B7C0BDFC12ED}"/>
              </a:ext>
            </a:extLst>
          </p:cNvPr>
          <p:cNvSpPr/>
          <p:nvPr/>
        </p:nvSpPr>
        <p:spPr>
          <a:xfrm>
            <a:off x="1169185" y="630535"/>
            <a:ext cx="9589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dl/dw5 = dl/do * do/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dz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*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dz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/dw5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9141FA-0088-C9EF-1094-7FFC56A2652E}"/>
              </a:ext>
            </a:extLst>
          </p:cNvPr>
          <p:cNvSpPr/>
          <p:nvPr/>
        </p:nvSpPr>
        <p:spPr>
          <a:xfrm>
            <a:off x="4161190" y="2207260"/>
            <a:ext cx="3605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 = ½(y-p)^2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8F3B7-03AA-FC41-CB22-91C8866B87CB}"/>
              </a:ext>
            </a:extLst>
          </p:cNvPr>
          <p:cNvSpPr/>
          <p:nvPr/>
        </p:nvSpPr>
        <p:spPr>
          <a:xfrm>
            <a:off x="3196808" y="3985876"/>
            <a:ext cx="579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l/do = y-p   (or) p-y</a:t>
            </a:r>
          </a:p>
        </p:txBody>
      </p:sp>
    </p:spTree>
    <p:extLst>
      <p:ext uri="{BB962C8B-B14F-4D97-AF65-F5344CB8AC3E}">
        <p14:creationId xmlns:p14="http://schemas.microsoft.com/office/powerpoint/2010/main" val="390144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911593-D690-AF6B-F4CA-52A8EB11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001" y="1678304"/>
            <a:ext cx="1819275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E5C2E-0260-5587-ABB3-1F3C12A5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02" y="256580"/>
            <a:ext cx="1362075" cy="1104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2CEF7-D44C-4C98-9593-4642163CC132}"/>
              </a:ext>
            </a:extLst>
          </p:cNvPr>
          <p:cNvSpPr/>
          <p:nvPr/>
        </p:nvSpPr>
        <p:spPr>
          <a:xfrm>
            <a:off x="6067474" y="43815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70BC0-A799-A554-7A9F-E351064B9CB4}"/>
              </a:ext>
            </a:extLst>
          </p:cNvPr>
          <p:cNvSpPr/>
          <p:nvPr/>
        </p:nvSpPr>
        <p:spPr>
          <a:xfrm>
            <a:off x="6151064" y="1710688"/>
            <a:ext cx="3621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C769DA-9996-0F4B-5488-01F8A3F3E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75" y="694730"/>
            <a:ext cx="1238250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1BC49-6573-F775-975A-CCDBDD65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245" y="1564098"/>
            <a:ext cx="843280" cy="1411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2F052F-2A95-996E-1DFD-E04E70F72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654" y="3270528"/>
            <a:ext cx="1612576" cy="923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015055-B03B-A28B-A1E7-81984EA04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6564" y="3300375"/>
            <a:ext cx="1714500" cy="704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8C23FD-02A5-4D03-CAA4-5AD9D71BE2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0588" y="3376575"/>
            <a:ext cx="2619375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75435B-A160-7413-DB2B-2F37A220B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245" y="4532917"/>
            <a:ext cx="843280" cy="1411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93363F-FF53-8615-C38E-6A18053BF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645" y="1716498"/>
            <a:ext cx="843280" cy="14112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55E253-9931-0713-5A0B-703C8AB3429F}"/>
              </a:ext>
            </a:extLst>
          </p:cNvPr>
          <p:cNvSpPr/>
          <p:nvPr/>
        </p:nvSpPr>
        <p:spPr>
          <a:xfrm>
            <a:off x="6151064" y="4685647"/>
            <a:ext cx="3621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42FAF5-957D-8E3F-34D9-C2BC4BB3F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8200" y="4898708"/>
            <a:ext cx="1362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A738C5-C847-69D5-A6F9-3957F81081A6}"/>
              </a:ext>
            </a:extLst>
          </p:cNvPr>
          <p:cNvSpPr/>
          <p:nvPr/>
        </p:nvSpPr>
        <p:spPr>
          <a:xfrm>
            <a:off x="5226211" y="264775"/>
            <a:ext cx="17395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</a:t>
            </a:r>
            <a:r>
              <a:rPr lang="en-US" sz="3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wx</a:t>
            </a:r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</a:p>
          <a:p>
            <a:pPr algn="ctr"/>
            <a:r>
              <a:rPr lang="en-US" sz="3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dz</a:t>
            </a:r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US" sz="3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dw</a:t>
            </a:r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x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D64A44-EFD2-2247-BC47-BADA83F1CA9C}"/>
              </a:ext>
            </a:extLst>
          </p:cNvPr>
          <p:cNvSpPr/>
          <p:nvPr/>
        </p:nvSpPr>
        <p:spPr>
          <a:xfrm>
            <a:off x="920906" y="1717655"/>
            <a:ext cx="5818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Putting all-together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BD2F2-BC24-B1EA-DD52-AC51B7E18433}"/>
              </a:ext>
            </a:extLst>
          </p:cNvPr>
          <p:cNvSpPr/>
          <p:nvPr/>
        </p:nvSpPr>
        <p:spPr>
          <a:xfrm>
            <a:off x="920906" y="2814935"/>
            <a:ext cx="9589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dl/dw5 = dl/do * do/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dz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*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dz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/dw5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4C566-9A9A-2FD3-E6FA-7F3C640ACB05}"/>
              </a:ext>
            </a:extLst>
          </p:cNvPr>
          <p:cNvSpPr/>
          <p:nvPr/>
        </p:nvSpPr>
        <p:spPr>
          <a:xfrm>
            <a:off x="817115" y="3912215"/>
            <a:ext cx="7899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l/dw5 = (p-y) * o(1-o) * h1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C2C37-3B9B-8954-C099-1F44EEEDF08E}"/>
              </a:ext>
            </a:extLst>
          </p:cNvPr>
          <p:cNvSpPr/>
          <p:nvPr/>
        </p:nvSpPr>
        <p:spPr>
          <a:xfrm>
            <a:off x="2985011" y="4835545"/>
            <a:ext cx="849783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(0.7513 – 0.01) * 0.7513(1-0.7513) *0.5932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A3EC2-410C-9A7C-854E-7C435EAE1212}"/>
              </a:ext>
            </a:extLst>
          </p:cNvPr>
          <p:cNvSpPr/>
          <p:nvPr/>
        </p:nvSpPr>
        <p:spPr>
          <a:xfrm>
            <a:off x="2985011" y="5466487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0.0821</a:t>
            </a:r>
          </a:p>
        </p:txBody>
      </p:sp>
    </p:spTree>
    <p:extLst>
      <p:ext uri="{BB962C8B-B14F-4D97-AF65-F5344CB8AC3E}">
        <p14:creationId xmlns:p14="http://schemas.microsoft.com/office/powerpoint/2010/main" val="4259426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D9A362-F264-5062-0F7B-CBAE9D4A5AFE}"/>
              </a:ext>
            </a:extLst>
          </p:cNvPr>
          <p:cNvSpPr/>
          <p:nvPr/>
        </p:nvSpPr>
        <p:spPr>
          <a:xfrm>
            <a:off x="2693054" y="719515"/>
            <a:ext cx="784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W5 =    w5 – (L.R * dL/dw5)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AEDA0-BEFA-C613-A27A-6D7B2F140D57}"/>
              </a:ext>
            </a:extLst>
          </p:cNvPr>
          <p:cNvSpPr/>
          <p:nvPr/>
        </p:nvSpPr>
        <p:spPr>
          <a:xfrm>
            <a:off x="3831795" y="1736745"/>
            <a:ext cx="6458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0.4 – (0.5 * 0.08216)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1EBE8-8364-3E9A-1161-29B70F606855}"/>
              </a:ext>
            </a:extLst>
          </p:cNvPr>
          <p:cNvSpPr/>
          <p:nvPr/>
        </p:nvSpPr>
        <p:spPr>
          <a:xfrm>
            <a:off x="72977" y="4988560"/>
            <a:ext cx="12119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W6 = 0.40866 ; w7  = 0.5113 ; w8 = 0.5613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F65D1-1DD4-752E-25FC-C66D1B50BBFD}"/>
              </a:ext>
            </a:extLst>
          </p:cNvPr>
          <p:cNvSpPr/>
          <p:nvPr/>
        </p:nvSpPr>
        <p:spPr>
          <a:xfrm>
            <a:off x="676598" y="3890665"/>
            <a:ext cx="10838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Similarly we have identified for others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78B30-3D1E-7098-26BD-53908D39507E}"/>
              </a:ext>
            </a:extLst>
          </p:cNvPr>
          <p:cNvSpPr/>
          <p:nvPr/>
        </p:nvSpPr>
        <p:spPr>
          <a:xfrm>
            <a:off x="3831795" y="283464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0.35891</a:t>
            </a:r>
          </a:p>
        </p:txBody>
      </p:sp>
    </p:spTree>
    <p:extLst>
      <p:ext uri="{BB962C8B-B14F-4D97-AF65-F5344CB8AC3E}">
        <p14:creationId xmlns:p14="http://schemas.microsoft.com/office/powerpoint/2010/main" val="1272321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8A674E-B7B0-8485-3312-7F93288D1E57}"/>
              </a:ext>
            </a:extLst>
          </p:cNvPr>
          <p:cNvSpPr/>
          <p:nvPr/>
        </p:nvSpPr>
        <p:spPr>
          <a:xfrm>
            <a:off x="2530519" y="396855"/>
            <a:ext cx="6683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Backward 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EEEB3-B8F9-BC03-EBAA-EC29A96F2797}"/>
              </a:ext>
            </a:extLst>
          </p:cNvPr>
          <p:cNvSpPr/>
          <p:nvPr/>
        </p:nvSpPr>
        <p:spPr>
          <a:xfrm>
            <a:off x="1432560" y="260096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D9454-831B-915B-DF3D-63FF36B25E4D}"/>
              </a:ext>
            </a:extLst>
          </p:cNvPr>
          <p:cNvSpPr/>
          <p:nvPr/>
        </p:nvSpPr>
        <p:spPr>
          <a:xfrm>
            <a:off x="1432560" y="4815840"/>
            <a:ext cx="772160" cy="690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EE97B-2557-32F5-2ACB-1C91B183B94A}"/>
              </a:ext>
            </a:extLst>
          </p:cNvPr>
          <p:cNvSpPr/>
          <p:nvPr/>
        </p:nvSpPr>
        <p:spPr>
          <a:xfrm>
            <a:off x="5191762" y="260096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F4CB4-1632-06EB-B915-64817DB099B7}"/>
              </a:ext>
            </a:extLst>
          </p:cNvPr>
          <p:cNvSpPr/>
          <p:nvPr/>
        </p:nvSpPr>
        <p:spPr>
          <a:xfrm>
            <a:off x="5191762" y="4815840"/>
            <a:ext cx="772160" cy="690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DBE3CD-C8A3-B293-527B-BDEDE23CCA56}"/>
              </a:ext>
            </a:extLst>
          </p:cNvPr>
          <p:cNvSpPr/>
          <p:nvPr/>
        </p:nvSpPr>
        <p:spPr>
          <a:xfrm>
            <a:off x="8849364" y="260096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6C385-04B9-218D-D76D-6C81FB598028}"/>
              </a:ext>
            </a:extLst>
          </p:cNvPr>
          <p:cNvSpPr/>
          <p:nvPr/>
        </p:nvSpPr>
        <p:spPr>
          <a:xfrm>
            <a:off x="8849364" y="4815840"/>
            <a:ext cx="772160" cy="690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DFC8-CAC2-8642-B62B-D0AB21F2E0E2}"/>
              </a:ext>
            </a:extLst>
          </p:cNvPr>
          <p:cNvSpPr txBox="1"/>
          <p:nvPr/>
        </p:nvSpPr>
        <p:spPr>
          <a:xfrm>
            <a:off x="731520" y="28717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B33D4-0CF2-5521-C504-AF3CC8FE6E9A}"/>
              </a:ext>
            </a:extLst>
          </p:cNvPr>
          <p:cNvSpPr txBox="1"/>
          <p:nvPr/>
        </p:nvSpPr>
        <p:spPr>
          <a:xfrm>
            <a:off x="731520" y="4976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0.10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89F06-D902-BFD4-6F74-3AA55626E3CF}"/>
              </a:ext>
            </a:extLst>
          </p:cNvPr>
          <p:cNvCxnSpPr>
            <a:cxnSpLocks/>
          </p:cNvCxnSpPr>
          <p:nvPr/>
        </p:nvCxnSpPr>
        <p:spPr>
          <a:xfrm rot="10800000">
            <a:off x="6053234" y="2966719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D9D2C-8FCB-03B1-0C69-F0A8F7F63A72}"/>
              </a:ext>
            </a:extLst>
          </p:cNvPr>
          <p:cNvSpPr/>
          <p:nvPr/>
        </p:nvSpPr>
        <p:spPr>
          <a:xfrm>
            <a:off x="6514981" y="269495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A47F55-A1EB-F7B3-DB39-AC6EBA3AA9C0}"/>
              </a:ext>
            </a:extLst>
          </p:cNvPr>
          <p:cNvSpPr/>
          <p:nvPr/>
        </p:nvSpPr>
        <p:spPr>
          <a:xfrm>
            <a:off x="3092029" y="5837071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F73B11-0B72-BCC8-0436-495C0BBE9987}"/>
              </a:ext>
            </a:extLst>
          </p:cNvPr>
          <p:cNvSpPr/>
          <p:nvPr/>
        </p:nvSpPr>
        <p:spPr>
          <a:xfrm>
            <a:off x="6786815" y="5888833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387121-92E0-D8DF-FB59-CBA13DC103A2}"/>
              </a:ext>
            </a:extLst>
          </p:cNvPr>
          <p:cNvCxnSpPr>
            <a:cxnSpLocks/>
          </p:cNvCxnSpPr>
          <p:nvPr/>
        </p:nvCxnSpPr>
        <p:spPr>
          <a:xfrm rot="10800000">
            <a:off x="7150091" y="295656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E78B79-4887-DCCC-7CBF-CC6C14A49DA9}"/>
              </a:ext>
            </a:extLst>
          </p:cNvPr>
          <p:cNvSpPr/>
          <p:nvPr/>
        </p:nvSpPr>
        <p:spPr>
          <a:xfrm>
            <a:off x="7626574" y="2705109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z3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D03F2A-A1A1-7FE1-0041-94002997B850}"/>
              </a:ext>
            </a:extLst>
          </p:cNvPr>
          <p:cNvCxnSpPr>
            <a:cxnSpLocks/>
          </p:cNvCxnSpPr>
          <p:nvPr/>
        </p:nvCxnSpPr>
        <p:spPr>
          <a:xfrm rot="10800000">
            <a:off x="8176258" y="294640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0F528D-28CE-AE09-2285-59A0C7135DD4}"/>
              </a:ext>
            </a:extLst>
          </p:cNvPr>
          <p:cNvCxnSpPr>
            <a:cxnSpLocks/>
          </p:cNvCxnSpPr>
          <p:nvPr/>
        </p:nvCxnSpPr>
        <p:spPr>
          <a:xfrm rot="10800000">
            <a:off x="2474182" y="2912114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86E342-7342-5CB4-5CCD-488B1AF3F776}"/>
              </a:ext>
            </a:extLst>
          </p:cNvPr>
          <p:cNvCxnSpPr>
            <a:cxnSpLocks/>
          </p:cNvCxnSpPr>
          <p:nvPr/>
        </p:nvCxnSpPr>
        <p:spPr>
          <a:xfrm rot="10800000">
            <a:off x="3578615" y="2922274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601475-46FC-0E8A-1DAD-74AD8FD27C21}"/>
              </a:ext>
            </a:extLst>
          </p:cNvPr>
          <p:cNvCxnSpPr>
            <a:cxnSpLocks/>
          </p:cNvCxnSpPr>
          <p:nvPr/>
        </p:nvCxnSpPr>
        <p:spPr>
          <a:xfrm rot="10800000">
            <a:off x="4604782" y="2912114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2ACD3C-FAAC-A1B9-740D-34C62C1F54EA}"/>
              </a:ext>
            </a:extLst>
          </p:cNvPr>
          <p:cNvCxnSpPr>
            <a:cxnSpLocks/>
          </p:cNvCxnSpPr>
          <p:nvPr/>
        </p:nvCxnSpPr>
        <p:spPr>
          <a:xfrm rot="10800000">
            <a:off x="6131788" y="5212080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B2C454-828E-11AD-74EB-D4449B5C8B0F}"/>
              </a:ext>
            </a:extLst>
          </p:cNvPr>
          <p:cNvCxnSpPr>
            <a:cxnSpLocks/>
          </p:cNvCxnSpPr>
          <p:nvPr/>
        </p:nvCxnSpPr>
        <p:spPr>
          <a:xfrm rot="10800000">
            <a:off x="7236221" y="522224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E2AA-C03A-1175-1545-E3BF1CCFA52F}"/>
              </a:ext>
            </a:extLst>
          </p:cNvPr>
          <p:cNvCxnSpPr>
            <a:cxnSpLocks/>
          </p:cNvCxnSpPr>
          <p:nvPr/>
        </p:nvCxnSpPr>
        <p:spPr>
          <a:xfrm rot="10800000">
            <a:off x="8262388" y="521208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184D1F-6A18-1DA1-42FF-1314AFC67F16}"/>
              </a:ext>
            </a:extLst>
          </p:cNvPr>
          <p:cNvCxnSpPr>
            <a:cxnSpLocks/>
          </p:cNvCxnSpPr>
          <p:nvPr/>
        </p:nvCxnSpPr>
        <p:spPr>
          <a:xfrm rot="10800000">
            <a:off x="2458716" y="5201920"/>
            <a:ext cx="46932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B5BFCE-E800-E431-03F1-8EBA58A99B35}"/>
              </a:ext>
            </a:extLst>
          </p:cNvPr>
          <p:cNvCxnSpPr>
            <a:cxnSpLocks/>
          </p:cNvCxnSpPr>
          <p:nvPr/>
        </p:nvCxnSpPr>
        <p:spPr>
          <a:xfrm rot="10800000">
            <a:off x="3563149" y="521208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A0BE48-06D6-2E3E-59F0-51AFE3A8A0B4}"/>
              </a:ext>
            </a:extLst>
          </p:cNvPr>
          <p:cNvCxnSpPr>
            <a:cxnSpLocks/>
          </p:cNvCxnSpPr>
          <p:nvPr/>
        </p:nvCxnSpPr>
        <p:spPr>
          <a:xfrm rot="10800000">
            <a:off x="4589316" y="5201920"/>
            <a:ext cx="41911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8D76D7E-6955-617F-A547-A00474F5B5AD}"/>
              </a:ext>
            </a:extLst>
          </p:cNvPr>
          <p:cNvSpPr/>
          <p:nvPr/>
        </p:nvSpPr>
        <p:spPr>
          <a:xfrm>
            <a:off x="2978957" y="269495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D88C6-3239-86A2-5C22-4E09910C98C5}"/>
              </a:ext>
            </a:extLst>
          </p:cNvPr>
          <p:cNvSpPr/>
          <p:nvPr/>
        </p:nvSpPr>
        <p:spPr>
          <a:xfrm>
            <a:off x="3993387" y="268479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z1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001708-B794-A8D3-584F-404DDF41017D}"/>
              </a:ext>
            </a:extLst>
          </p:cNvPr>
          <p:cNvSpPr/>
          <p:nvPr/>
        </p:nvSpPr>
        <p:spPr>
          <a:xfrm>
            <a:off x="2928039" y="494031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7765F-0B46-87D1-4626-C283B704FB4A}"/>
              </a:ext>
            </a:extLst>
          </p:cNvPr>
          <p:cNvSpPr/>
          <p:nvPr/>
        </p:nvSpPr>
        <p:spPr>
          <a:xfrm>
            <a:off x="4010462" y="498350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z2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C7F859-C770-CFA0-50E6-D2564FB884B8}"/>
              </a:ext>
            </a:extLst>
          </p:cNvPr>
          <p:cNvSpPr/>
          <p:nvPr/>
        </p:nvSpPr>
        <p:spPr>
          <a:xfrm>
            <a:off x="6565669" y="498350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5A2AD3-C52D-4C69-8806-969C6AF41D8B}"/>
              </a:ext>
            </a:extLst>
          </p:cNvPr>
          <p:cNvSpPr/>
          <p:nvPr/>
        </p:nvSpPr>
        <p:spPr>
          <a:xfrm>
            <a:off x="7662720" y="4940310"/>
            <a:ext cx="5100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z4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CAE16D-EADC-D42F-A739-1DB221F4588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2092960" y="3364518"/>
            <a:ext cx="1245225" cy="10482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AD72133-FC45-9C6C-62DA-362EF483A99B}"/>
              </a:ext>
            </a:extLst>
          </p:cNvPr>
          <p:cNvCxnSpPr>
            <a:cxnSpLocks/>
          </p:cNvCxnSpPr>
          <p:nvPr/>
        </p:nvCxnSpPr>
        <p:spPr>
          <a:xfrm rot="10800000">
            <a:off x="3731015" y="4810099"/>
            <a:ext cx="3706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A4EC236-49E0-CFC3-2254-B9165E059284}"/>
              </a:ext>
            </a:extLst>
          </p:cNvPr>
          <p:cNvSpPr/>
          <p:nvPr/>
        </p:nvSpPr>
        <p:spPr>
          <a:xfrm rot="2415767">
            <a:off x="3262953" y="4356430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BAC41A2-166F-4332-5377-1D04FA1D76BA}"/>
              </a:ext>
            </a:extLst>
          </p:cNvPr>
          <p:cNvSpPr/>
          <p:nvPr/>
        </p:nvSpPr>
        <p:spPr>
          <a:xfrm rot="2415767">
            <a:off x="6989566" y="4263676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5D6E23-F43F-5A00-C678-260CC95E7CBD}"/>
              </a:ext>
            </a:extLst>
          </p:cNvPr>
          <p:cNvCxnSpPr>
            <a:cxnSpLocks/>
          </p:cNvCxnSpPr>
          <p:nvPr/>
        </p:nvCxnSpPr>
        <p:spPr>
          <a:xfrm>
            <a:off x="5872487" y="3356235"/>
            <a:ext cx="1101210" cy="9373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ED1F68-0DED-F0F0-3992-764E84C1B3A1}"/>
              </a:ext>
            </a:extLst>
          </p:cNvPr>
          <p:cNvCxnSpPr>
            <a:cxnSpLocks/>
          </p:cNvCxnSpPr>
          <p:nvPr/>
        </p:nvCxnSpPr>
        <p:spPr>
          <a:xfrm rot="10800000">
            <a:off x="7534203" y="4762104"/>
            <a:ext cx="3706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D311198-1211-8A2D-CCEB-98853D6FCA32}"/>
              </a:ext>
            </a:extLst>
          </p:cNvPr>
          <p:cNvCxnSpPr/>
          <p:nvPr/>
        </p:nvCxnSpPr>
        <p:spPr>
          <a:xfrm flipV="1">
            <a:off x="2092960" y="3888662"/>
            <a:ext cx="1203552" cy="9214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2A6C643-87DC-8B59-CBC5-1F097A0214D7}"/>
              </a:ext>
            </a:extLst>
          </p:cNvPr>
          <p:cNvSpPr/>
          <p:nvPr/>
        </p:nvSpPr>
        <p:spPr>
          <a:xfrm rot="19408019">
            <a:off x="3210186" y="3394972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C739B8-25EB-B838-E787-1328CDB0A6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2901" y="3228329"/>
            <a:ext cx="318732" cy="23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98F600-AD3F-93DA-9F4C-E0FF14AA686D}"/>
              </a:ext>
            </a:extLst>
          </p:cNvPr>
          <p:cNvCxnSpPr/>
          <p:nvPr/>
        </p:nvCxnSpPr>
        <p:spPr>
          <a:xfrm flipV="1">
            <a:off x="5963922" y="3962400"/>
            <a:ext cx="1009775" cy="9521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8FC4E62-B204-3E34-2F35-F9E2D76AB884}"/>
              </a:ext>
            </a:extLst>
          </p:cNvPr>
          <p:cNvSpPr/>
          <p:nvPr/>
        </p:nvSpPr>
        <p:spPr>
          <a:xfrm rot="18955039">
            <a:off x="6879372" y="3476718"/>
            <a:ext cx="635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4D0B54-2EA3-269B-56ED-744C89D5AE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8263" y="3291840"/>
            <a:ext cx="248326" cy="26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AF8F6F6-C424-3480-0B6F-8EF6DB0E5535}"/>
              </a:ext>
            </a:extLst>
          </p:cNvPr>
          <p:cNvSpPr/>
          <p:nvPr/>
        </p:nvSpPr>
        <p:spPr>
          <a:xfrm>
            <a:off x="10444480" y="3208010"/>
            <a:ext cx="720671" cy="15540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FFFF6F-0F34-F13F-7F4D-0A9207914F49}"/>
              </a:ext>
            </a:extLst>
          </p:cNvPr>
          <p:cNvCxnSpPr/>
          <p:nvPr/>
        </p:nvCxnSpPr>
        <p:spPr>
          <a:xfrm flipH="1" flipV="1">
            <a:off x="9753600" y="2976879"/>
            <a:ext cx="467360" cy="23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F7F96B-8E5E-D7FC-C7C1-F9ECDEE1EC0A}"/>
              </a:ext>
            </a:extLst>
          </p:cNvPr>
          <p:cNvCxnSpPr>
            <a:cxnSpLocks/>
          </p:cNvCxnSpPr>
          <p:nvPr/>
        </p:nvCxnSpPr>
        <p:spPr>
          <a:xfrm flipH="1">
            <a:off x="9753600" y="4930152"/>
            <a:ext cx="544492" cy="27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06E01-F0BD-E056-3A7E-FF99FED75A16}"/>
              </a:ext>
            </a:extLst>
          </p:cNvPr>
          <p:cNvSpPr/>
          <p:nvPr/>
        </p:nvSpPr>
        <p:spPr>
          <a:xfrm rot="1540996">
            <a:off x="9618199" y="3202935"/>
            <a:ext cx="62388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dl/do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28B87-3CF3-E18E-08DD-68BA198428B7}"/>
              </a:ext>
            </a:extLst>
          </p:cNvPr>
          <p:cNvSpPr/>
          <p:nvPr/>
        </p:nvSpPr>
        <p:spPr>
          <a:xfrm>
            <a:off x="7995004" y="3046262"/>
            <a:ext cx="75213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do/dz3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CDFB6B-3325-DF40-97AE-35B3F1B8FF31}"/>
              </a:ext>
            </a:extLst>
          </p:cNvPr>
          <p:cNvSpPr/>
          <p:nvPr/>
        </p:nvSpPr>
        <p:spPr>
          <a:xfrm>
            <a:off x="7307121" y="1381740"/>
            <a:ext cx="3817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dl/dw5 =   dl/do * do/</a:t>
            </a:r>
            <a:r>
              <a:rPr lang="en-US" sz="2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dz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 * </a:t>
            </a:r>
            <a:r>
              <a:rPr lang="en-US" sz="2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dz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/dw5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50DA5-D1A3-F0F6-995D-45FA7FBAE784}"/>
              </a:ext>
            </a:extLst>
          </p:cNvPr>
          <p:cNvSpPr/>
          <p:nvPr/>
        </p:nvSpPr>
        <p:spPr>
          <a:xfrm>
            <a:off x="7362776" y="1830516"/>
            <a:ext cx="29842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W5 = w5 – (L.R * DL/DW5)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4313B4-9A64-3A5E-C1FC-8970825204A2}"/>
              </a:ext>
            </a:extLst>
          </p:cNvPr>
          <p:cNvSpPr/>
          <p:nvPr/>
        </p:nvSpPr>
        <p:spPr>
          <a:xfrm>
            <a:off x="4323683" y="3103550"/>
            <a:ext cx="84830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dh1/dz1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237AA1-D5B4-5DCB-7F10-FA7E6F187510}"/>
              </a:ext>
            </a:extLst>
          </p:cNvPr>
          <p:cNvSpPr/>
          <p:nvPr/>
        </p:nvSpPr>
        <p:spPr>
          <a:xfrm>
            <a:off x="2833010" y="3073494"/>
            <a:ext cx="88838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dz1/dw1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A456DD-5EC7-1913-46B2-0D3D39B2F850}"/>
              </a:ext>
            </a:extLst>
          </p:cNvPr>
          <p:cNvSpPr/>
          <p:nvPr/>
        </p:nvSpPr>
        <p:spPr>
          <a:xfrm>
            <a:off x="318839" y="1625043"/>
            <a:ext cx="61157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dl/dw1 =   dl/do * do/dz3 *</a:t>
            </a:r>
            <a:r>
              <a:rPr lang="en-US" sz="2000" b="1" dirty="0" err="1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dz</a:t>
            </a:r>
            <a:r>
              <a:rPr lang="en-US" sz="2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/dh1 * dh1/dz1 * dz1/dw1</a:t>
            </a:r>
            <a:endParaRPr lang="en-US" sz="1500" b="1" dirty="0">
              <a:ln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665409-57E9-ADB9-24BF-9B5848B44D95}"/>
              </a:ext>
            </a:extLst>
          </p:cNvPr>
          <p:cNvSpPr/>
          <p:nvPr/>
        </p:nvSpPr>
        <p:spPr>
          <a:xfrm>
            <a:off x="1247308" y="2021611"/>
            <a:ext cx="28921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W1 = W1 – (L.R * dl/dw1)</a:t>
            </a:r>
            <a:endParaRPr lang="en-US" sz="1500" b="1" dirty="0">
              <a:ln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5462A3-3D00-1FF8-4414-57DBF1A54DC7}"/>
              </a:ext>
            </a:extLst>
          </p:cNvPr>
          <p:cNvSpPr/>
          <p:nvPr/>
        </p:nvSpPr>
        <p:spPr>
          <a:xfrm>
            <a:off x="6265813" y="3146056"/>
            <a:ext cx="84830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dz3/dh1</a:t>
            </a:r>
          </a:p>
        </p:txBody>
      </p:sp>
    </p:spTree>
    <p:extLst>
      <p:ext uri="{BB962C8B-B14F-4D97-AF65-F5344CB8AC3E}">
        <p14:creationId xmlns:p14="http://schemas.microsoft.com/office/powerpoint/2010/main" val="129768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F73599-AB8D-CFF8-89FB-983CC96A52D3}"/>
              </a:ext>
            </a:extLst>
          </p:cNvPr>
          <p:cNvSpPr/>
          <p:nvPr/>
        </p:nvSpPr>
        <p:spPr>
          <a:xfrm>
            <a:off x="1414733" y="528935"/>
            <a:ext cx="91390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dl/dw1 =   dl/do * do/dz3 *</a:t>
            </a:r>
            <a:r>
              <a:rPr lang="en-US" sz="3000" b="1" dirty="0" err="1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dz</a:t>
            </a:r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/dh1 * dh1/dz1 * dz1/dw1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E70B-7763-8A0B-B504-6D6F718F0AAD}"/>
              </a:ext>
            </a:extLst>
          </p:cNvPr>
          <p:cNvSpPr/>
          <p:nvPr/>
        </p:nvSpPr>
        <p:spPr>
          <a:xfrm>
            <a:off x="1709373" y="1117966"/>
            <a:ext cx="21098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dl/do = p - 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4A4C3-3488-A6DC-FCE6-374A256F2F64}"/>
              </a:ext>
            </a:extLst>
          </p:cNvPr>
          <p:cNvSpPr/>
          <p:nvPr/>
        </p:nvSpPr>
        <p:spPr>
          <a:xfrm>
            <a:off x="1439267" y="1783782"/>
            <a:ext cx="26500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do/dz3 = o(1-o)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01BF6-1DEF-8ADB-73F5-C0DC478BAC71}"/>
              </a:ext>
            </a:extLst>
          </p:cNvPr>
          <p:cNvSpPr/>
          <p:nvPr/>
        </p:nvSpPr>
        <p:spPr>
          <a:xfrm>
            <a:off x="1414733" y="2349535"/>
            <a:ext cx="694491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 err="1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dz</a:t>
            </a:r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/dh1 = w5 </a:t>
            </a:r>
            <a:r>
              <a:rPr lang="en-US" sz="30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(Skipping the derivation part)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21585-97ED-5A36-52A4-F94B61DE0FA7}"/>
              </a:ext>
            </a:extLst>
          </p:cNvPr>
          <p:cNvSpPr/>
          <p:nvPr/>
        </p:nvSpPr>
        <p:spPr>
          <a:xfrm>
            <a:off x="1228214" y="2938566"/>
            <a:ext cx="32367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dh1/dz1 = h1(1-h1)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FECC2C-92B8-F54B-5C2D-5839F457D58A}"/>
              </a:ext>
            </a:extLst>
          </p:cNvPr>
          <p:cNvSpPr/>
          <p:nvPr/>
        </p:nvSpPr>
        <p:spPr>
          <a:xfrm>
            <a:off x="1228214" y="3527597"/>
            <a:ext cx="224452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dz1/dw1= x1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D18409-E52A-03B1-E5B9-003AC2328E71}"/>
              </a:ext>
            </a:extLst>
          </p:cNvPr>
          <p:cNvSpPr/>
          <p:nvPr/>
        </p:nvSpPr>
        <p:spPr>
          <a:xfrm>
            <a:off x="1372905" y="4116628"/>
            <a:ext cx="732925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dl/dw1 =   (p-y) * o(1-o) * W5 * h1(1-h1) * x1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0E85D5-9563-C729-7263-771C9B8D7C7C}"/>
              </a:ext>
            </a:extLst>
          </p:cNvPr>
          <p:cNvSpPr/>
          <p:nvPr/>
        </p:nvSpPr>
        <p:spPr>
          <a:xfrm>
            <a:off x="48172" y="4817477"/>
            <a:ext cx="1187216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dl/dw1 =(0.7513 – 0.01) * 0.7513(1-0.7513) * 0.40 * 0.593(1-0.593) * 0.05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BEE72-35BA-D38D-674E-524A40BCEF0A}"/>
              </a:ext>
            </a:extLst>
          </p:cNvPr>
          <p:cNvSpPr/>
          <p:nvPr/>
        </p:nvSpPr>
        <p:spPr>
          <a:xfrm>
            <a:off x="1514151" y="5553359"/>
            <a:ext cx="33730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dl/dw1 = 0.0004385</a:t>
            </a:r>
          </a:p>
        </p:txBody>
      </p:sp>
    </p:spTree>
    <p:extLst>
      <p:ext uri="{BB962C8B-B14F-4D97-AF65-F5344CB8AC3E}">
        <p14:creationId xmlns:p14="http://schemas.microsoft.com/office/powerpoint/2010/main" val="346030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0D0DAF-6E1A-D542-3E05-3C78691BFAAB}"/>
              </a:ext>
            </a:extLst>
          </p:cNvPr>
          <p:cNvSpPr/>
          <p:nvPr/>
        </p:nvSpPr>
        <p:spPr>
          <a:xfrm>
            <a:off x="2556061" y="681335"/>
            <a:ext cx="6856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W1 = W1 – L.R (dl/dw1)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6242D-6983-2942-8F23-88DA8D17125C}"/>
              </a:ext>
            </a:extLst>
          </p:cNvPr>
          <p:cNvSpPr/>
          <p:nvPr/>
        </p:nvSpPr>
        <p:spPr>
          <a:xfrm>
            <a:off x="1995811" y="1604665"/>
            <a:ext cx="7976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W1 = 0.15 – 0.5(0.0004385)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5B861-32AD-4BC0-8B70-C0C02CD0C175}"/>
              </a:ext>
            </a:extLst>
          </p:cNvPr>
          <p:cNvSpPr/>
          <p:nvPr/>
        </p:nvSpPr>
        <p:spPr>
          <a:xfrm>
            <a:off x="2112736" y="2710875"/>
            <a:ext cx="3231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W1 =0.149</a:t>
            </a:r>
          </a:p>
        </p:txBody>
      </p:sp>
    </p:spTree>
    <p:extLst>
      <p:ext uri="{BB962C8B-B14F-4D97-AF65-F5344CB8AC3E}">
        <p14:creationId xmlns:p14="http://schemas.microsoft.com/office/powerpoint/2010/main" val="325085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254A93-467A-6079-3FEE-8D530089CD66}"/>
              </a:ext>
            </a:extLst>
          </p:cNvPr>
          <p:cNvSpPr/>
          <p:nvPr/>
        </p:nvSpPr>
        <p:spPr>
          <a:xfrm>
            <a:off x="9144000" y="2225040"/>
            <a:ext cx="1202746" cy="324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E2CFD-0BB9-6103-B8CB-C4F67992241B}"/>
              </a:ext>
            </a:extLst>
          </p:cNvPr>
          <p:cNvSpPr/>
          <p:nvPr/>
        </p:nvSpPr>
        <p:spPr>
          <a:xfrm>
            <a:off x="3520438" y="1493518"/>
            <a:ext cx="4881882" cy="4876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14DE4-6869-0435-8669-765491ED3EA9}"/>
              </a:ext>
            </a:extLst>
          </p:cNvPr>
          <p:cNvSpPr/>
          <p:nvPr/>
        </p:nvSpPr>
        <p:spPr>
          <a:xfrm>
            <a:off x="1463040" y="2062480"/>
            <a:ext cx="1315718" cy="3408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D943C0-69BC-42B7-66C3-E4FEB13035E3}"/>
              </a:ext>
            </a:extLst>
          </p:cNvPr>
          <p:cNvSpPr/>
          <p:nvPr/>
        </p:nvSpPr>
        <p:spPr>
          <a:xfrm>
            <a:off x="4450691" y="120610"/>
            <a:ext cx="2782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Topology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BAE0D1-1A08-3B8B-F796-01B9E5722529}"/>
              </a:ext>
            </a:extLst>
          </p:cNvPr>
          <p:cNvSpPr/>
          <p:nvPr/>
        </p:nvSpPr>
        <p:spPr>
          <a:xfrm>
            <a:off x="1757680" y="247904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6AC46-9EFD-20D0-8375-28A1592982C9}"/>
              </a:ext>
            </a:extLst>
          </p:cNvPr>
          <p:cNvSpPr/>
          <p:nvPr/>
        </p:nvSpPr>
        <p:spPr>
          <a:xfrm>
            <a:off x="1757680" y="454152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97A1E2-A90F-2FC2-60DC-18BB44072B2C}"/>
              </a:ext>
            </a:extLst>
          </p:cNvPr>
          <p:cNvSpPr/>
          <p:nvPr/>
        </p:nvSpPr>
        <p:spPr>
          <a:xfrm>
            <a:off x="4632960" y="164592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4A15E4-C848-CA0D-BFE9-DF13617B18A8}"/>
              </a:ext>
            </a:extLst>
          </p:cNvPr>
          <p:cNvSpPr/>
          <p:nvPr/>
        </p:nvSpPr>
        <p:spPr>
          <a:xfrm>
            <a:off x="4632960" y="34290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ACBE26-6A05-9E8C-022D-BE538FC29332}"/>
              </a:ext>
            </a:extLst>
          </p:cNvPr>
          <p:cNvSpPr/>
          <p:nvPr/>
        </p:nvSpPr>
        <p:spPr>
          <a:xfrm>
            <a:off x="4632960" y="547116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4EC22-45E7-BB25-001F-78FC3AA1F127}"/>
              </a:ext>
            </a:extLst>
          </p:cNvPr>
          <p:cNvSpPr/>
          <p:nvPr/>
        </p:nvSpPr>
        <p:spPr>
          <a:xfrm>
            <a:off x="6633872" y="16256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03AC4-9F16-7221-0DA2-6154DD3D34C4}"/>
              </a:ext>
            </a:extLst>
          </p:cNvPr>
          <p:cNvSpPr/>
          <p:nvPr/>
        </p:nvSpPr>
        <p:spPr>
          <a:xfrm>
            <a:off x="6633872" y="34798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9B2B3A-9673-D2F5-53FF-2E2F471CA425}"/>
              </a:ext>
            </a:extLst>
          </p:cNvPr>
          <p:cNvSpPr/>
          <p:nvPr/>
        </p:nvSpPr>
        <p:spPr>
          <a:xfrm>
            <a:off x="6659882" y="547624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0EDCA-A2B7-E988-C120-2171D1E2960A}"/>
              </a:ext>
            </a:extLst>
          </p:cNvPr>
          <p:cNvSpPr/>
          <p:nvPr/>
        </p:nvSpPr>
        <p:spPr>
          <a:xfrm>
            <a:off x="9550400" y="247904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BD64A8-0BCE-EEB5-6BEC-A765820EB72A}"/>
              </a:ext>
            </a:extLst>
          </p:cNvPr>
          <p:cNvSpPr/>
          <p:nvPr/>
        </p:nvSpPr>
        <p:spPr>
          <a:xfrm>
            <a:off x="9550400" y="459232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DEA70-8BED-4E50-F833-4F6AD964A221}"/>
              </a:ext>
            </a:extLst>
          </p:cNvPr>
          <p:cNvSpPr txBox="1"/>
          <p:nvPr/>
        </p:nvSpPr>
        <p:spPr>
          <a:xfrm>
            <a:off x="1308596" y="1625600"/>
            <a:ext cx="16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INPUT NEURON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DF57F-D0D2-9F89-7891-55E1AABEA49F}"/>
              </a:ext>
            </a:extLst>
          </p:cNvPr>
          <p:cNvSpPr txBox="1"/>
          <p:nvPr/>
        </p:nvSpPr>
        <p:spPr>
          <a:xfrm>
            <a:off x="5111965" y="1127479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HIDDEN NEURON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2165D-3B73-5577-180F-57326B073034}"/>
              </a:ext>
            </a:extLst>
          </p:cNvPr>
          <p:cNvSpPr txBox="1"/>
          <p:nvPr/>
        </p:nvSpPr>
        <p:spPr>
          <a:xfrm>
            <a:off x="8927493" y="1750814"/>
            <a:ext cx="18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OUTPUT NEURON</a:t>
            </a:r>
          </a:p>
        </p:txBody>
      </p:sp>
    </p:spTree>
    <p:extLst>
      <p:ext uri="{BB962C8B-B14F-4D97-AF65-F5344CB8AC3E}">
        <p14:creationId xmlns:p14="http://schemas.microsoft.com/office/powerpoint/2010/main" val="2157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254A93-467A-6079-3FEE-8D530089CD66}"/>
              </a:ext>
            </a:extLst>
          </p:cNvPr>
          <p:cNvSpPr/>
          <p:nvPr/>
        </p:nvSpPr>
        <p:spPr>
          <a:xfrm>
            <a:off x="9144000" y="2225040"/>
            <a:ext cx="1202746" cy="324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E2CFD-0BB9-6103-B8CB-C4F67992241B}"/>
              </a:ext>
            </a:extLst>
          </p:cNvPr>
          <p:cNvSpPr/>
          <p:nvPr/>
        </p:nvSpPr>
        <p:spPr>
          <a:xfrm>
            <a:off x="3520438" y="1493518"/>
            <a:ext cx="4881882" cy="4876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14DE4-6869-0435-8669-765491ED3EA9}"/>
              </a:ext>
            </a:extLst>
          </p:cNvPr>
          <p:cNvSpPr/>
          <p:nvPr/>
        </p:nvSpPr>
        <p:spPr>
          <a:xfrm>
            <a:off x="1463040" y="2062480"/>
            <a:ext cx="1315718" cy="3408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D943C0-69BC-42B7-66C3-E4FEB13035E3}"/>
              </a:ext>
            </a:extLst>
          </p:cNvPr>
          <p:cNvSpPr/>
          <p:nvPr/>
        </p:nvSpPr>
        <p:spPr>
          <a:xfrm>
            <a:off x="2725896" y="120610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BAE0D1-1A08-3B8B-F796-01B9E5722529}"/>
              </a:ext>
            </a:extLst>
          </p:cNvPr>
          <p:cNvSpPr/>
          <p:nvPr/>
        </p:nvSpPr>
        <p:spPr>
          <a:xfrm>
            <a:off x="1757680" y="247904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6AC46-9EFD-20D0-8375-28A1592982C9}"/>
              </a:ext>
            </a:extLst>
          </p:cNvPr>
          <p:cNvSpPr/>
          <p:nvPr/>
        </p:nvSpPr>
        <p:spPr>
          <a:xfrm>
            <a:off x="1757680" y="454152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97A1E2-A90F-2FC2-60DC-18BB44072B2C}"/>
              </a:ext>
            </a:extLst>
          </p:cNvPr>
          <p:cNvSpPr/>
          <p:nvPr/>
        </p:nvSpPr>
        <p:spPr>
          <a:xfrm>
            <a:off x="4632960" y="164592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4A15E4-C848-CA0D-BFE9-DF13617B18A8}"/>
              </a:ext>
            </a:extLst>
          </p:cNvPr>
          <p:cNvSpPr/>
          <p:nvPr/>
        </p:nvSpPr>
        <p:spPr>
          <a:xfrm>
            <a:off x="4632960" y="34290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ACBE26-6A05-9E8C-022D-BE538FC29332}"/>
              </a:ext>
            </a:extLst>
          </p:cNvPr>
          <p:cNvSpPr/>
          <p:nvPr/>
        </p:nvSpPr>
        <p:spPr>
          <a:xfrm>
            <a:off x="4632960" y="547116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4EC22-45E7-BB25-001F-78FC3AA1F127}"/>
              </a:ext>
            </a:extLst>
          </p:cNvPr>
          <p:cNvSpPr/>
          <p:nvPr/>
        </p:nvSpPr>
        <p:spPr>
          <a:xfrm>
            <a:off x="6633872" y="16256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03AC4-9F16-7221-0DA2-6154DD3D34C4}"/>
              </a:ext>
            </a:extLst>
          </p:cNvPr>
          <p:cNvSpPr/>
          <p:nvPr/>
        </p:nvSpPr>
        <p:spPr>
          <a:xfrm>
            <a:off x="6633872" y="34798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9B2B3A-9673-D2F5-53FF-2E2F471CA425}"/>
              </a:ext>
            </a:extLst>
          </p:cNvPr>
          <p:cNvSpPr/>
          <p:nvPr/>
        </p:nvSpPr>
        <p:spPr>
          <a:xfrm>
            <a:off x="6659882" y="547624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0EDCA-A2B7-E988-C120-2171D1E2960A}"/>
              </a:ext>
            </a:extLst>
          </p:cNvPr>
          <p:cNvSpPr/>
          <p:nvPr/>
        </p:nvSpPr>
        <p:spPr>
          <a:xfrm>
            <a:off x="9550400" y="247904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BD64A8-0BCE-EEB5-6BEC-A765820EB72A}"/>
              </a:ext>
            </a:extLst>
          </p:cNvPr>
          <p:cNvSpPr/>
          <p:nvPr/>
        </p:nvSpPr>
        <p:spPr>
          <a:xfrm>
            <a:off x="9550400" y="459232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DEA70-8BED-4E50-F833-4F6AD964A221}"/>
              </a:ext>
            </a:extLst>
          </p:cNvPr>
          <p:cNvSpPr txBox="1"/>
          <p:nvPr/>
        </p:nvSpPr>
        <p:spPr>
          <a:xfrm>
            <a:off x="1308596" y="1625600"/>
            <a:ext cx="16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INPUT NEURON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DF57F-D0D2-9F89-7891-55E1AABEA49F}"/>
              </a:ext>
            </a:extLst>
          </p:cNvPr>
          <p:cNvSpPr txBox="1"/>
          <p:nvPr/>
        </p:nvSpPr>
        <p:spPr>
          <a:xfrm>
            <a:off x="5111965" y="1127479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HIDDEN NEURON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2165D-3B73-5577-180F-57326B073034}"/>
              </a:ext>
            </a:extLst>
          </p:cNvPr>
          <p:cNvSpPr txBox="1"/>
          <p:nvPr/>
        </p:nvSpPr>
        <p:spPr>
          <a:xfrm>
            <a:off x="8927493" y="1750814"/>
            <a:ext cx="18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OUTPUT NEURON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BF373-5EB8-2DB5-18D2-672CDBF6D27D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2438400" y="1935480"/>
            <a:ext cx="2194560" cy="87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14320C-92B9-12A2-15AF-3C546CA41C66}"/>
              </a:ext>
            </a:extLst>
          </p:cNvPr>
          <p:cNvCxnSpPr>
            <a:cxnSpLocks/>
          </p:cNvCxnSpPr>
          <p:nvPr/>
        </p:nvCxnSpPr>
        <p:spPr>
          <a:xfrm flipV="1">
            <a:off x="2438400" y="1935480"/>
            <a:ext cx="2194560" cy="292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2CD5A5-B9C0-87F7-43DB-6B6F3769061C}"/>
              </a:ext>
            </a:extLst>
          </p:cNvPr>
          <p:cNvCxnSpPr>
            <a:endCxn id="6" idx="2"/>
          </p:cNvCxnSpPr>
          <p:nvPr/>
        </p:nvCxnSpPr>
        <p:spPr>
          <a:xfrm>
            <a:off x="2438400" y="2809240"/>
            <a:ext cx="2194560" cy="9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B4578F-2A4C-C298-2765-62CFDE21ED4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438400" y="3718560"/>
            <a:ext cx="2194560" cy="114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6379D8-C9B2-0A2E-2FBC-0417FB6222CF}"/>
              </a:ext>
            </a:extLst>
          </p:cNvPr>
          <p:cNvCxnSpPr>
            <a:endCxn id="7" idx="2"/>
          </p:cNvCxnSpPr>
          <p:nvPr/>
        </p:nvCxnSpPr>
        <p:spPr>
          <a:xfrm>
            <a:off x="2438400" y="2809240"/>
            <a:ext cx="2194560" cy="295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C5F3A-FFBB-B39E-88A6-275FDAE8BE2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38400" y="4871720"/>
            <a:ext cx="2194560" cy="889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5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254A93-467A-6079-3FEE-8D530089CD66}"/>
              </a:ext>
            </a:extLst>
          </p:cNvPr>
          <p:cNvSpPr/>
          <p:nvPr/>
        </p:nvSpPr>
        <p:spPr>
          <a:xfrm>
            <a:off x="9144000" y="2225040"/>
            <a:ext cx="1202746" cy="324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E2CFD-0BB9-6103-B8CB-C4F67992241B}"/>
              </a:ext>
            </a:extLst>
          </p:cNvPr>
          <p:cNvSpPr/>
          <p:nvPr/>
        </p:nvSpPr>
        <p:spPr>
          <a:xfrm>
            <a:off x="3520438" y="1493518"/>
            <a:ext cx="4881882" cy="4876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14DE4-6869-0435-8669-765491ED3EA9}"/>
              </a:ext>
            </a:extLst>
          </p:cNvPr>
          <p:cNvSpPr/>
          <p:nvPr/>
        </p:nvSpPr>
        <p:spPr>
          <a:xfrm>
            <a:off x="1463040" y="2062480"/>
            <a:ext cx="1315718" cy="3408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BAE0D1-1A08-3B8B-F796-01B9E5722529}"/>
              </a:ext>
            </a:extLst>
          </p:cNvPr>
          <p:cNvSpPr/>
          <p:nvPr/>
        </p:nvSpPr>
        <p:spPr>
          <a:xfrm>
            <a:off x="1757680" y="247904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6AC46-9EFD-20D0-8375-28A1592982C9}"/>
              </a:ext>
            </a:extLst>
          </p:cNvPr>
          <p:cNvSpPr/>
          <p:nvPr/>
        </p:nvSpPr>
        <p:spPr>
          <a:xfrm>
            <a:off x="1757680" y="454152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97A1E2-A90F-2FC2-60DC-18BB44072B2C}"/>
              </a:ext>
            </a:extLst>
          </p:cNvPr>
          <p:cNvSpPr/>
          <p:nvPr/>
        </p:nvSpPr>
        <p:spPr>
          <a:xfrm>
            <a:off x="4632960" y="164592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4A15E4-C848-CA0D-BFE9-DF13617B18A8}"/>
              </a:ext>
            </a:extLst>
          </p:cNvPr>
          <p:cNvSpPr/>
          <p:nvPr/>
        </p:nvSpPr>
        <p:spPr>
          <a:xfrm>
            <a:off x="4632960" y="34290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ACBE26-6A05-9E8C-022D-BE538FC29332}"/>
              </a:ext>
            </a:extLst>
          </p:cNvPr>
          <p:cNvSpPr/>
          <p:nvPr/>
        </p:nvSpPr>
        <p:spPr>
          <a:xfrm>
            <a:off x="4632960" y="547116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4EC22-45E7-BB25-001F-78FC3AA1F127}"/>
              </a:ext>
            </a:extLst>
          </p:cNvPr>
          <p:cNvSpPr/>
          <p:nvPr/>
        </p:nvSpPr>
        <p:spPr>
          <a:xfrm>
            <a:off x="6633872" y="16256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03AC4-9F16-7221-0DA2-6154DD3D34C4}"/>
              </a:ext>
            </a:extLst>
          </p:cNvPr>
          <p:cNvSpPr/>
          <p:nvPr/>
        </p:nvSpPr>
        <p:spPr>
          <a:xfrm>
            <a:off x="6633872" y="34798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9B2B3A-9673-D2F5-53FF-2E2F471CA425}"/>
              </a:ext>
            </a:extLst>
          </p:cNvPr>
          <p:cNvSpPr/>
          <p:nvPr/>
        </p:nvSpPr>
        <p:spPr>
          <a:xfrm>
            <a:off x="6659882" y="547624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0EDCA-A2B7-E988-C120-2171D1E2960A}"/>
              </a:ext>
            </a:extLst>
          </p:cNvPr>
          <p:cNvSpPr/>
          <p:nvPr/>
        </p:nvSpPr>
        <p:spPr>
          <a:xfrm>
            <a:off x="9550400" y="247904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BD64A8-0BCE-EEB5-6BEC-A765820EB72A}"/>
              </a:ext>
            </a:extLst>
          </p:cNvPr>
          <p:cNvSpPr/>
          <p:nvPr/>
        </p:nvSpPr>
        <p:spPr>
          <a:xfrm>
            <a:off x="9550400" y="459232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DEA70-8BED-4E50-F833-4F6AD964A221}"/>
              </a:ext>
            </a:extLst>
          </p:cNvPr>
          <p:cNvSpPr txBox="1"/>
          <p:nvPr/>
        </p:nvSpPr>
        <p:spPr>
          <a:xfrm>
            <a:off x="1308596" y="1625600"/>
            <a:ext cx="16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INPUT NEURON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DF57F-D0D2-9F89-7891-55E1AABEA49F}"/>
              </a:ext>
            </a:extLst>
          </p:cNvPr>
          <p:cNvSpPr txBox="1"/>
          <p:nvPr/>
        </p:nvSpPr>
        <p:spPr>
          <a:xfrm>
            <a:off x="5111965" y="1127479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HIDDEN NEURON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2165D-3B73-5577-180F-57326B073034}"/>
              </a:ext>
            </a:extLst>
          </p:cNvPr>
          <p:cNvSpPr txBox="1"/>
          <p:nvPr/>
        </p:nvSpPr>
        <p:spPr>
          <a:xfrm>
            <a:off x="8927493" y="1750814"/>
            <a:ext cx="18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OUTPUT NEURON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BF373-5EB8-2DB5-18D2-672CDBF6D27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232400" y="1915160"/>
            <a:ext cx="1401472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14320C-92B9-12A2-15AF-3C546CA41C6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232400" y="1915160"/>
            <a:ext cx="1401472" cy="180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2CD5A5-B9C0-87F7-43DB-6B6F3769061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232400" y="3718560"/>
            <a:ext cx="138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B4578F-2A4C-C298-2765-62CFDE21ED40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232400" y="3718560"/>
            <a:ext cx="1383389" cy="204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6379D8-C9B2-0A2E-2FBC-0417FB6222CF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5232400" y="1935480"/>
            <a:ext cx="1427482" cy="3830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C5F3A-FFBB-B39E-88A6-275FDAE8BE2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232400" y="3718560"/>
            <a:ext cx="1427482" cy="204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889AA-861D-C941-F725-5366EE32FE94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232400" y="1946389"/>
            <a:ext cx="1383389" cy="381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85ADCB-273C-79AB-5678-7973D531A87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32400" y="1935480"/>
            <a:ext cx="1383389" cy="179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904273-A030-1F80-F3AB-ED6119CDFAF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232400" y="5760720"/>
            <a:ext cx="1401472" cy="1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1CAFF1-7A8F-1EAD-0EC6-9D1212DAADBC}"/>
              </a:ext>
            </a:extLst>
          </p:cNvPr>
          <p:cNvSpPr/>
          <p:nvPr/>
        </p:nvSpPr>
        <p:spPr>
          <a:xfrm>
            <a:off x="2725896" y="120610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283005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254A93-467A-6079-3FEE-8D530089CD66}"/>
              </a:ext>
            </a:extLst>
          </p:cNvPr>
          <p:cNvSpPr/>
          <p:nvPr/>
        </p:nvSpPr>
        <p:spPr>
          <a:xfrm>
            <a:off x="9144000" y="2225040"/>
            <a:ext cx="1202746" cy="324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E2CFD-0BB9-6103-B8CB-C4F67992241B}"/>
              </a:ext>
            </a:extLst>
          </p:cNvPr>
          <p:cNvSpPr/>
          <p:nvPr/>
        </p:nvSpPr>
        <p:spPr>
          <a:xfrm>
            <a:off x="3520438" y="1493518"/>
            <a:ext cx="4881882" cy="4876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14DE4-6869-0435-8669-765491ED3EA9}"/>
              </a:ext>
            </a:extLst>
          </p:cNvPr>
          <p:cNvSpPr/>
          <p:nvPr/>
        </p:nvSpPr>
        <p:spPr>
          <a:xfrm>
            <a:off x="1463040" y="2062480"/>
            <a:ext cx="1315718" cy="3408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BAE0D1-1A08-3B8B-F796-01B9E5722529}"/>
              </a:ext>
            </a:extLst>
          </p:cNvPr>
          <p:cNvSpPr/>
          <p:nvPr/>
        </p:nvSpPr>
        <p:spPr>
          <a:xfrm>
            <a:off x="1757680" y="247904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6AC46-9EFD-20D0-8375-28A1592982C9}"/>
              </a:ext>
            </a:extLst>
          </p:cNvPr>
          <p:cNvSpPr/>
          <p:nvPr/>
        </p:nvSpPr>
        <p:spPr>
          <a:xfrm>
            <a:off x="1757680" y="454152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97A1E2-A90F-2FC2-60DC-18BB44072B2C}"/>
              </a:ext>
            </a:extLst>
          </p:cNvPr>
          <p:cNvSpPr/>
          <p:nvPr/>
        </p:nvSpPr>
        <p:spPr>
          <a:xfrm>
            <a:off x="4632960" y="164592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4A15E4-C848-CA0D-BFE9-DF13617B18A8}"/>
              </a:ext>
            </a:extLst>
          </p:cNvPr>
          <p:cNvSpPr/>
          <p:nvPr/>
        </p:nvSpPr>
        <p:spPr>
          <a:xfrm>
            <a:off x="4632960" y="34290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ACBE26-6A05-9E8C-022D-BE538FC29332}"/>
              </a:ext>
            </a:extLst>
          </p:cNvPr>
          <p:cNvSpPr/>
          <p:nvPr/>
        </p:nvSpPr>
        <p:spPr>
          <a:xfrm>
            <a:off x="4632960" y="547116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4EC22-45E7-BB25-001F-78FC3AA1F127}"/>
              </a:ext>
            </a:extLst>
          </p:cNvPr>
          <p:cNvSpPr/>
          <p:nvPr/>
        </p:nvSpPr>
        <p:spPr>
          <a:xfrm>
            <a:off x="6633872" y="16256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03AC4-9F16-7221-0DA2-6154DD3D34C4}"/>
              </a:ext>
            </a:extLst>
          </p:cNvPr>
          <p:cNvSpPr/>
          <p:nvPr/>
        </p:nvSpPr>
        <p:spPr>
          <a:xfrm>
            <a:off x="6633872" y="34798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9B2B3A-9673-D2F5-53FF-2E2F471CA425}"/>
              </a:ext>
            </a:extLst>
          </p:cNvPr>
          <p:cNvSpPr/>
          <p:nvPr/>
        </p:nvSpPr>
        <p:spPr>
          <a:xfrm>
            <a:off x="6659882" y="547624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0EDCA-A2B7-E988-C120-2171D1E2960A}"/>
              </a:ext>
            </a:extLst>
          </p:cNvPr>
          <p:cNvSpPr/>
          <p:nvPr/>
        </p:nvSpPr>
        <p:spPr>
          <a:xfrm>
            <a:off x="9550400" y="247904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BD64A8-0BCE-EEB5-6BEC-A765820EB72A}"/>
              </a:ext>
            </a:extLst>
          </p:cNvPr>
          <p:cNvSpPr/>
          <p:nvPr/>
        </p:nvSpPr>
        <p:spPr>
          <a:xfrm>
            <a:off x="9550400" y="459232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DEA70-8BED-4E50-F833-4F6AD964A221}"/>
              </a:ext>
            </a:extLst>
          </p:cNvPr>
          <p:cNvSpPr txBox="1"/>
          <p:nvPr/>
        </p:nvSpPr>
        <p:spPr>
          <a:xfrm>
            <a:off x="1308596" y="1625600"/>
            <a:ext cx="16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INPUT NEURON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DF57F-D0D2-9F89-7891-55E1AABEA49F}"/>
              </a:ext>
            </a:extLst>
          </p:cNvPr>
          <p:cNvSpPr txBox="1"/>
          <p:nvPr/>
        </p:nvSpPr>
        <p:spPr>
          <a:xfrm>
            <a:off x="5111965" y="1127479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HIDDEN NEURON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2165D-3B73-5577-180F-57326B073034}"/>
              </a:ext>
            </a:extLst>
          </p:cNvPr>
          <p:cNvSpPr txBox="1"/>
          <p:nvPr/>
        </p:nvSpPr>
        <p:spPr>
          <a:xfrm>
            <a:off x="8927493" y="1750814"/>
            <a:ext cx="18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OUTPUT NEURON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BF373-5EB8-2DB5-18D2-672CDBF6D27D}"/>
              </a:ext>
            </a:extLst>
          </p:cNvPr>
          <p:cNvCxnSpPr>
            <a:cxnSpLocks/>
          </p:cNvCxnSpPr>
          <p:nvPr/>
        </p:nvCxnSpPr>
        <p:spPr>
          <a:xfrm>
            <a:off x="7251395" y="1931858"/>
            <a:ext cx="2263447" cy="8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14320C-92B9-12A2-15AF-3C546CA41C6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7233312" y="2809240"/>
            <a:ext cx="228153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6379D8-C9B2-0A2E-2FBC-0417FB6222CF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7233312" y="1915160"/>
            <a:ext cx="2317088" cy="29565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EC5F3A-FFBB-B39E-88A6-275FDAE8BE29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7233312" y="3769360"/>
            <a:ext cx="2317088" cy="110236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889AA-861D-C941-F725-5366EE32FE9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259322" y="2758440"/>
            <a:ext cx="2291078" cy="300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904273-A030-1F80-F3AB-ED6119CDFAF3}"/>
              </a:ext>
            </a:extLst>
          </p:cNvPr>
          <p:cNvCxnSpPr>
            <a:cxnSpLocks/>
          </p:cNvCxnSpPr>
          <p:nvPr/>
        </p:nvCxnSpPr>
        <p:spPr>
          <a:xfrm flipV="1">
            <a:off x="7259322" y="4871720"/>
            <a:ext cx="2255520" cy="9164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C2E87-D1FE-6C1F-18FA-EB8B7CDF32E1}"/>
              </a:ext>
            </a:extLst>
          </p:cNvPr>
          <p:cNvSpPr/>
          <p:nvPr/>
        </p:nvSpPr>
        <p:spPr>
          <a:xfrm>
            <a:off x="2725896" y="120610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369466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D943C0-69BC-42B7-66C3-E4FEB13035E3}"/>
              </a:ext>
            </a:extLst>
          </p:cNvPr>
          <p:cNvSpPr/>
          <p:nvPr/>
        </p:nvSpPr>
        <p:spPr>
          <a:xfrm>
            <a:off x="2725896" y="-10339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BAE0D1-1A08-3B8B-F796-01B9E5722529}"/>
              </a:ext>
            </a:extLst>
          </p:cNvPr>
          <p:cNvSpPr/>
          <p:nvPr/>
        </p:nvSpPr>
        <p:spPr>
          <a:xfrm>
            <a:off x="1757680" y="247904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6AC46-9EFD-20D0-8375-28A1592982C9}"/>
              </a:ext>
            </a:extLst>
          </p:cNvPr>
          <p:cNvSpPr/>
          <p:nvPr/>
        </p:nvSpPr>
        <p:spPr>
          <a:xfrm>
            <a:off x="1757680" y="454152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97A1E2-A90F-2FC2-60DC-18BB44072B2C}"/>
              </a:ext>
            </a:extLst>
          </p:cNvPr>
          <p:cNvSpPr/>
          <p:nvPr/>
        </p:nvSpPr>
        <p:spPr>
          <a:xfrm>
            <a:off x="4632960" y="1645920"/>
            <a:ext cx="66717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4A15E4-C848-CA0D-BFE9-DF13617B18A8}"/>
              </a:ext>
            </a:extLst>
          </p:cNvPr>
          <p:cNvSpPr/>
          <p:nvPr/>
        </p:nvSpPr>
        <p:spPr>
          <a:xfrm>
            <a:off x="4632960" y="34290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ACBE26-6A05-9E8C-022D-BE538FC29332}"/>
              </a:ext>
            </a:extLst>
          </p:cNvPr>
          <p:cNvSpPr/>
          <p:nvPr/>
        </p:nvSpPr>
        <p:spPr>
          <a:xfrm>
            <a:off x="4632960" y="547116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4EC22-45E7-BB25-001F-78FC3AA1F127}"/>
              </a:ext>
            </a:extLst>
          </p:cNvPr>
          <p:cNvSpPr/>
          <p:nvPr/>
        </p:nvSpPr>
        <p:spPr>
          <a:xfrm>
            <a:off x="6633872" y="16256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03AC4-9F16-7221-0DA2-6154DD3D34C4}"/>
              </a:ext>
            </a:extLst>
          </p:cNvPr>
          <p:cNvSpPr/>
          <p:nvPr/>
        </p:nvSpPr>
        <p:spPr>
          <a:xfrm>
            <a:off x="6633872" y="34798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9B2B3A-9673-D2F5-53FF-2E2F471CA425}"/>
              </a:ext>
            </a:extLst>
          </p:cNvPr>
          <p:cNvSpPr/>
          <p:nvPr/>
        </p:nvSpPr>
        <p:spPr>
          <a:xfrm>
            <a:off x="6659882" y="547624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0EDCA-A2B7-E988-C120-2171D1E2960A}"/>
              </a:ext>
            </a:extLst>
          </p:cNvPr>
          <p:cNvSpPr/>
          <p:nvPr/>
        </p:nvSpPr>
        <p:spPr>
          <a:xfrm>
            <a:off x="9550400" y="247904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BD64A8-0BCE-EEB5-6BEC-A765820EB72A}"/>
              </a:ext>
            </a:extLst>
          </p:cNvPr>
          <p:cNvSpPr/>
          <p:nvPr/>
        </p:nvSpPr>
        <p:spPr>
          <a:xfrm>
            <a:off x="9550400" y="459232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BF373-5EB8-2DB5-18D2-672CDBF6D27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2438400" y="1925320"/>
            <a:ext cx="2194560" cy="8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14320C-92B9-12A2-15AF-3C546CA41C66}"/>
              </a:ext>
            </a:extLst>
          </p:cNvPr>
          <p:cNvCxnSpPr>
            <a:cxnSpLocks/>
          </p:cNvCxnSpPr>
          <p:nvPr/>
        </p:nvCxnSpPr>
        <p:spPr>
          <a:xfrm flipV="1">
            <a:off x="2438400" y="1935480"/>
            <a:ext cx="2194560" cy="292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FDC322-60BC-3680-FE64-C929AD2A9A0A}"/>
              </a:ext>
            </a:extLst>
          </p:cNvPr>
          <p:cNvSpPr txBox="1"/>
          <p:nvPr/>
        </p:nvSpPr>
        <p:spPr>
          <a:xfrm rot="20324130">
            <a:off x="2658576" y="211804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 11 * X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5352E-C7BC-3881-79D0-390C9415C112}"/>
              </a:ext>
            </a:extLst>
          </p:cNvPr>
          <p:cNvSpPr txBox="1"/>
          <p:nvPr/>
        </p:nvSpPr>
        <p:spPr>
          <a:xfrm rot="18508098">
            <a:off x="2417830" y="363188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 12 * 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CF1BE-683A-0AFC-031F-DA2B3F587237}"/>
              </a:ext>
            </a:extLst>
          </p:cNvPr>
          <p:cNvSpPr txBox="1"/>
          <p:nvPr/>
        </p:nvSpPr>
        <p:spPr>
          <a:xfrm>
            <a:off x="3523725" y="1088866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Z1 = W11 * X1 + W12 * X2 + B1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12EC2-D864-076E-638A-DB8BD7A73741}"/>
              </a:ext>
            </a:extLst>
          </p:cNvPr>
          <p:cNvSpPr txBox="1"/>
          <p:nvPr/>
        </p:nvSpPr>
        <p:spPr>
          <a:xfrm>
            <a:off x="4724400" y="25806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H1 =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2F9F0F2-5771-E239-52DD-FF0DD32E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70" y="2244090"/>
            <a:ext cx="11715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D943C0-69BC-42B7-66C3-E4FEB13035E3}"/>
              </a:ext>
            </a:extLst>
          </p:cNvPr>
          <p:cNvSpPr/>
          <p:nvPr/>
        </p:nvSpPr>
        <p:spPr>
          <a:xfrm>
            <a:off x="2725896" y="-10339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BAE0D1-1A08-3B8B-F796-01B9E5722529}"/>
              </a:ext>
            </a:extLst>
          </p:cNvPr>
          <p:cNvSpPr/>
          <p:nvPr/>
        </p:nvSpPr>
        <p:spPr>
          <a:xfrm>
            <a:off x="1757680" y="247904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6AC46-9EFD-20D0-8375-28A1592982C9}"/>
              </a:ext>
            </a:extLst>
          </p:cNvPr>
          <p:cNvSpPr/>
          <p:nvPr/>
        </p:nvSpPr>
        <p:spPr>
          <a:xfrm>
            <a:off x="1757680" y="454152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97A1E2-A90F-2FC2-60DC-18BB44072B2C}"/>
              </a:ext>
            </a:extLst>
          </p:cNvPr>
          <p:cNvSpPr/>
          <p:nvPr/>
        </p:nvSpPr>
        <p:spPr>
          <a:xfrm>
            <a:off x="4632960" y="1645920"/>
            <a:ext cx="702478" cy="5782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4A15E4-C848-CA0D-BFE9-DF13617B18A8}"/>
              </a:ext>
            </a:extLst>
          </p:cNvPr>
          <p:cNvSpPr/>
          <p:nvPr/>
        </p:nvSpPr>
        <p:spPr>
          <a:xfrm>
            <a:off x="4632959" y="3429000"/>
            <a:ext cx="702479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ACBE26-6A05-9E8C-022D-BE538FC29332}"/>
              </a:ext>
            </a:extLst>
          </p:cNvPr>
          <p:cNvSpPr/>
          <p:nvPr/>
        </p:nvSpPr>
        <p:spPr>
          <a:xfrm>
            <a:off x="4632960" y="5471160"/>
            <a:ext cx="702478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H31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4EC22-45E7-BB25-001F-78FC3AA1F127}"/>
              </a:ext>
            </a:extLst>
          </p:cNvPr>
          <p:cNvSpPr/>
          <p:nvPr/>
        </p:nvSpPr>
        <p:spPr>
          <a:xfrm>
            <a:off x="6633872" y="16256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03AC4-9F16-7221-0DA2-6154DD3D34C4}"/>
              </a:ext>
            </a:extLst>
          </p:cNvPr>
          <p:cNvSpPr/>
          <p:nvPr/>
        </p:nvSpPr>
        <p:spPr>
          <a:xfrm>
            <a:off x="6633872" y="34798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9B2B3A-9673-D2F5-53FF-2E2F471CA425}"/>
              </a:ext>
            </a:extLst>
          </p:cNvPr>
          <p:cNvSpPr/>
          <p:nvPr/>
        </p:nvSpPr>
        <p:spPr>
          <a:xfrm>
            <a:off x="6659882" y="547624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0EDCA-A2B7-E988-C120-2171D1E2960A}"/>
              </a:ext>
            </a:extLst>
          </p:cNvPr>
          <p:cNvSpPr/>
          <p:nvPr/>
        </p:nvSpPr>
        <p:spPr>
          <a:xfrm>
            <a:off x="9550400" y="247904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BD64A8-0BCE-EEB5-6BEC-A765820EB72A}"/>
              </a:ext>
            </a:extLst>
          </p:cNvPr>
          <p:cNvSpPr/>
          <p:nvPr/>
        </p:nvSpPr>
        <p:spPr>
          <a:xfrm>
            <a:off x="9550400" y="459232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BF373-5EB8-2DB5-18D2-672CDBF6D27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2438400" y="1935040"/>
            <a:ext cx="2194560" cy="87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14320C-92B9-12A2-15AF-3C546CA41C66}"/>
              </a:ext>
            </a:extLst>
          </p:cNvPr>
          <p:cNvCxnSpPr>
            <a:cxnSpLocks/>
          </p:cNvCxnSpPr>
          <p:nvPr/>
        </p:nvCxnSpPr>
        <p:spPr>
          <a:xfrm flipV="1">
            <a:off x="2438400" y="1935480"/>
            <a:ext cx="2194560" cy="292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FDC322-60BC-3680-FE64-C929AD2A9A0A}"/>
              </a:ext>
            </a:extLst>
          </p:cNvPr>
          <p:cNvSpPr txBox="1"/>
          <p:nvPr/>
        </p:nvSpPr>
        <p:spPr>
          <a:xfrm rot="20324130">
            <a:off x="3215825" y="206939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W 11 * X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5352E-C7BC-3881-79D0-390C9415C112}"/>
              </a:ext>
            </a:extLst>
          </p:cNvPr>
          <p:cNvSpPr txBox="1"/>
          <p:nvPr/>
        </p:nvSpPr>
        <p:spPr>
          <a:xfrm rot="18508098">
            <a:off x="3543166" y="251145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W 12 * 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CF1BE-683A-0AFC-031F-DA2B3F587237}"/>
              </a:ext>
            </a:extLst>
          </p:cNvPr>
          <p:cNvSpPr txBox="1"/>
          <p:nvPr/>
        </p:nvSpPr>
        <p:spPr>
          <a:xfrm>
            <a:off x="4097235" y="1068618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Z1 = W11 * X1 + W12 * X2 + B1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12EC2-D864-076E-638A-DB8BD7A73741}"/>
              </a:ext>
            </a:extLst>
          </p:cNvPr>
          <p:cNvSpPr txBox="1"/>
          <p:nvPr/>
        </p:nvSpPr>
        <p:spPr>
          <a:xfrm>
            <a:off x="4883071" y="227290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H11 =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2F9F0F2-5771-E239-52DD-FF0DD32E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77" y="2117905"/>
            <a:ext cx="667170" cy="5858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DC167D-B006-1A9B-999E-D7008146BB46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438400" y="2809240"/>
            <a:ext cx="2194559" cy="909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999440-F482-DDC1-15FB-4316809C615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438400" y="3718560"/>
            <a:ext cx="2194559" cy="1153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E8CDEA-927A-15DC-A9F6-EE67B1EA6FB8}"/>
              </a:ext>
            </a:extLst>
          </p:cNvPr>
          <p:cNvSpPr txBox="1"/>
          <p:nvPr/>
        </p:nvSpPr>
        <p:spPr>
          <a:xfrm rot="1383151">
            <a:off x="3752817" y="322551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W21 * X1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0ECF98-88BA-D223-A606-FD4EB0E5271A}"/>
              </a:ext>
            </a:extLst>
          </p:cNvPr>
          <p:cNvSpPr txBox="1"/>
          <p:nvPr/>
        </p:nvSpPr>
        <p:spPr>
          <a:xfrm rot="19878148">
            <a:off x="3395303" y="388628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W22 * X2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67D505-2234-BED5-BA99-1C47CDC5458D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38400" y="2809240"/>
            <a:ext cx="2194560" cy="2951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AFE405-BEB1-F254-AF72-10E72D5520B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438400" y="4871720"/>
            <a:ext cx="2194560" cy="88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E6809F-B14F-EE7E-40B7-C303F44A7BB6}"/>
              </a:ext>
            </a:extLst>
          </p:cNvPr>
          <p:cNvSpPr txBox="1"/>
          <p:nvPr/>
        </p:nvSpPr>
        <p:spPr>
          <a:xfrm rot="2967104">
            <a:off x="3660575" y="4577763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W31 * x1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5884C4-DE0E-AF09-AFE0-472E72258A16}"/>
              </a:ext>
            </a:extLst>
          </p:cNvPr>
          <p:cNvSpPr txBox="1"/>
          <p:nvPr/>
        </p:nvSpPr>
        <p:spPr>
          <a:xfrm rot="1315348">
            <a:off x="3300379" y="505059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W32 * x2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683196-1AAF-CAD6-9D10-68A60DC51DCE}"/>
              </a:ext>
            </a:extLst>
          </p:cNvPr>
          <p:cNvSpPr txBox="1"/>
          <p:nvPr/>
        </p:nvSpPr>
        <p:spPr>
          <a:xfrm>
            <a:off x="4241763" y="2999098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Z2 = W21 * X1 + W22 * X2 + B2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91D593-AB22-20AA-4D22-28CB285BFFAA}"/>
              </a:ext>
            </a:extLst>
          </p:cNvPr>
          <p:cNvSpPr txBox="1"/>
          <p:nvPr/>
        </p:nvSpPr>
        <p:spPr>
          <a:xfrm>
            <a:off x="4403720" y="5041040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Z3 = W31 * X1 + W32 * X2 + B3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45BD0EF-1EBD-3344-D905-6FA4A429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22" y="3818691"/>
            <a:ext cx="690990" cy="5588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D2F41DD-1A6B-4297-731C-1D71EF9B6E53}"/>
              </a:ext>
            </a:extLst>
          </p:cNvPr>
          <p:cNvSpPr txBox="1"/>
          <p:nvPr/>
        </p:nvSpPr>
        <p:spPr>
          <a:xfrm>
            <a:off x="5000001" y="398834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H2 1=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C05A2-2E4E-6A9E-C436-E8993F7D73E6}"/>
              </a:ext>
            </a:extLst>
          </p:cNvPr>
          <p:cNvSpPr txBox="1"/>
          <p:nvPr/>
        </p:nvSpPr>
        <p:spPr>
          <a:xfrm>
            <a:off x="5073946" y="615254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H31 =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3ECFB99-FE77-28FE-0ECC-A916691E1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322" y="5950809"/>
            <a:ext cx="735992" cy="6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D943C0-69BC-42B7-66C3-E4FEB13035E3}"/>
              </a:ext>
            </a:extLst>
          </p:cNvPr>
          <p:cNvSpPr/>
          <p:nvPr/>
        </p:nvSpPr>
        <p:spPr>
          <a:xfrm>
            <a:off x="2725896" y="-10339"/>
            <a:ext cx="6232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Forward Propagation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BAE0D1-1A08-3B8B-F796-01B9E5722529}"/>
              </a:ext>
            </a:extLst>
          </p:cNvPr>
          <p:cNvSpPr/>
          <p:nvPr/>
        </p:nvSpPr>
        <p:spPr>
          <a:xfrm>
            <a:off x="1757680" y="247904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6AC46-9EFD-20D0-8375-28A1592982C9}"/>
              </a:ext>
            </a:extLst>
          </p:cNvPr>
          <p:cNvSpPr/>
          <p:nvPr/>
        </p:nvSpPr>
        <p:spPr>
          <a:xfrm>
            <a:off x="1757680" y="4541520"/>
            <a:ext cx="68072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97A1E2-A90F-2FC2-60DC-18BB44072B2C}"/>
              </a:ext>
            </a:extLst>
          </p:cNvPr>
          <p:cNvSpPr/>
          <p:nvPr/>
        </p:nvSpPr>
        <p:spPr>
          <a:xfrm>
            <a:off x="4632960" y="1645920"/>
            <a:ext cx="702478" cy="5782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4A15E4-C848-CA0D-BFE9-DF13617B18A8}"/>
              </a:ext>
            </a:extLst>
          </p:cNvPr>
          <p:cNvSpPr/>
          <p:nvPr/>
        </p:nvSpPr>
        <p:spPr>
          <a:xfrm>
            <a:off x="4632959" y="3429000"/>
            <a:ext cx="702479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ACBE26-6A05-9E8C-022D-BE538FC29332}"/>
              </a:ext>
            </a:extLst>
          </p:cNvPr>
          <p:cNvSpPr/>
          <p:nvPr/>
        </p:nvSpPr>
        <p:spPr>
          <a:xfrm>
            <a:off x="4632960" y="5471160"/>
            <a:ext cx="702478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4EC22-45E7-BB25-001F-78FC3AA1F127}"/>
              </a:ext>
            </a:extLst>
          </p:cNvPr>
          <p:cNvSpPr/>
          <p:nvPr/>
        </p:nvSpPr>
        <p:spPr>
          <a:xfrm>
            <a:off x="6633872" y="16256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H12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03AC4-9F16-7221-0DA2-6154DD3D34C4}"/>
              </a:ext>
            </a:extLst>
          </p:cNvPr>
          <p:cNvSpPr/>
          <p:nvPr/>
        </p:nvSpPr>
        <p:spPr>
          <a:xfrm>
            <a:off x="6633872" y="347980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H22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9B2B3A-9673-D2F5-53FF-2E2F471CA425}"/>
              </a:ext>
            </a:extLst>
          </p:cNvPr>
          <p:cNvSpPr/>
          <p:nvPr/>
        </p:nvSpPr>
        <p:spPr>
          <a:xfrm>
            <a:off x="6659882" y="5476240"/>
            <a:ext cx="599440" cy="57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H32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0EDCA-A2B7-E988-C120-2171D1E2960A}"/>
              </a:ext>
            </a:extLst>
          </p:cNvPr>
          <p:cNvSpPr/>
          <p:nvPr/>
        </p:nvSpPr>
        <p:spPr>
          <a:xfrm>
            <a:off x="9550400" y="247904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BD64A8-0BCE-EEB5-6BEC-A765820EB72A}"/>
              </a:ext>
            </a:extLst>
          </p:cNvPr>
          <p:cNvSpPr/>
          <p:nvPr/>
        </p:nvSpPr>
        <p:spPr>
          <a:xfrm>
            <a:off x="9550400" y="4592320"/>
            <a:ext cx="477520" cy="55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BF373-5EB8-2DB5-18D2-672CDBF6D27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332991" y="1915160"/>
            <a:ext cx="1300881" cy="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14320C-92B9-12A2-15AF-3C546CA41C6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313567" y="1915160"/>
            <a:ext cx="1320305" cy="180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FDC322-60BC-3680-FE64-C929AD2A9A0A}"/>
              </a:ext>
            </a:extLst>
          </p:cNvPr>
          <p:cNvSpPr txBox="1"/>
          <p:nvPr/>
        </p:nvSpPr>
        <p:spPr>
          <a:xfrm>
            <a:off x="5663176" y="159155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W 11 * H 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5352E-C7BC-3881-79D0-390C9415C112}"/>
              </a:ext>
            </a:extLst>
          </p:cNvPr>
          <p:cNvSpPr txBox="1"/>
          <p:nvPr/>
        </p:nvSpPr>
        <p:spPr>
          <a:xfrm rot="18508098">
            <a:off x="5843721" y="209961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W 12 * H 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CF1BE-683A-0AFC-031F-DA2B3F587237}"/>
              </a:ext>
            </a:extLst>
          </p:cNvPr>
          <p:cNvSpPr txBox="1"/>
          <p:nvPr/>
        </p:nvSpPr>
        <p:spPr>
          <a:xfrm>
            <a:off x="7258660" y="1779455"/>
            <a:ext cx="2698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Z1 = W11 * H11 + W12 * H21 + W13 * H31 +  B1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12EC2-D864-076E-638A-DB8BD7A73741}"/>
              </a:ext>
            </a:extLst>
          </p:cNvPr>
          <p:cNvSpPr txBox="1"/>
          <p:nvPr/>
        </p:nvSpPr>
        <p:spPr>
          <a:xfrm>
            <a:off x="7077304" y="227290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H12 =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2F9F0F2-5771-E239-52DD-FF0DD32E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96" y="2103109"/>
            <a:ext cx="667170" cy="5858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DC167D-B006-1A9B-999E-D7008146BB4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335438" y="3718560"/>
            <a:ext cx="1298434" cy="5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999440-F482-DDC1-15FB-4316809C615C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335438" y="3759406"/>
            <a:ext cx="1272424" cy="200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E8CDEA-927A-15DC-A9F6-EE67B1EA6FB8}"/>
              </a:ext>
            </a:extLst>
          </p:cNvPr>
          <p:cNvSpPr txBox="1"/>
          <p:nvPr/>
        </p:nvSpPr>
        <p:spPr>
          <a:xfrm rot="3146137">
            <a:off x="6148631" y="3223063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W22 * H11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0ECF98-88BA-D223-A606-FD4EB0E5271A}"/>
              </a:ext>
            </a:extLst>
          </p:cNvPr>
          <p:cNvSpPr txBox="1"/>
          <p:nvPr/>
        </p:nvSpPr>
        <p:spPr>
          <a:xfrm>
            <a:off x="5306988" y="3520399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W22 * H21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67D505-2234-BED5-BA99-1C47CDC5458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335438" y="3718560"/>
            <a:ext cx="1324444" cy="2047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AFE405-BEB1-F254-AF72-10E72D5520B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5335438" y="5760720"/>
            <a:ext cx="1324444" cy="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E6809F-B14F-EE7E-40B7-C303F44A7BB6}"/>
              </a:ext>
            </a:extLst>
          </p:cNvPr>
          <p:cNvSpPr txBox="1"/>
          <p:nvPr/>
        </p:nvSpPr>
        <p:spPr>
          <a:xfrm>
            <a:off x="5766956" y="582543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W33 * H31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5884C4-DE0E-AF09-AFE0-472E72258A16}"/>
              </a:ext>
            </a:extLst>
          </p:cNvPr>
          <p:cNvSpPr txBox="1"/>
          <p:nvPr/>
        </p:nvSpPr>
        <p:spPr>
          <a:xfrm rot="3076103">
            <a:off x="5834351" y="5282869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W32 * H21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683196-1AAF-CAD6-9D10-68A60DC51DCE}"/>
              </a:ext>
            </a:extLst>
          </p:cNvPr>
          <p:cNvSpPr txBox="1"/>
          <p:nvPr/>
        </p:nvSpPr>
        <p:spPr>
          <a:xfrm>
            <a:off x="7258714" y="3646514"/>
            <a:ext cx="2698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Z2 = W21 * H11 + W22 * H21 + W23 * H31 +  B2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91D593-AB22-20AA-4D22-28CB285BFFAA}"/>
              </a:ext>
            </a:extLst>
          </p:cNvPr>
          <p:cNvSpPr txBox="1"/>
          <p:nvPr/>
        </p:nvSpPr>
        <p:spPr>
          <a:xfrm>
            <a:off x="7284724" y="5566284"/>
            <a:ext cx="2698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Z3 = W31 * H11 + W32 * H21 + W33 * H31 +  B3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45BD0EF-1EBD-3344-D905-6FA4A429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395" y="3889683"/>
            <a:ext cx="690990" cy="5588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D2F41DD-1A6B-4297-731C-1D71EF9B6E53}"/>
              </a:ext>
            </a:extLst>
          </p:cNvPr>
          <p:cNvSpPr txBox="1"/>
          <p:nvPr/>
        </p:nvSpPr>
        <p:spPr>
          <a:xfrm>
            <a:off x="7161968" y="4095607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H22=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C05A2-2E4E-6A9E-C436-E8993F7D73E6}"/>
              </a:ext>
            </a:extLst>
          </p:cNvPr>
          <p:cNvSpPr txBox="1"/>
          <p:nvPr/>
        </p:nvSpPr>
        <p:spPr>
          <a:xfrm>
            <a:off x="7233312" y="609668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H32 =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3ECFB99-FE77-28FE-0ECC-A916691E1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204" y="5893040"/>
            <a:ext cx="735992" cy="65351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D5F68F-DDDA-552C-CA80-B4C0CBB8554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335438" y="1915160"/>
            <a:ext cx="1298434" cy="384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586FAED-EFBE-EF64-F446-467C7D451743}"/>
              </a:ext>
            </a:extLst>
          </p:cNvPr>
          <p:cNvSpPr txBox="1"/>
          <p:nvPr/>
        </p:nvSpPr>
        <p:spPr>
          <a:xfrm rot="17830218">
            <a:off x="6237770" y="2355189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W 13 * H31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97A344-FC33-15C2-D373-C10EBA34B44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335438" y="1935040"/>
            <a:ext cx="1298434" cy="183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6456ED-AEC0-431D-932B-D40F9FFEAA73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5335438" y="1935040"/>
            <a:ext cx="1324444" cy="3830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C5EA63-2CD9-1448-FDF3-0C2BCEA20077}"/>
              </a:ext>
            </a:extLst>
          </p:cNvPr>
          <p:cNvSpPr txBox="1"/>
          <p:nvPr/>
        </p:nvSpPr>
        <p:spPr>
          <a:xfrm rot="4229998">
            <a:off x="6250991" y="5040083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6">
                    <a:lumMod val="75000"/>
                  </a:schemeClr>
                </a:solidFill>
              </a:rPr>
              <a:t>W31 * H11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0F5479-2A08-1557-6A58-B3E1AD4DF1A3}"/>
              </a:ext>
            </a:extLst>
          </p:cNvPr>
          <p:cNvSpPr txBox="1"/>
          <p:nvPr/>
        </p:nvSpPr>
        <p:spPr>
          <a:xfrm rot="18581972">
            <a:off x="6116978" y="4141155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75000"/>
                  </a:schemeClr>
                </a:solidFill>
              </a:rPr>
              <a:t>W23 * H31</a:t>
            </a:r>
          </a:p>
        </p:txBody>
      </p:sp>
    </p:spTree>
    <p:extLst>
      <p:ext uri="{BB962C8B-B14F-4D97-AF65-F5344CB8AC3E}">
        <p14:creationId xmlns:p14="http://schemas.microsoft.com/office/powerpoint/2010/main" val="402464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1053</Words>
  <Application>Microsoft Office PowerPoint</Application>
  <PresentationFormat>Widescreen</PresentationFormat>
  <Paragraphs>348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Krish</dc:creator>
  <cp:lastModifiedBy>John Krish</cp:lastModifiedBy>
  <cp:revision>39</cp:revision>
  <dcterms:created xsi:type="dcterms:W3CDTF">2024-07-16T04:39:09Z</dcterms:created>
  <dcterms:modified xsi:type="dcterms:W3CDTF">2024-07-20T18:22:08Z</dcterms:modified>
</cp:coreProperties>
</file>