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notesMasterIdLst>
    <p:notesMasterId r:id="rId21"/>
  </p:notesMasterIdLst>
  <p:sldIdLst>
    <p:sldId id="256" r:id="rId2"/>
    <p:sldId id="270" r:id="rId3"/>
    <p:sldId id="258" r:id="rId4"/>
    <p:sldId id="259" r:id="rId5"/>
    <p:sldId id="265" r:id="rId6"/>
    <p:sldId id="267" r:id="rId7"/>
    <p:sldId id="261" r:id="rId8"/>
    <p:sldId id="266" r:id="rId9"/>
    <p:sldId id="272" r:id="rId10"/>
    <p:sldId id="273" r:id="rId11"/>
    <p:sldId id="274" r:id="rId12"/>
    <p:sldId id="271" r:id="rId13"/>
    <p:sldId id="263" r:id="rId14"/>
    <p:sldId id="275" r:id="rId15"/>
    <p:sldId id="276" r:id="rId16"/>
    <p:sldId id="277" r:id="rId17"/>
    <p:sldId id="269" r:id="rId18"/>
    <p:sldId id="26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005"/>
    <p:restoredTop sz="94705"/>
  </p:normalViewPr>
  <p:slideViewPr>
    <p:cSldViewPr snapToGrid="0" snapToObjects="1">
      <p:cViewPr>
        <p:scale>
          <a:sx n="90" d="100"/>
          <a:sy n="90" d="100"/>
        </p:scale>
        <p:origin x="13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48F7-0CFA-1846-9630-D639EA83A34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0D06A-34B3-154E-BCAD-8837017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0D06A-34B3-154E-BCAD-883701792A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90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369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35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1507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0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93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184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6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75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31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541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1FBF-8BCD-6D4C-ABCA-63AA0C9A8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Superhero Characteristics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30C58-B42D-ED4D-B1FB-D1610EF70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Morgan Cassimus</a:t>
            </a:r>
          </a:p>
          <a:p>
            <a:r>
              <a:rPr lang="en-US" dirty="0"/>
              <a:t>Regis University </a:t>
            </a:r>
          </a:p>
        </p:txBody>
      </p:sp>
    </p:spTree>
    <p:extLst>
      <p:ext uri="{BB962C8B-B14F-4D97-AF65-F5344CB8AC3E}">
        <p14:creationId xmlns:p14="http://schemas.microsoft.com/office/powerpoint/2010/main" val="347235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50"/>
    </mc:Choice>
    <mc:Fallback>
      <p:transition spd="slow" advTm="114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BAA0-637C-954D-9E83-B7219CAA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67" y="1785937"/>
            <a:ext cx="5184322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C95F2-F8BF-0543-9C11-D4EEBCBE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1" y="1402106"/>
            <a:ext cx="5389391" cy="51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2277D-AD64-5848-9C57-87B6A068B0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497440" cy="4008914"/>
          </a:xfrm>
        </p:spPr>
      </p:pic>
    </p:spTree>
    <p:extLst>
      <p:ext uri="{BB962C8B-B14F-4D97-AF65-F5344CB8AC3E}">
        <p14:creationId xmlns:p14="http://schemas.microsoft.com/office/powerpoint/2010/main" val="205179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3E62-211B-314A-8F75-72510BBAC7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1721633"/>
            <a:ext cx="10363826" cy="3424107"/>
          </a:xfrm>
        </p:spPr>
        <p:txBody>
          <a:bodyPr/>
          <a:lstStyle/>
          <a:p>
            <a:r>
              <a:rPr lang="en-US" dirty="0"/>
              <a:t>Clean some demographics groups for spelling errors</a:t>
            </a:r>
          </a:p>
          <a:p>
            <a:r>
              <a:rPr lang="en-US" dirty="0"/>
              <a:t>Removing other alignments</a:t>
            </a:r>
          </a:p>
          <a:p>
            <a:r>
              <a:rPr lang="en-US" dirty="0"/>
              <a:t>Joining the data sets in 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11D3E-8916-B849-BF80-82AB6EC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59" y="2717943"/>
            <a:ext cx="4674595" cy="714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B29C6-472B-3C44-B1B3-B1A54578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84" y="3528918"/>
            <a:ext cx="5291418" cy="3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D3C0A-CD4B-E94A-A84F-51B804E9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02" y="1930400"/>
            <a:ext cx="8407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4AF773-7423-B149-B524-626EE6E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8" y="1930400"/>
            <a:ext cx="8445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C5D69-A055-CA44-AB71-A4A08DC9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282803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7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59660-5CAD-1247-A8FB-B209DFCE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0" y="1691471"/>
            <a:ext cx="10160000" cy="4457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4CB1-6B18-3246-AFFE-CECF5DCA52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894954" y="1127496"/>
            <a:ext cx="2379048" cy="3424237"/>
          </a:xfrm>
        </p:spPr>
      </p:pic>
    </p:spTree>
    <p:extLst>
      <p:ext uri="{BB962C8B-B14F-4D97-AF65-F5344CB8AC3E}">
        <p14:creationId xmlns:p14="http://schemas.microsoft.com/office/powerpoint/2010/main" val="6918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D694D-BAEC-BA41-8CEA-DEEDE82393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79824" y="1554292"/>
            <a:ext cx="5281292" cy="258196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A02C52-6030-314C-B2C8-6248E7785FB7}"/>
              </a:ext>
            </a:extLst>
          </p:cNvPr>
          <p:cNvSpPr txBox="1">
            <a:spLocks/>
          </p:cNvSpPr>
          <p:nvPr/>
        </p:nvSpPr>
        <p:spPr>
          <a:xfrm>
            <a:off x="979824" y="4341583"/>
            <a:ext cx="7991687" cy="147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78% accuracy rate </a:t>
            </a:r>
          </a:p>
        </p:txBody>
      </p:sp>
    </p:spTree>
    <p:extLst>
      <p:ext uri="{BB962C8B-B14F-4D97-AF65-F5344CB8AC3E}">
        <p14:creationId xmlns:p14="http://schemas.microsoft.com/office/powerpoint/2010/main" val="317686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3D3-819E-014F-9C10-776F350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1E6C-4EB4-B242-A05D-2533F1AAE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 strength and Stamina </a:t>
            </a:r>
          </a:p>
          <a:p>
            <a:r>
              <a:rPr lang="en-US" sz="3200" dirty="0"/>
              <a:t>Predicting alignment with a 78% accuracy rate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DFB72-228D-C54A-BFAF-C1399CA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87" y="395288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186-0749-3644-9421-D6AD8267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028E-CC00-A54A-BCF8-91E955A7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The data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Tableau </a:t>
            </a:r>
          </a:p>
          <a:p>
            <a:endParaRPr lang="en-US" dirty="0"/>
          </a:p>
          <a:p>
            <a:r>
              <a:rPr lang="en-US" dirty="0"/>
              <a:t>Data Cleaning </a:t>
            </a:r>
          </a:p>
          <a:p>
            <a:pPr lvl="1"/>
            <a:r>
              <a:rPr lang="en-US" dirty="0"/>
              <a:t>R 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 err="1"/>
              <a:t>Navie</a:t>
            </a:r>
            <a:r>
              <a:rPr lang="en-US" dirty="0"/>
              <a:t> Bayes</a:t>
            </a:r>
          </a:p>
          <a:p>
            <a:endParaRPr lang="en-US" dirty="0"/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73374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1"/>
    </mc:Choice>
    <mc:Fallback>
      <p:transition spd="slow" advTm="47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9BE-F0C3-C548-B39B-F438A016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51D8-EF50-6448-8A19-80A492D297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1930400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2 data files</a:t>
            </a:r>
          </a:p>
          <a:p>
            <a:pPr lvl="1"/>
            <a:r>
              <a:rPr lang="en-US" dirty="0"/>
              <a:t>Over 660 superheroes 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 (human, alien, vampire, etc.)</a:t>
            </a:r>
          </a:p>
          <a:p>
            <a:pPr lvl="1"/>
            <a:r>
              <a:rPr lang="en-US" dirty="0"/>
              <a:t>Publisher (DC, Marvel, etc.)</a:t>
            </a:r>
          </a:p>
          <a:p>
            <a:pPr lvl="1"/>
            <a:r>
              <a:rPr lang="en-US" dirty="0"/>
              <a:t> Alignment (good or bad)</a:t>
            </a:r>
          </a:p>
          <a:p>
            <a:r>
              <a:rPr lang="en-US" dirty="0"/>
              <a:t>Super powers </a:t>
            </a:r>
          </a:p>
          <a:p>
            <a:pPr lvl="1"/>
            <a:r>
              <a:rPr lang="en-US" dirty="0"/>
              <a:t>160+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CCB51-0F51-D84A-91D9-CEF977B8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4463504" cy="32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6"/>
    </mc:Choice>
    <mc:Fallback>
      <p:transition spd="slow" advTm="4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BDF5-1389-4146-A3F8-42220CD0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391F-3E86-8E4F-9875-7B5635722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1930400"/>
            <a:ext cx="10363826" cy="3424107"/>
          </a:xfrm>
        </p:spPr>
        <p:txBody>
          <a:bodyPr/>
          <a:lstStyle/>
          <a:p>
            <a:r>
              <a:rPr lang="en-US" dirty="0"/>
              <a:t>What are the most common super powers? </a:t>
            </a:r>
          </a:p>
          <a:p>
            <a:r>
              <a:rPr lang="en-US" dirty="0"/>
              <a:t>Can I predict which superheroes are good or bad based on their super powers?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E76EA-9874-9540-BE30-821D3D86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59" y="3342860"/>
            <a:ext cx="6506817" cy="32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09" y="467518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Exploratory Data Analysis – </a:t>
            </a:r>
            <a:br>
              <a:rPr lang="en-US" sz="3400" dirty="0"/>
            </a:br>
            <a:r>
              <a:rPr lang="en-US" sz="3400" dirty="0"/>
              <a:t>Most Common Characteristics  </a:t>
            </a:r>
          </a:p>
        </p:txBody>
      </p:sp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07DBCFA2-AE61-F843-8B0D-F2B37738E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8"/>
          <a:stretch/>
        </p:blipFill>
        <p:spPr>
          <a:xfrm>
            <a:off x="545180" y="2158263"/>
            <a:ext cx="9442374" cy="4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</a:t>
            </a:r>
            <a:br>
              <a:rPr lang="en-US" dirty="0"/>
            </a:br>
            <a:r>
              <a:rPr lang="en-US" dirty="0"/>
              <a:t>Alignment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FF408-4F2D-D64C-84C3-E0D27D1BF7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334" y="2401046"/>
            <a:ext cx="9071784" cy="2358349"/>
          </a:xfrm>
        </p:spPr>
      </p:pic>
    </p:spTree>
    <p:extLst>
      <p:ext uri="{BB962C8B-B14F-4D97-AF65-F5344CB8AC3E}">
        <p14:creationId xmlns:p14="http://schemas.microsoft.com/office/powerpoint/2010/main" val="107803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</a:t>
            </a:r>
            <a:br>
              <a:rPr lang="en-US" dirty="0"/>
            </a:br>
            <a:r>
              <a:rPr lang="en-US" dirty="0"/>
              <a:t>Alignment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CA5F5-CA96-0B4B-897E-35C70C25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96254"/>
            <a:ext cx="7734300" cy="181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C808D-4453-5641-A395-4AEE7154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3527"/>
            <a:ext cx="7810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F11BA-EC1B-904C-9E9F-333DB349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9" y="2030785"/>
            <a:ext cx="5456130" cy="464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6AB96-8024-BA42-BB5B-4A97DDEE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75" y="2030785"/>
            <a:ext cx="4976253" cy="36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4A811-E1E8-A846-A2B5-F412707E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38" y="1771650"/>
            <a:ext cx="7348579" cy="50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9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{5C2AD19A-E815-8D42-83F1-757C3A1C79B2}tf10001060</Template>
  <TotalTime>5860</TotalTime>
  <Words>176</Words>
  <Application>Microsoft Macintosh PowerPoint</Application>
  <PresentationFormat>Widescreen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Superhero Characteristics </vt:lpstr>
      <vt:lpstr>Agenda</vt:lpstr>
      <vt:lpstr>The Data</vt:lpstr>
      <vt:lpstr>Questions</vt:lpstr>
      <vt:lpstr>Exploratory Data Analysis –  Most Common Characteristics  </vt:lpstr>
      <vt:lpstr>Exploratory Data Analysis – Alignment </vt:lpstr>
      <vt:lpstr>Exploratory Data Analysis – Alignment </vt:lpstr>
      <vt:lpstr>Exploratory Data Analysis – Demographics </vt:lpstr>
      <vt:lpstr>Exploratory Data Analysis – Demographics </vt:lpstr>
      <vt:lpstr>Exploratory Data Analysis – Demographics </vt:lpstr>
      <vt:lpstr>Exploratory Data Analysis – Demographics </vt:lpstr>
      <vt:lpstr>Exploratory Data Analysis – Demographics </vt:lpstr>
      <vt:lpstr>Data Cleaning</vt:lpstr>
      <vt:lpstr>Exploratory Data Analysis –  R</vt:lpstr>
      <vt:lpstr>Exploratory Data Analysis –  R</vt:lpstr>
      <vt:lpstr>Exploratory Data Analysis –  R</vt:lpstr>
      <vt:lpstr>Classification </vt:lpstr>
      <vt:lpstr>Classification </vt:lpstr>
      <vt:lpstr>Conclusion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Characteristics </dc:title>
  <dc:creator>Microsoft Office User</dc:creator>
  <cp:lastModifiedBy>Microsoft Office User</cp:lastModifiedBy>
  <cp:revision>15</cp:revision>
  <dcterms:created xsi:type="dcterms:W3CDTF">2018-08-22T22:59:31Z</dcterms:created>
  <dcterms:modified xsi:type="dcterms:W3CDTF">2018-08-27T00:39:36Z</dcterms:modified>
</cp:coreProperties>
</file>