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2.xml" ContentType="application/vnd.openxmlformats-officedocument.them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56" r:id="rId1"/>
  </p:sldMasterIdLst>
  <p:notesMasterIdLst>
    <p:notesMasterId r:id="rId17"/>
  </p:notesMasterIdLst>
  <p:sldIdLst>
    <p:sldId id="258" r:id="rId2"/>
    <p:sldId id="263" r:id="rId3"/>
    <p:sldId id="264" r:id="rId4"/>
    <p:sldId id="266" r:id="rId5"/>
    <p:sldId id="268" r:id="rId6"/>
    <p:sldId id="270" r:id="rId7"/>
    <p:sldId id="276" r:id="rId8"/>
    <p:sldId id="267" r:id="rId9"/>
    <p:sldId id="269" r:id="rId10"/>
    <p:sldId id="261" r:id="rId11"/>
    <p:sldId id="260" r:id="rId12"/>
    <p:sldId id="271" r:id="rId13"/>
    <p:sldId id="273" r:id="rId14"/>
    <p:sldId id="274" r:id="rId15"/>
    <p:sldId id="275" r:id="rId16"/>
  </p:sldIdLst>
  <p:sldSz cx="9906000" cy="6858000" type="A4"/>
  <p:notesSz cx="6858000" cy="9144000"/>
  <p:defaultTextStyle>
    <a:defPPr>
      <a:defRPr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8D67279-2B00-4962-BD32-D1F6E482A61C}" styleName="48d67279-2b00-4962-bd32-d1f6e482a61c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/>
      </a:tcStyle>
    </a:firstCol>
    <a:lastRow>
      <a:tcStyle>
        <a:tcBdr>
          <a:top>
            <a:ln w="19050" cmpd="sng">
              <a:solidFill>
                <a:srgbClr val="99C465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noFill/>
        </a:fill>
      </a:tcStyle>
    </a:swCell>
    <a:firstRow>
      <a:tcStyle>
        <a:tcBdr>
          <a:insideV>
            <a:ln w="3175" cmpd="sng">
              <a:solidFill>
                <a:srgbClr val="FFFFFF"/>
              </a:solidFill>
            </a:ln>
          </a:insideV>
        </a:tcBdr>
        <a:fill>
          <a:solidFill>
            <a:srgbClr val="99C465"/>
          </a:solidFill>
        </a:fill>
      </a:tcStyle>
    </a:firstRow>
    <a:neCell>
      <a:tcStyle>
        <a:tcBdr>
          <a:left>
            <a:ln w="3175" cmpd="sng">
              <a:solidFill>
                <a:srgbClr val="FFFFFF"/>
              </a:solidFill>
            </a:ln>
          </a:left>
          <a:insideV>
            <a:ln>
              <a:noFill/>
            </a:ln>
          </a:insideV>
        </a:tcBdr>
        <a:fill>
          <a:solidFill>
            <a:srgbClr val="99C465"/>
          </a:solidFill>
        </a:fill>
      </a:tcStyle>
    </a:neCell>
    <a:nwCell>
      <a:tcStyle>
        <a:tcBdr>
          <a:right>
            <a:ln w="3175" cmpd="sng">
              <a:solidFill>
                <a:srgbClr val="FFFFFF"/>
              </a:solidFill>
            </a:ln>
          </a:right>
          <a:insideV>
            <a:ln>
              <a:noFill/>
            </a:ln>
          </a:insideV>
        </a:tcBdr>
        <a:fill>
          <a:solidFill>
            <a:srgbClr val="99C465"/>
          </a:solidFill>
        </a:fill>
      </a:tcStyle>
    </a:nwCell>
  </a:tblStyle>
  <a:tblStyle styleId="{5EE8D95F-1F49-474E-9952-8F29B79CE23C}" styleName="5ee8d95f-1f49-474e-9952-8f29b79ce23c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  <a:fill>
          <a:solidFill>
            <a:srgbClr val="D3E5BD"/>
          </a:solidFill>
        </a:fill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solidFill>
            <a:srgbClr val="D3E5BD"/>
          </a:solidFill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6EAB24"/>
          </a:solidFill>
        </a:fill>
      </a:tcStyle>
    </a:firstRow>
    <a:neCell>
      <a:tcStyle>
        <a:tcBdr/>
        <a:fill>
          <a:solidFill>
            <a:srgbClr val="6EAB24"/>
          </a:solidFill>
        </a:fill>
      </a:tcStyle>
    </a:neCell>
    <a:nwCell>
      <a:tcStyle>
        <a:tcBdr/>
        <a:fill>
          <a:solidFill>
            <a:srgbClr val="6EAB24"/>
          </a:solidFill>
        </a:fill>
      </a:tcStyle>
    </a:nwCell>
  </a:tblStyle>
  <a:tblStyle styleId="{046CD875-EF1E-4921-9188-D8E3CEB82CB8}" styleName="046cd875-ef1e-4921-9188-d8e3ceb82cb8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D3E5BD"/>
          </a:solidFill>
        </a:fill>
      </a:tcStyle>
    </a:band2H>
    <a:lastCol>
      <a:tcStyle>
        <a:tcBdr/>
        <a:fill>
          <a:solidFill>
            <a:srgbClr val="B6D591"/>
          </a:solidFill>
        </a:fill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solidFill>
            <a:srgbClr val="B6D591"/>
          </a:solidFill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6EAB24"/>
          </a:solidFill>
        </a:fill>
      </a:tcStyle>
    </a:firstRow>
    <a:neCell>
      <a:tcStyle>
        <a:tcBdr/>
        <a:fill>
          <a:solidFill>
            <a:srgbClr val="6EAB24"/>
          </a:solidFill>
        </a:fill>
      </a:tcStyle>
    </a:neCell>
    <a:nwCell>
      <a:tcStyle>
        <a:tcBdr/>
        <a:fill>
          <a:solidFill>
            <a:srgbClr val="6EAB24"/>
          </a:solidFill>
        </a:fill>
      </a:tcStyle>
    </a:nwCell>
  </a:tblStyle>
  <a:tblStyle styleId="{CA79AAD6-7DD2-4523-B6B7-C0A64C55368E}" styleName="ca79aad6-7dd2-4523-b6b7-c0a64c55368e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  <a:fill>
          <a:solidFill>
            <a:srgbClr val="B6D591"/>
          </a:solidFill>
        </a:fill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solidFill>
            <a:srgbClr val="B6D591"/>
          </a:solidFill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6EAB24"/>
          </a:solidFill>
        </a:fill>
      </a:tcStyle>
    </a:firstRow>
    <a:neCell>
      <a:tcStyle>
        <a:tcBdr/>
        <a:fill>
          <a:solidFill>
            <a:srgbClr val="6EAB24"/>
          </a:solidFill>
        </a:fill>
      </a:tcStyle>
    </a:neCell>
    <a:nwCell>
      <a:tcStyle>
        <a:tcBdr/>
        <a:fill>
          <a:solidFill>
            <a:srgbClr val="6EAB24"/>
          </a:solidFill>
        </a:fill>
      </a:tcStyle>
    </a:nwCell>
  </a:tblStyle>
  <a:tblStyle styleId="{1631468A-CD3F-42FC-906D-ADD509C45573}" styleName="1631468a-cd3f-42fc-906d-add509c45573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noFill/>
        </a:fill>
      </a:tcStyle>
    </a:swCell>
    <a:fir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firstRow>
    <a:neCell>
      <a:tcStyle>
        <a:tcBdr/>
        <a:fill>
          <a:noFill/>
        </a:fill>
      </a:tcStyle>
    </a:neCell>
    <a:nwCell>
      <a:tcStyle>
        <a:tcBdr/>
        <a:fill>
          <a:noFill/>
        </a:fill>
      </a:tcStyle>
    </a:nwCell>
  </a:tblStyle>
  <a:tblStyle styleId="{32CAC15E-6F5E-4671-ADE3-A9251A99EA1B}" styleName="32cac15e-6f5e-4671-ade3-a9251a99ea1b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/>
        <a:fill>
          <a:solidFill>
            <a:srgbClr val="D3E5BD"/>
          </a:solidFill>
        </a:fill>
      </a:tcStyle>
    </a:firstCol>
    <a:lastRow>
      <a:tcStyle>
        <a:tcBdr>
          <a:top>
            <a:ln w="6350" cmpd="sng">
              <a:solidFill>
                <a:srgbClr val="6EAB24"/>
              </a:solidFill>
            </a:ln>
          </a:top>
          <a:bottom>
            <a:ln w="6350" cmpd="sng">
              <a:solidFill>
                <a:srgbClr val="6EAB24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solidFill>
            <a:srgbClr val="D3E5BD"/>
          </a:solidFill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6EAB24"/>
          </a:solidFill>
        </a:fill>
      </a:tcStyle>
    </a:firstRow>
    <a:neCell>
      <a:tcStyle>
        <a:tcBdr/>
        <a:fill>
          <a:solidFill>
            <a:srgbClr val="6EAB24"/>
          </a:solidFill>
        </a:fill>
      </a:tcStyle>
    </a:neCell>
    <a:nwCell>
      <a:tcStyle>
        <a:tcBdr/>
        <a:fill>
          <a:solidFill>
            <a:srgbClr val="6EAB24"/>
          </a:solidFill>
        </a:fill>
      </a:tcStyle>
    </a:nwCell>
  </a:tblStyle>
  <a:tblStyle styleId="{19BD8760-2F5D-4058-8CAB-A06430C7EB49}" styleName="19bd8760-2f5d-4058-8cab-a06430c7eb49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  <a:fill>
          <a:solidFill>
            <a:srgbClr val="D3E5BD"/>
          </a:solidFill>
        </a:fill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solidFill>
            <a:srgbClr val="D3E5BD"/>
          </a:solidFill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6EAB24"/>
          </a:solidFill>
        </a:fill>
      </a:tcStyle>
    </a:firstRow>
    <a:neCell>
      <a:tcStyle>
        <a:tcBdr/>
        <a:fill>
          <a:solidFill>
            <a:srgbClr val="6EAB24"/>
          </a:solidFill>
        </a:fill>
      </a:tcStyle>
    </a:neCell>
    <a:nwCell>
      <a:tcStyle>
        <a:tcBdr/>
        <a:fill>
          <a:solidFill>
            <a:srgbClr val="6EAB24"/>
          </a:solidFill>
        </a:fill>
      </a:tcStyle>
    </a:nwCell>
  </a:tblStyle>
  <a:tblStyle styleId="{9695CB05-56A1-414A-AB05-100EB248BB44}" styleName="9695cb05-56a1-414a-ab05-100eb248bb44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  <a:fill>
          <a:solidFill>
            <a:srgbClr val="D3E5BD"/>
          </a:solidFill>
        </a:fill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6EAB24"/>
              </a:solidFill>
            </a:ln>
          </a:top>
          <a:bottom>
            <a:ln w="6350" cmpd="sng">
              <a:solidFill>
                <a:srgbClr val="6EAB24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solidFill>
            <a:srgbClr val="D3E5BD"/>
          </a:solidFill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6EAB24"/>
          </a:solidFill>
        </a:fill>
      </a:tcStyle>
    </a:firstRow>
    <a:neCell>
      <a:tcStyle>
        <a:tcBdr/>
        <a:fill>
          <a:solidFill>
            <a:srgbClr val="6EAB24"/>
          </a:solidFill>
        </a:fill>
      </a:tcStyle>
    </a:neCell>
    <a:nwCell>
      <a:tcStyle>
        <a:tcBdr/>
        <a:fill>
          <a:solidFill>
            <a:srgbClr val="6EAB24"/>
          </a:solidFill>
        </a:fill>
      </a:tcStyle>
    </a:nwCell>
  </a:tblStyle>
  <a:tblStyle styleId="{5FDDD2BC-4259-40A9-B19F-90B8EA07B607}" styleName="5fddd2bc-4259-40a9-b19f-90b8ea07b607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D3E5BD"/>
          </a:solidFill>
        </a:fill>
      </a:tcStyle>
    </a:band2H>
    <a:lastCol>
      <a:tcStyle>
        <a:tcBdr/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6EAB24"/>
          </a:solidFill>
        </a:fill>
      </a:tcStyle>
    </a:firstRow>
    <a:neCell>
      <a:tcStyle>
        <a:tcBdr/>
        <a:fill>
          <a:solidFill>
            <a:srgbClr val="6EAB24"/>
          </a:solidFill>
        </a:fill>
      </a:tcStyle>
    </a:neCell>
    <a:nwCell>
      <a:tcStyle>
        <a:tcBdr/>
        <a:fill>
          <a:solidFill>
            <a:srgbClr val="6EAB24"/>
          </a:solidFill>
        </a:fill>
      </a:tcStyle>
    </a:nwCell>
  </a:tblStyle>
  <a:tblStyle styleId="{957334FF-9139-451F-BFF5-B9877C0B1B1C}" styleName="957334ff-9139-451f-bff5-b9877c0b1b1c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D3E5BD"/>
          </a:solidFill>
        </a:fill>
      </a:tcStyle>
    </a:band2H>
    <a:lastCol>
      <a:tcStyle>
        <a:tcBdr/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6EAB24"/>
              </a:solidFill>
            </a:ln>
          </a:top>
          <a:bottom>
            <a:ln w="6350" cmpd="sng">
              <a:solidFill>
                <a:srgbClr val="6EAB24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6EAB24"/>
          </a:solidFill>
        </a:fill>
      </a:tcStyle>
    </a:firstRow>
    <a:neCell>
      <a:tcStyle>
        <a:tcBdr/>
        <a:fill>
          <a:solidFill>
            <a:srgbClr val="6EAB24"/>
          </a:solidFill>
        </a:fill>
      </a:tcStyle>
    </a:neCell>
    <a:nwCell>
      <a:tcStyle>
        <a:tcBdr/>
        <a:fill>
          <a:solidFill>
            <a:srgbClr val="6EAB24"/>
          </a:solidFill>
        </a:fill>
      </a:tcStyle>
    </a:nwCell>
  </a:tblStyle>
  <a:tblStyle styleId="{0B040AF2-3E86-4B87-819D-8560B3382813}" styleName="0b040af2-3e86-4b87-819d-8560b3382813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D3E5BD"/>
          </a:solidFill>
        </a:fill>
      </a:tcStyle>
    </a:band2H>
    <a:lastCol>
      <a:tcStyle>
        <a:tcBdr/>
        <a:fill>
          <a:solidFill>
            <a:srgbClr val="B6D591"/>
          </a:solidFill>
        </a:fill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solidFill>
            <a:srgbClr val="B6D591"/>
          </a:solidFill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6EAB24"/>
          </a:solidFill>
        </a:fill>
      </a:tcStyle>
    </a:firstRow>
    <a:neCell>
      <a:tcStyle>
        <a:tcBdr/>
        <a:fill>
          <a:solidFill>
            <a:srgbClr val="6EAB24"/>
          </a:solidFill>
        </a:fill>
      </a:tcStyle>
    </a:neCell>
    <a:nwCell>
      <a:tcStyle>
        <a:tcBdr/>
        <a:fill>
          <a:solidFill>
            <a:srgbClr val="6EAB24"/>
          </a:solidFill>
        </a:fill>
      </a:tcStyle>
    </a:nwCell>
  </a:tblStyle>
  <a:tblStyle styleId="{E1ABBFAE-BAA4-4B38-B36E-63CCD0EEED85}" styleName="e1abbfae-baa4-4b38-b36e-63ccd0eeed85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D3E5BD"/>
          </a:solidFill>
        </a:fill>
      </a:tcStyle>
    </a:band2H>
    <a:lastCol>
      <a:tcStyle>
        <a:tcBdr/>
        <a:fill>
          <a:solidFill>
            <a:srgbClr val="B6D591"/>
          </a:solidFill>
        </a:fill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6EAB24"/>
              </a:solidFill>
            </a:ln>
          </a:top>
          <a:bottom>
            <a:ln w="6350" cmpd="sng">
              <a:solidFill>
                <a:srgbClr val="6EAB24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solidFill>
            <a:srgbClr val="B6D591"/>
          </a:solidFill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6EAB24"/>
          </a:solidFill>
        </a:fill>
      </a:tcStyle>
    </a:firstRow>
    <a:neCell>
      <a:tcStyle>
        <a:tcBdr/>
        <a:fill>
          <a:solidFill>
            <a:srgbClr val="6EAB24"/>
          </a:solidFill>
        </a:fill>
      </a:tcStyle>
    </a:neCell>
    <a:nwCell>
      <a:tcStyle>
        <a:tcBdr/>
        <a:fill>
          <a:solidFill>
            <a:srgbClr val="6EAB24"/>
          </a:solidFill>
        </a:fill>
      </a:tcStyle>
    </a:nwCell>
  </a:tblStyle>
  <a:tblStyle styleId="{A0F9BCEF-6E80-476F-9298-F3BE5ACC6255}" styleName="a0f9bcef-6e80-476f-9298-f3be5acc6255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D3E5BD"/>
          </a:solidFill>
        </a:fill>
      </a:tcStyle>
    </a:band2H>
    <a:lastCol>
      <a:tcStyle>
        <a:tcBdr/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6EAB24"/>
          </a:solidFill>
        </a:fill>
      </a:tcStyle>
    </a:firstRow>
    <a:neCell>
      <a:tcStyle>
        <a:tcBdr/>
        <a:fill>
          <a:solidFill>
            <a:srgbClr val="6EAB24"/>
          </a:solidFill>
        </a:fill>
      </a:tcStyle>
    </a:neCell>
    <a:nwCell>
      <a:tcStyle>
        <a:tcBdr/>
        <a:fill>
          <a:solidFill>
            <a:srgbClr val="6EAB24"/>
          </a:solidFill>
        </a:fill>
      </a:tcStyle>
    </a:nwCell>
  </a:tblStyle>
  <a:tblStyle styleId="{B89093FC-9E6C-4E29-9EFD-915885198825}" styleName="b89093fc-9e6c-4e29-9efd-915885198825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>
          <a:insideH>
            <a:ln w="3175" cmpd="sng">
              <a:solidFill>
                <a:srgbClr val="FFFFFF"/>
              </a:solidFill>
            </a:ln>
          </a:insideH>
        </a:tcBdr>
        <a:fill>
          <a:solidFill>
            <a:srgbClr val="6EAB24"/>
          </a:solidFill>
        </a:fill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>
          <a:top>
            <a:ln w="3175" cmpd="sng">
              <a:solidFill>
                <a:srgbClr val="FFFFFF"/>
              </a:solidFill>
            </a:ln>
          </a:top>
          <a:bottom>
            <a:ln>
              <a:noFill/>
            </a:ln>
          </a:bottom>
        </a:tcBdr>
        <a:fill>
          <a:solidFill>
            <a:srgbClr val="6EAB24"/>
          </a:solidFill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6EAB24"/>
          </a:solidFill>
        </a:fill>
      </a:tcStyle>
    </a:firstRow>
    <a:neCell>
      <a:tcStyle>
        <a:tcBdr/>
        <a:fill>
          <a:solidFill>
            <a:srgbClr val="6EAB24"/>
          </a:solidFill>
        </a:fill>
      </a:tcStyle>
    </a:neCell>
    <a:nwCell>
      <a:tcStyle>
        <a:tcBdr/>
        <a:fill>
          <a:noFill/>
        </a:fill>
      </a:tcStyle>
    </a:nwCell>
  </a:tblStyle>
  <a:tblStyle styleId="{D5038369-0218-400E-9F3B-F17CB1ADB83C}" styleName="d5038369-0218-400e-9f3b-f17cb1adb83c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 w="6350" cmpd="sng">
              <a:solidFill>
                <a:srgbClr val="B2B2B2"/>
              </a:solidFill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>
          <a:left>
            <a:ln w="6350" cmpd="sng">
              <a:solidFill>
                <a:srgbClr val="B2B2B2"/>
              </a:solidFill>
            </a:ln>
          </a:left>
          <a:right>
            <a:ln w="6350" cmpd="sng">
              <a:solidFill>
                <a:srgbClr val="B2B2B2"/>
              </a:solidFill>
            </a:ln>
          </a:right>
          <a:insideV>
            <a:ln>
              <a:noFill/>
            </a:ln>
          </a:insideV>
        </a:tcBdr>
      </a:tcStyle>
    </a:lastCol>
    <a:firstCol>
      <a:tcStyle>
        <a:tcBdr>
          <a:insideH>
            <a:ln w="3175" cmpd="sng">
              <a:solidFill>
                <a:srgbClr val="FFFFFF"/>
              </a:solidFill>
            </a:ln>
          </a:insideH>
          <a:insideV>
            <a:ln>
              <a:noFill/>
            </a:ln>
          </a:insideV>
        </a:tcBdr>
        <a:fill>
          <a:solidFill>
            <a:srgbClr val="6EAB24"/>
          </a:solidFill>
        </a:fill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>
          <a:top>
            <a:ln w="3175" cmpd="sng">
              <a:solidFill>
                <a:srgbClr val="FFFFFF"/>
              </a:solidFill>
            </a:ln>
          </a:top>
          <a:bottom>
            <a:ln w="6350" cmpd="sng">
              <a:solidFill>
                <a:srgbClr val="99C465"/>
              </a:solidFill>
            </a:ln>
          </a:bottom>
        </a:tcBdr>
        <a:fill>
          <a:solidFill>
            <a:srgbClr val="6EAB24"/>
          </a:solidFill>
        </a:fill>
      </a:tcStyle>
    </a:swCell>
    <a:firstRow>
      <a:tcStyle>
        <a:tcBdr>
          <a:insideH>
            <a:ln>
              <a:noFill/>
            </a:ln>
          </a:insideH>
          <a:insideV>
            <a:ln w="6350" cmpd="sng">
              <a:solidFill>
                <a:srgbClr val="FFFFFF"/>
              </a:solidFill>
            </a:ln>
          </a:insideV>
        </a:tcBdr>
        <a:fill>
          <a:solidFill>
            <a:srgbClr val="6EAB24"/>
          </a:solidFill>
        </a:fill>
      </a:tcStyle>
    </a:firstRow>
    <a:neCell>
      <a:tcStyle>
        <a:tcBdr>
          <a:left>
            <a:ln w="3175" cmpd="sng">
              <a:solidFill>
                <a:srgbClr val="FFFFFF"/>
              </a:solidFill>
            </a:ln>
          </a:left>
          <a:right>
            <a:ln w="6350" cmpd="sng">
              <a:solidFill>
                <a:srgbClr val="99C465"/>
              </a:solidFill>
            </a:ln>
          </a:right>
          <a:insideV>
            <a:ln>
              <a:noFill/>
            </a:ln>
          </a:insideV>
        </a:tcBdr>
        <a:fill>
          <a:solidFill>
            <a:srgbClr val="6EAB24"/>
          </a:solidFill>
        </a:fill>
      </a:tcStyle>
    </a:neCell>
    <a:nwCell>
      <a:tcStyle>
        <a:tcBdr>
          <a:insideV>
            <a:ln>
              <a:noFill/>
            </a:ln>
          </a:insideV>
        </a:tcBdr>
        <a:fill>
          <a:noFill/>
        </a:fill>
      </a:tcStyle>
    </a:nwCell>
  </a:tblStyle>
  <a:tblStyle styleId="{3FA0AEF6-1F19-48F5-A606-32C224954216}" styleName="3fa0aef6-1f19-48f5-a606-32c224954216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  <a:fill>
          <a:solidFill>
            <a:srgbClr val="D3E5BD"/>
          </a:solidFill>
        </a:fill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>
          <a:bottom>
            <a:ln>
              <a:noFill/>
            </a:ln>
          </a:bottom>
        </a:tcBdr>
        <a:fill>
          <a:solidFill>
            <a:srgbClr val="D3E5BD"/>
          </a:solidFill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6EAB24"/>
          </a:solidFill>
        </a:fill>
      </a:tcStyle>
    </a:firstRow>
    <a:neCell>
      <a:tcStyle>
        <a:tcBdr/>
        <a:fill>
          <a:solidFill>
            <a:srgbClr val="6EAB24"/>
          </a:solidFill>
        </a:fill>
      </a:tcStyle>
    </a:neCell>
    <a:nwCell>
      <a:tcStyle>
        <a:tcBdr/>
        <a:fill>
          <a:solidFill>
            <a:srgbClr val="6EAB24"/>
          </a:solidFill>
        </a:fill>
      </a:tcStyle>
    </a:nwCell>
  </a:tblStyle>
  <a:tblStyle styleId="{8C46642C-A6A4-4C87-9D6B-92364FD30583}" styleName="8c46642c-a6a4-4c87-9d6b-92364fd30583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  <a:fill>
          <a:solidFill>
            <a:srgbClr val="D3E5BD"/>
          </a:solidFill>
        </a:fill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solidFill>
            <a:srgbClr val="D3E5BD"/>
          </a:solidFill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6EAB24"/>
          </a:solidFill>
        </a:fill>
      </a:tcStyle>
    </a:firstRow>
    <a:neCell>
      <a:tcStyle>
        <a:tcBdr/>
        <a:fill>
          <a:solidFill>
            <a:srgbClr val="6EAB24"/>
          </a:solidFill>
        </a:fill>
      </a:tcStyle>
    </a:neCell>
    <a:nwCell>
      <a:tcStyle>
        <a:tcBdr/>
        <a:fill>
          <a:solidFill>
            <a:srgbClr val="6EAB24"/>
          </a:solidFill>
        </a:fill>
      </a:tcStyle>
    </a:nwCell>
  </a:tblStyle>
  <a:tblStyle styleId="{15FA80A8-900A-448B-8D36-7157D25A62C9}" styleName="15fa80a8-900a-448b-8d36-7157d25a62c9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D3E5BD"/>
          </a:solidFill>
        </a:fill>
      </a:tcStyle>
    </a:band2H>
    <a:lastCol>
      <a:tcStyle>
        <a:tcBdr/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6EAB24"/>
          </a:solidFill>
        </a:fill>
      </a:tcStyle>
    </a:firstRow>
    <a:neCell>
      <a:tcStyle>
        <a:tcBdr/>
        <a:fill>
          <a:solidFill>
            <a:srgbClr val="6EAB24"/>
          </a:solidFill>
        </a:fill>
      </a:tcStyle>
    </a:neCell>
    <a:nwCell>
      <a:tcStyle>
        <a:tcBdr/>
        <a:fill>
          <a:solidFill>
            <a:srgbClr val="6EAB24"/>
          </a:solidFill>
        </a:fill>
      </a:tcStyle>
    </a:nwCell>
  </a:tblStyle>
  <a:tblStyle styleId="{1396EBDA-1786-44E6-AC3C-8B83604602D0}" styleName="1396ebda-1786-44e6-ac3c-8b83604602d0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D3E5BD"/>
          </a:solidFill>
        </a:fill>
      </a:tcStyle>
    </a:band2H>
    <a:lastCol>
      <a:tcStyle>
        <a:tcBdr/>
        <a:fill>
          <a:solidFill>
            <a:srgbClr val="B6D591"/>
          </a:solidFill>
        </a:fill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solidFill>
            <a:srgbClr val="B6D591"/>
          </a:solidFill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6EAB24"/>
          </a:solidFill>
        </a:fill>
      </a:tcStyle>
    </a:firstRow>
    <a:neCell>
      <a:tcStyle>
        <a:tcBdr/>
        <a:fill>
          <a:solidFill>
            <a:srgbClr val="6EAB24"/>
          </a:solidFill>
        </a:fill>
      </a:tcStyle>
    </a:neCell>
    <a:nwCell>
      <a:tcStyle>
        <a:tcBdr/>
        <a:fill>
          <a:solidFill>
            <a:srgbClr val="6EAB24"/>
          </a:solidFill>
        </a:fill>
      </a:tcStyle>
    </a:nwCell>
  </a:tblStyle>
  <a:tblStyle styleId="{55B91ABA-B561-45AA-BD24-AEB3E77F290B}" styleName="55b91aba-b561-45aa-bd24-aeb3e77f290b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D3E5BD"/>
          </a:solidFill>
        </a:fill>
      </a:tcStyle>
    </a:band2H>
    <a:lastCol>
      <a:tcStyle>
        <a:tcBdr/>
        <a:fill>
          <a:solidFill>
            <a:srgbClr val="B6D591"/>
          </a:solidFill>
        </a:fill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solidFill>
            <a:srgbClr val="B6D591"/>
          </a:solidFill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6EAB24"/>
          </a:solidFill>
        </a:fill>
      </a:tcStyle>
    </a:firstRow>
    <a:neCell>
      <a:tcStyle>
        <a:tcBdr/>
        <a:fill>
          <a:solidFill>
            <a:srgbClr val="6EAB24"/>
          </a:solidFill>
        </a:fill>
      </a:tcStyle>
    </a:neCell>
    <a:nwCell>
      <a:tcStyle>
        <a:tcBdr/>
        <a:fill>
          <a:solidFill>
            <a:srgbClr val="6EAB24"/>
          </a:solidFill>
        </a:fill>
      </a:tcStyle>
    </a:nwCell>
  </a:tblStyle>
  <a:tblStyle styleId="{82E74F9B-A9CB-406F-8C53-D18F4CEC7237}" styleName="82e74f9b-a9cb-406f-8c53-d18f4cec7237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D3E5BD"/>
          </a:solidFill>
        </a:fill>
      </a:tcStyle>
    </a:band2H>
    <a:lastCol>
      <a:tcStyle>
        <a:tcBdr/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noFill/>
        </a:fill>
      </a:tcStyle>
    </a:swCell>
    <a:fir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  <a:fill>
          <a:solidFill>
            <a:srgbClr val="D3E5BD"/>
          </a:solidFill>
        </a:fill>
      </a:tcStyle>
    </a:firstRow>
    <a:neCell>
      <a:tcStyle>
        <a:tcBdr/>
        <a:fill>
          <a:solidFill>
            <a:srgbClr val="D3E5BD"/>
          </a:solidFill>
        </a:fill>
      </a:tcStyle>
    </a:neCell>
    <a:nwCell>
      <a:tcStyle>
        <a:tcBdr/>
        <a:fill>
          <a:solidFill>
            <a:srgbClr val="D3E5BD"/>
          </a:solidFill>
        </a:fill>
      </a:tcStyle>
    </a:nwCell>
  </a:tblStyle>
  <a:tblStyle styleId="{E7EBF551-226B-4298-B4FF-3AF63137A6A7}" styleName="e7ebf551-226b-4298-b4ff-3af63137a6a7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D3E5BD"/>
          </a:solidFill>
        </a:fill>
      </a:tcStyle>
    </a:band2H>
    <a:lastCol>
      <a:tcStyle>
        <a:tcBdr/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6EAB24"/>
          </a:solidFill>
        </a:fill>
      </a:tcStyle>
    </a:firstRow>
    <a:neCell>
      <a:tcStyle>
        <a:tcBdr/>
        <a:fill>
          <a:solidFill>
            <a:srgbClr val="6EAB24"/>
          </a:solidFill>
        </a:fill>
      </a:tcStyle>
    </a:neCell>
    <a:nwCell>
      <a:tcStyle>
        <a:tcBdr/>
        <a:fill>
          <a:solidFill>
            <a:srgbClr val="6EAB24"/>
          </a:solidFill>
        </a:fill>
      </a:tcStyle>
    </a:nwCell>
  </a:tblStyle>
  <a:tblStyle styleId="{307A9201-6F04-48FA-9899-2405152F4F3A}" styleName="307a9201-6f04-48fa-9899-2405152f4f3a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D3E5BD"/>
          </a:solidFill>
        </a:fill>
      </a:tcStyle>
    </a:band2H>
    <a:lastCol>
      <a:tcStyle>
        <a:tcBdr/>
        <a:fill>
          <a:solidFill>
            <a:srgbClr val="B6D591"/>
          </a:solidFill>
        </a:fill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solidFill>
            <a:srgbClr val="B6D591"/>
          </a:solidFill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6EAB24"/>
          </a:solidFill>
        </a:fill>
      </a:tcStyle>
    </a:firstRow>
    <a:neCell>
      <a:tcStyle>
        <a:tcBdr/>
        <a:fill>
          <a:solidFill>
            <a:srgbClr val="6EAB24"/>
          </a:solidFill>
        </a:fill>
      </a:tcStyle>
    </a:neCell>
    <a:nwCell>
      <a:tcStyle>
        <a:tcBdr/>
        <a:fill>
          <a:solidFill>
            <a:srgbClr val="6EAB24"/>
          </a:solidFill>
        </a:fill>
      </a:tcStyle>
    </a:nwCell>
  </a:tblStyle>
  <a:tblStyle styleId="{981DE1CB-28DC-4B0E-AA9B-9F780457CCC1}" styleName="981de1cb-28dc-4b0e-aa9b-9f780457ccc1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6EAB24"/>
          </a:solidFill>
        </a:fill>
      </a:tcStyle>
    </a:firstRow>
    <a:neCell>
      <a:tcStyle>
        <a:tcBdr/>
        <a:fill>
          <a:solidFill>
            <a:srgbClr val="6EAB24"/>
          </a:solidFill>
        </a:fill>
      </a:tcStyle>
    </a:neCell>
    <a:nwCell>
      <a:tcStyle>
        <a:tcBdr/>
        <a:fill>
          <a:solidFill>
            <a:srgbClr val="6EAB24"/>
          </a:solidFill>
        </a:fill>
      </a:tcStyle>
    </a:nwCell>
  </a:tblStyle>
  <a:tblStyle styleId="{A2158F59-2E61-4D6C-A0E8-730121F7F807}" styleName="a2158f59-2e61-4d6c-a0e8-730121f7f807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noFill/>
        </a:fill>
      </a:tcStyle>
    </a:swCell>
    <a:firstRow>
      <a:tcStyle>
        <a:tcBdr>
          <a:bottom>
            <a:ln w="6350" cmpd="sng">
              <a:solidFill>
                <a:srgbClr val="006150"/>
              </a:solidFill>
            </a:ln>
          </a:bottom>
          <a:insideH>
            <a:ln>
              <a:noFill/>
            </a:ln>
          </a:insideH>
        </a:tcBdr>
      </a:tcStyle>
    </a:firstRow>
    <a:neCell>
      <a:tcStyle>
        <a:tcBdr/>
        <a:fill>
          <a:noFill/>
        </a:fill>
      </a:tcStyle>
    </a:neCell>
    <a:nwCell>
      <a:tcStyle>
        <a:tcBdr/>
        <a:fill>
          <a:noFill/>
        </a:fill>
      </a:tcStyle>
    </a:nwCell>
  </a:tblStyle>
  <a:tblStyle styleId="{8BF447F6-B5DA-4985-B002-B512BE71FB15}" styleName="8bf447f6-b5da-4985-b002-b512be71fb15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006150"/>
              </a:solidFill>
            </a:ln>
          </a:top>
          <a:bottom>
            <a:ln w="6350" cmpd="sng">
              <a:solidFill>
                <a:srgbClr val="006150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noFill/>
        </a:fill>
      </a:tcStyle>
    </a:swCell>
    <a:firstRow>
      <a:tcStyle>
        <a:tcBdr>
          <a:bottom>
            <a:ln w="6350" cmpd="sng">
              <a:solidFill>
                <a:srgbClr val="006150"/>
              </a:solidFill>
            </a:ln>
          </a:bottom>
          <a:insideH>
            <a:ln>
              <a:noFill/>
            </a:ln>
          </a:insideH>
        </a:tcBdr>
      </a:tcStyle>
    </a:firstRow>
    <a:neCell>
      <a:tcStyle>
        <a:tcBdr/>
        <a:fill>
          <a:noFill/>
        </a:fill>
      </a:tcStyle>
    </a:neCell>
    <a:nwCell>
      <a:tcStyle>
        <a:tcBdr/>
        <a:fill>
          <a:noFill/>
        </a:fill>
      </a:tcStyle>
    </a:nwCell>
  </a:tblStyle>
  <a:tblStyle styleId="{177996B0-41C1-4BF9-86D7-5FA728A593AB}" styleName="177996b0-41c1-4bf9-86d7-5fa728a593ab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006150"/>
          </a:solidFill>
        </a:fill>
      </a:tcStyle>
    </a:firstRow>
    <a:neCell>
      <a:tcStyle>
        <a:tcBdr/>
        <a:fill>
          <a:solidFill>
            <a:srgbClr val="006150"/>
          </a:solidFill>
        </a:fill>
      </a:tcStyle>
    </a:neCell>
    <a:nwCell>
      <a:tcStyle>
        <a:tcBdr/>
        <a:fill>
          <a:solidFill>
            <a:srgbClr val="006150"/>
          </a:solidFill>
        </a:fill>
      </a:tcStyle>
    </a:nwCell>
  </a:tblStyle>
  <a:tblStyle styleId="{E7384B8A-25E7-43F5-BFD6-EA31B7BA8AC3}" styleName="e7384b8a-25e7-43f5-bfd6-ea31b7ba8ac3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006150"/>
              </a:solidFill>
            </a:ln>
          </a:top>
          <a:bottom>
            <a:ln w="6350" cmpd="sng">
              <a:solidFill>
                <a:srgbClr val="006150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006150"/>
          </a:solidFill>
        </a:fill>
      </a:tcStyle>
    </a:firstRow>
    <a:neCell>
      <a:tcStyle>
        <a:tcBdr/>
        <a:fill>
          <a:solidFill>
            <a:srgbClr val="006150"/>
          </a:solidFill>
        </a:fill>
      </a:tcStyle>
    </a:neCell>
    <a:nwCell>
      <a:tcStyle>
        <a:tcBdr/>
        <a:fill>
          <a:solidFill>
            <a:srgbClr val="006150"/>
          </a:solidFill>
        </a:fill>
      </a:tcStyle>
    </a:nwCell>
  </a:tblStyle>
  <a:tblStyle styleId="{D10C8D59-B88C-4BDA-B828-E57A308BAC44}" styleName="d10c8d59-b88c-4bda-b828-e57a308bac44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noFill/>
        </a:fill>
      </a:tcStyle>
    </a:swCell>
    <a:firstRow>
      <a:tcStyle>
        <a:tcBdr>
          <a:bottom>
            <a:ln w="6350" cmpd="sng">
              <a:solidFill>
                <a:srgbClr val="006150"/>
              </a:solidFill>
            </a:ln>
          </a:bottom>
          <a:insideH>
            <a:ln>
              <a:noFill/>
            </a:ln>
          </a:insideH>
        </a:tcBdr>
      </a:tcStyle>
    </a:firstRow>
    <a:neCell>
      <a:tcStyle>
        <a:tcBdr/>
        <a:fill>
          <a:noFill/>
        </a:fill>
      </a:tcStyle>
    </a:neCell>
    <a:nwCell>
      <a:tcStyle>
        <a:tcBdr/>
        <a:fill>
          <a:noFill/>
        </a:fill>
      </a:tcStyle>
    </a:nwCell>
  </a:tblStyle>
  <a:tblStyle styleId="{ED4C9C9D-C456-4FDA-A10E-4CC23BBD3FE2}" styleName="ed4c9c9d-c456-4fda-a10e-4cc23bbd3fe2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006150"/>
              </a:solidFill>
            </a:ln>
          </a:top>
          <a:bottom>
            <a:ln w="6350" cmpd="sng">
              <a:solidFill>
                <a:srgbClr val="006150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noFill/>
        </a:fill>
      </a:tcStyle>
    </a:swCell>
    <a:firstRow>
      <a:tcStyle>
        <a:tcBdr>
          <a:bottom>
            <a:ln w="6350" cmpd="sng">
              <a:solidFill>
                <a:srgbClr val="006150"/>
              </a:solidFill>
            </a:ln>
          </a:bottom>
          <a:insideH>
            <a:ln>
              <a:noFill/>
            </a:ln>
          </a:insideH>
        </a:tcBdr>
      </a:tcStyle>
    </a:firstRow>
    <a:neCell>
      <a:tcStyle>
        <a:tcBdr/>
        <a:fill>
          <a:noFill/>
        </a:fill>
      </a:tcStyle>
    </a:neCell>
    <a:nwCell>
      <a:tcStyle>
        <a:tcBdr/>
        <a:fill>
          <a:noFill/>
        </a:fill>
      </a:tcStyle>
    </a:nwCell>
  </a:tblStyle>
  <a:tblStyle styleId="{5B32AB48-7D90-4D45-BB37-7D9CE0E1FE47}" styleName="5b32ab48-7d90-4d45-bb37-7d9ce0e1fe47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/>
        <a:fill>
          <a:solidFill>
            <a:srgbClr val="D3E5BD"/>
          </a:solidFill>
        </a:fill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solidFill>
            <a:srgbClr val="D3E5BD"/>
          </a:solidFill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006150"/>
          </a:solidFill>
        </a:fill>
      </a:tcStyle>
    </a:firstRow>
    <a:neCell>
      <a:tcStyle>
        <a:tcBdr/>
        <a:fill>
          <a:solidFill>
            <a:srgbClr val="006150"/>
          </a:solidFill>
        </a:fill>
      </a:tcStyle>
    </a:neCell>
    <a:nwCell>
      <a:tcStyle>
        <a:tcBdr/>
        <a:fill>
          <a:solidFill>
            <a:srgbClr val="006150"/>
          </a:solidFill>
        </a:fill>
      </a:tcStyle>
    </a:nwCell>
  </a:tblStyle>
  <a:tblStyle styleId="{F2BAA635-2050-45FF-BAD8-D3302DACF1E0}" styleName="f2baa635-2050-45ff-bad8-d3302dacf1e0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/>
        <a:fill>
          <a:solidFill>
            <a:srgbClr val="D3E5BD"/>
          </a:solidFill>
        </a:fill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solidFill>
            <a:srgbClr val="D3E5BD"/>
          </a:solidFill>
        </a:fill>
      </a:tcStyle>
    </a:swCell>
    <a:fir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firstRow>
    <a:neCell>
      <a:tcStyle>
        <a:tcBdr/>
        <a:fill>
          <a:noFill/>
        </a:fill>
      </a:tcStyle>
    </a:neCell>
    <a:nwCell>
      <a:tcStyle>
        <a:tcBdr/>
        <a:fill>
          <a:solidFill>
            <a:srgbClr val="D3E5BD"/>
          </a:solidFill>
        </a:fill>
      </a:tcStyle>
    </a:nwCell>
  </a:tblStyle>
  <a:tblStyle styleId="{2886109B-0AA6-4BE9-8B07-E8B5FC267056}" styleName="2886109b-0aa6-4be9-8b07-e8b5fc267056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  <a:fill>
          <a:solidFill>
            <a:srgbClr val="D3E5BD"/>
          </a:solidFill>
        </a:fill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solidFill>
            <a:srgbClr val="D3E5BD"/>
          </a:solidFill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006150"/>
          </a:solidFill>
        </a:fill>
      </a:tcStyle>
    </a:firstRow>
    <a:neCell>
      <a:tcStyle>
        <a:tcBdr/>
        <a:fill>
          <a:solidFill>
            <a:srgbClr val="006150"/>
          </a:solidFill>
        </a:fill>
      </a:tcStyle>
    </a:neCell>
    <a:nwCell>
      <a:tcStyle>
        <a:tcBdr/>
        <a:fill>
          <a:solidFill>
            <a:srgbClr val="006150"/>
          </a:solidFill>
        </a:fill>
      </a:tcStyle>
    </a:nwCell>
  </a:tblStyle>
  <a:tblStyle styleId="{AA32B0F5-F8D2-4C64-BB15-E0FC176A5FB2}" styleName="aa32b0f5-f8d2-4c64-bb15-e0fc176a5fb2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  <a:fill>
          <a:solidFill>
            <a:srgbClr val="F8D4BD"/>
          </a:solidFill>
        </a:fill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solidFill>
            <a:srgbClr val="F8D4BD"/>
          </a:solidFill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006150"/>
          </a:solidFill>
        </a:fill>
      </a:tcStyle>
    </a:firstRow>
    <a:neCell>
      <a:tcStyle>
        <a:tcBdr/>
        <a:fill>
          <a:solidFill>
            <a:srgbClr val="EA7125"/>
          </a:solidFill>
        </a:fill>
      </a:tcStyle>
    </a:neCell>
    <a:nwCell>
      <a:tcStyle>
        <a:tcBdr/>
        <a:fill>
          <a:solidFill>
            <a:srgbClr val="006150"/>
          </a:solidFill>
        </a:fill>
      </a:tcStyle>
    </a:nwCell>
  </a:tblStyle>
  <a:tblStyle styleId="{EB692EF2-C658-4D1D-9282-E157A91329E5}" styleName="eb692ef2-c658-4d1d-9282-e157a91329e5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  <a:fill>
          <a:solidFill>
            <a:srgbClr val="D3E5BD"/>
          </a:solidFill>
        </a:fill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006150"/>
              </a:solidFill>
            </a:ln>
          </a:top>
          <a:bottom>
            <a:ln w="6350" cmpd="sng">
              <a:solidFill>
                <a:srgbClr val="006150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solidFill>
            <a:srgbClr val="D3E5BD"/>
          </a:solidFill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006150"/>
          </a:solidFill>
        </a:fill>
      </a:tcStyle>
    </a:firstRow>
    <a:neCell>
      <a:tcStyle>
        <a:tcBdr/>
        <a:fill>
          <a:solidFill>
            <a:srgbClr val="006150"/>
          </a:solidFill>
        </a:fill>
      </a:tcStyle>
    </a:neCell>
    <a:nwCell>
      <a:tcStyle>
        <a:tcBdr/>
        <a:fill>
          <a:solidFill>
            <a:srgbClr val="006150"/>
          </a:solidFill>
        </a:fill>
      </a:tcStyle>
    </a:nwCell>
  </a:tblStyle>
  <a:tblStyle styleId="{B6867362-A259-497F-9199-443D7E1A3A3F}" styleName="b6867362-a259-497f-9199-443d7e1a3a3f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  <a:fill>
          <a:solidFill>
            <a:srgbClr val="F8D4BD"/>
          </a:solidFill>
        </a:fill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006150"/>
              </a:solidFill>
            </a:ln>
          </a:top>
          <a:bottom>
            <a:ln w="6350" cmpd="sng">
              <a:solidFill>
                <a:srgbClr val="006150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solidFill>
            <a:srgbClr val="F8D4BD"/>
          </a:solidFill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006150"/>
          </a:solidFill>
        </a:fill>
      </a:tcStyle>
    </a:firstRow>
    <a:neCell>
      <a:tcStyle>
        <a:tcBdr/>
        <a:fill>
          <a:solidFill>
            <a:srgbClr val="EA7125"/>
          </a:solidFill>
        </a:fill>
      </a:tcStyle>
    </a:neCell>
    <a:nwCell>
      <a:tcStyle>
        <a:tcBdr/>
        <a:fill>
          <a:solidFill>
            <a:srgbClr val="006150"/>
          </a:solidFill>
        </a:fill>
      </a:tcStyle>
    </a:nwCell>
  </a:tblStyle>
  <a:tblStyle styleId="{54B40275-1B23-47EF-92FE-AFAF66926256}" styleName="54b40275-1b23-47ef-92fe-afaf66926256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>
          <a:insideH>
            <a:ln w="3175" cmpd="sng">
              <a:solidFill>
                <a:srgbClr val="FFFFFF"/>
              </a:solidFill>
            </a:ln>
          </a:insideH>
        </a:tcBdr>
        <a:fill>
          <a:solidFill>
            <a:srgbClr val="006150"/>
          </a:solidFill>
        </a:fill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>
          <a:top>
            <a:ln w="3175" cmpd="sng">
              <a:solidFill>
                <a:srgbClr val="FFFFFF"/>
              </a:solidFill>
            </a:ln>
          </a:top>
          <a:bottom>
            <a:ln>
              <a:noFill/>
            </a:ln>
          </a:bottom>
        </a:tcBdr>
        <a:fill>
          <a:solidFill>
            <a:srgbClr val="006150"/>
          </a:solidFill>
        </a:fill>
      </a:tcStyle>
    </a:swCell>
    <a:fir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firstRow>
    <a:neCell>
      <a:tcStyle>
        <a:tcBdr/>
        <a:fill>
          <a:noFill/>
        </a:fill>
      </a:tcStyle>
    </a:neCell>
    <a:nwCell>
      <a:tcStyle>
        <a:tcBdr>
          <a:top>
            <a:ln>
              <a:noFill/>
            </a:ln>
          </a:top>
          <a:bottom>
            <a:ln w="3175" cmpd="sng">
              <a:solidFill>
                <a:srgbClr val="FFFFFF"/>
              </a:solidFill>
            </a:ln>
          </a:bottom>
        </a:tcBdr>
        <a:fill>
          <a:solidFill>
            <a:srgbClr val="006150"/>
          </a:solidFill>
        </a:fill>
      </a:tcStyle>
    </a:nwCell>
  </a:tblStyle>
  <a:tblStyle styleId="{CCFD3705-C7F1-4DB5-AFC7-EE4A15A608CC}" styleName="ccfd3705-c7f1-4db5-afc7-ee4a15a608cc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006150"/>
          </a:solidFill>
        </a:fill>
      </a:tcStyle>
    </a:firstRow>
    <a:neCell>
      <a:tcStyle>
        <a:tcBdr/>
        <a:fill>
          <a:solidFill>
            <a:srgbClr val="006150"/>
          </a:solidFill>
        </a:fill>
      </a:tcStyle>
    </a:neCell>
    <a:nwCell>
      <a:tcStyle>
        <a:tcBdr/>
        <a:fill>
          <a:solidFill>
            <a:srgbClr val="006150"/>
          </a:solidFill>
        </a:fill>
      </a:tcStyle>
    </a:nwCell>
  </a:tblStyle>
  <a:tblStyle styleId="{71ECC41E-73CC-429A-B4E6-7920E2087F1B}" styleName="71ecc41e-73cc-429a-b4e6-7920e2087f1b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/>
        <a:fill>
          <a:solidFill>
            <a:srgbClr val="D3E5BD"/>
          </a:solidFill>
        </a:fill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solidFill>
            <a:srgbClr val="D3E5BD"/>
          </a:solidFill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006150"/>
          </a:solidFill>
        </a:fill>
      </a:tcStyle>
    </a:firstRow>
    <a:neCell>
      <a:tcStyle>
        <a:tcBdr/>
        <a:fill>
          <a:solidFill>
            <a:srgbClr val="006150"/>
          </a:solidFill>
        </a:fill>
      </a:tcStyle>
    </a:neCell>
    <a:nwCell>
      <a:tcStyle>
        <a:tcBdr/>
        <a:fill>
          <a:solidFill>
            <a:srgbClr val="006150"/>
          </a:solidFill>
        </a:fill>
      </a:tcStyle>
    </a:nwCell>
  </a:tblStyle>
  <a:tblStyle styleId="{CE300CAF-9DC8-4F22-A48F-8CA0A0926DB4}" styleName="ce300caf-9dc8-4f22-a48f-8ca0a0926db4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  <a:fill>
          <a:solidFill>
            <a:srgbClr val="D3E5BD"/>
          </a:solidFill>
        </a:fill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solidFill>
            <a:srgbClr val="D3E5BD"/>
          </a:solidFill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006150"/>
          </a:solidFill>
        </a:fill>
      </a:tcStyle>
    </a:firstRow>
    <a:neCell>
      <a:tcStyle>
        <a:tcBdr/>
        <a:fill>
          <a:solidFill>
            <a:srgbClr val="006150"/>
          </a:solidFill>
        </a:fill>
      </a:tcStyle>
    </a:neCell>
    <a:nwCell>
      <a:tcStyle>
        <a:tcBdr/>
        <a:fill>
          <a:solidFill>
            <a:srgbClr val="006150"/>
          </a:solidFill>
        </a:fill>
      </a:tcStyle>
    </a:nwCell>
  </a:tblStyle>
  <a:tblStyle styleId="{4977A1EB-8E2D-42AC-8B7D-7A4E0DC2551D}" styleName="4977a1eb-8e2d-42ac-8b7d-7a4e0dc2551d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noFill/>
        </a:fill>
      </a:tcStyle>
    </a:swCell>
    <a:firstRow>
      <a:tcStyle>
        <a:tcBdr>
          <a:bottom>
            <a:ln w="6350" cmpd="sng">
              <a:solidFill>
                <a:srgbClr val="006150"/>
              </a:solidFill>
            </a:ln>
          </a:bottom>
          <a:insideH>
            <a:ln>
              <a:noFill/>
            </a:ln>
          </a:insideH>
        </a:tcBdr>
      </a:tcStyle>
    </a:firstRow>
    <a:neCell>
      <a:tcStyle>
        <a:tcBdr/>
        <a:fill>
          <a:noFill/>
        </a:fill>
      </a:tcStyle>
    </a:neCell>
    <a:nwCell>
      <a:tcStyle>
        <a:tcBdr/>
        <a:fill>
          <a:noFill/>
        </a:fill>
      </a:tcStyle>
    </a:nwCell>
  </a:tblStyle>
  <a:tblStyle styleId="{FE8790DC-FA39-40F2-8255-FDC393E144D7}" styleName="fe8790dc-fa39-40f2-8255-fdc393e144d7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>
          <a:insideH>
            <a:ln w="3175" cmpd="sng">
              <a:solidFill>
                <a:srgbClr val="FFFFFF"/>
              </a:solidFill>
            </a:ln>
          </a:insideH>
        </a:tcBdr>
        <a:fill>
          <a:solidFill>
            <a:srgbClr val="006150"/>
          </a:solidFill>
        </a:fill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>
          <a:top>
            <a:ln w="3175" cmpd="sng">
              <a:solidFill>
                <a:srgbClr val="FFFFFF"/>
              </a:solidFill>
            </a:ln>
          </a:top>
          <a:bottom>
            <a:ln>
              <a:noFill/>
            </a:ln>
          </a:bottom>
        </a:tcBdr>
        <a:fill>
          <a:solidFill>
            <a:srgbClr val="006150"/>
          </a:solidFill>
        </a:fill>
      </a:tcStyle>
    </a:swCell>
    <a:fir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firstRow>
    <a:neCell>
      <a:tcStyle>
        <a:tcBdr/>
        <a:fill>
          <a:noFill/>
        </a:fill>
      </a:tcStyle>
    </a:neCell>
    <a:nwCell>
      <a:tcStyle>
        <a:tcBdr>
          <a:top>
            <a:ln>
              <a:noFill/>
            </a:ln>
          </a:top>
          <a:bottom>
            <a:ln w="3175" cmpd="sng">
              <a:solidFill>
                <a:srgbClr val="FFFFFF"/>
              </a:solidFill>
            </a:ln>
          </a:bottom>
        </a:tcBdr>
        <a:fill>
          <a:solidFill>
            <a:srgbClr val="006150"/>
          </a:solidFill>
        </a:fill>
      </a:tcStyle>
    </a:nwCell>
  </a:tblStyle>
  <a:tblStyle styleId="{AF23F85B-1D77-44AC-A2F6-2C7511BBCD58}" styleName="af23f85b-1d77-44ac-a2f6-2c7511bbcd58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noFill/>
        </a:fill>
      </a:tcStyle>
    </a:swCell>
    <a:fir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firstRow>
    <a:neCell>
      <a:tcStyle>
        <a:tcBdr/>
        <a:fill>
          <a:noFill/>
        </a:fill>
      </a:tcStyle>
    </a:neCell>
    <a:nwCell>
      <a:tcStyle>
        <a:tcBdr/>
        <a:fill>
          <a:noFill/>
        </a:fill>
      </a:tcStyle>
    </a:nwCell>
  </a:tblStyle>
  <a:tblStyle styleId="{241EA154-52C1-4653-B5B8-4009F06E722B}" styleName="241ea154-52c1-4653-b5b8-4009f06e722b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006150"/>
          </a:solidFill>
        </a:fill>
      </a:tcStyle>
    </a:firstRow>
    <a:neCell>
      <a:tcStyle>
        <a:tcBdr/>
        <a:fill>
          <a:solidFill>
            <a:srgbClr val="006150"/>
          </a:solidFill>
        </a:fill>
      </a:tcStyle>
    </a:neCell>
    <a:nwCell>
      <a:tcStyle>
        <a:tcBdr/>
        <a:fill>
          <a:solidFill>
            <a:srgbClr val="006150"/>
          </a:solidFill>
        </a:fill>
      </a:tcStyle>
    </a:nwCell>
  </a:tblStyle>
  <a:tblStyle styleId="{17808E6B-6D1C-461E-9E62-B05CAF67F831}" styleName="17808e6b-6d1c-461e-9e62-b05caf67f831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/>
        <a:fill>
          <a:solidFill>
            <a:srgbClr val="D3E5BD"/>
          </a:solidFill>
        </a:fill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solidFill>
            <a:srgbClr val="D3E5BD"/>
          </a:solidFill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006150"/>
          </a:solidFill>
        </a:fill>
      </a:tcStyle>
    </a:firstRow>
    <a:neCell>
      <a:tcStyle>
        <a:tcBdr/>
        <a:fill>
          <a:solidFill>
            <a:srgbClr val="006150"/>
          </a:solidFill>
        </a:fill>
      </a:tcStyle>
    </a:neCell>
    <a:nwCell>
      <a:tcStyle>
        <a:tcBdr/>
        <a:fill>
          <a:solidFill>
            <a:srgbClr val="006150"/>
          </a:solidFill>
        </a:fill>
      </a:tcStyle>
    </a:nwCell>
  </a:tblStyle>
  <a:tblStyle styleId="{F40EB36B-7268-462E-9F81-EA5A79989BBA}" styleName="f40eb36b-7268-462e-9f81-ea5a79989bba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  <a:fill>
          <a:solidFill>
            <a:srgbClr val="D3E5BD"/>
          </a:solidFill>
        </a:fill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solidFill>
            <a:srgbClr val="D3E5BD"/>
          </a:solidFill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006150"/>
          </a:solidFill>
        </a:fill>
      </a:tcStyle>
    </a:firstRow>
    <a:neCell>
      <a:tcStyle>
        <a:tcBdr/>
        <a:fill>
          <a:solidFill>
            <a:srgbClr val="006150"/>
          </a:solidFill>
        </a:fill>
      </a:tcStyle>
    </a:neCell>
    <a:nwCell>
      <a:tcStyle>
        <a:tcBdr/>
        <a:fill>
          <a:solidFill>
            <a:srgbClr val="006150"/>
          </a:solidFill>
        </a:fill>
      </a:tcStyle>
    </a:nwCell>
  </a:tblStyle>
  <a:tblStyle styleId="{2815C748-289F-4B6B-A58B-7DE33A6CEDDB}" styleName="2815c748-289f-4b6b-a58b-7de33a6ceddb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>
          <a:insideH>
            <a:ln w="3175" cmpd="sng">
              <a:solidFill>
                <a:srgbClr val="FFFFFF"/>
              </a:solidFill>
            </a:ln>
          </a:insideH>
        </a:tcBdr>
        <a:fill>
          <a:solidFill>
            <a:srgbClr val="006150"/>
          </a:solidFill>
        </a:fill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>
          <a:top>
            <a:ln w="3175" cmpd="sng">
              <a:solidFill>
                <a:srgbClr val="FFFFFF"/>
              </a:solidFill>
            </a:ln>
          </a:top>
          <a:bottom>
            <a:ln>
              <a:noFill/>
            </a:ln>
          </a:bottom>
        </a:tcBdr>
        <a:fill>
          <a:solidFill>
            <a:srgbClr val="006150"/>
          </a:solidFill>
        </a:fill>
      </a:tcStyle>
    </a:swCell>
    <a:fir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firstRow>
    <a:neCell>
      <a:tcStyle>
        <a:tcBdr/>
        <a:fill>
          <a:noFill/>
        </a:fill>
      </a:tcStyle>
    </a:neCell>
    <a:nwCell>
      <a:tcStyle>
        <a:tcBdr>
          <a:top>
            <a:ln>
              <a:noFill/>
            </a:ln>
          </a:top>
          <a:bottom>
            <a:ln w="3175" cmpd="sng">
              <a:solidFill>
                <a:srgbClr val="FFFFFF"/>
              </a:solidFill>
            </a:ln>
          </a:bottom>
        </a:tcBdr>
        <a:fill>
          <a:solidFill>
            <a:srgbClr val="006150"/>
          </a:solidFill>
        </a:fill>
      </a:tcStyle>
    </a:nwCell>
  </a:tblStyle>
  <a:tblStyle styleId="{FB5D3D61-D68A-427A-867F-3DEC66E0EB09}" styleName="fb5d3d61-d68a-427a-867f-3dec66e0eb09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noFill/>
        </a:fill>
      </a:tcStyle>
    </a:swCell>
    <a:fir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firstRow>
    <a:neCell>
      <a:tcStyle>
        <a:tcBdr/>
        <a:fill>
          <a:noFill/>
        </a:fill>
      </a:tcStyle>
    </a:neCell>
    <a:nwCell>
      <a:tcStyle>
        <a:tcBdr/>
        <a:fill>
          <a:noFill/>
        </a:fill>
      </a:tcStyle>
    </a:nwCell>
  </a:tblStyle>
  <a:tblStyle styleId="{12CCB36D-C3C7-4068-B86D-7A754B08995D}" styleName="12ccb36d-c3c7-4068-b86d-7a754b08995d">
    <a:tblBg>
      <a:fill>
        <a:noFill/>
      </a:fill>
    </a:tblBg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B2B2B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</a:tcStyle>
    </a:band2H>
    <a:lastCol>
      <a:tcStyle>
        <a:tcBdr/>
      </a:tcStyle>
    </a:lastCol>
    <a:firstCol>
      <a:tcStyle>
        <a:tcBdr/>
      </a:tcStyle>
    </a:firstCol>
    <a:lastRow>
      <a:tcStyle>
        <a:tcBdr>
          <a:top>
            <a:ln w="6350" cmpd="sng">
              <a:solidFill>
                <a:srgbClr val="B2B2B2"/>
              </a:solidFill>
            </a:ln>
          </a:top>
          <a:bottom>
            <a:ln w="6350" cmpd="sng">
              <a:solidFill>
                <a:srgbClr val="B2B2B2"/>
              </a:solidFill>
            </a:ln>
          </a:bottom>
          <a:insideH>
            <a:ln>
              <a:noFill/>
            </a:ln>
          </a:insideH>
        </a:tcBdr>
      </a:tcStyle>
    </a:lastRow>
    <a:seCell>
      <a:tcStyle>
        <a:tcBdr/>
        <a:fill>
          <a:noFill/>
        </a:fill>
      </a:tcStyle>
    </a:seCell>
    <a:swCell>
      <a:tcStyle>
        <a:tcBdr/>
        <a:fill>
          <a:noFill/>
        </a:fill>
      </a:tcStyle>
    </a:swCell>
    <a:firstRow>
      <a:tcStyle>
        <a:tcBdr>
          <a:insideH>
            <a:ln>
              <a:noFill/>
            </a:ln>
          </a:insideH>
        </a:tcBdr>
        <a:fill>
          <a:solidFill>
            <a:srgbClr val="006150"/>
          </a:solidFill>
        </a:fill>
      </a:tcStyle>
    </a:firstRow>
    <a:neCell>
      <a:tcStyle>
        <a:tcBdr/>
        <a:fill>
          <a:solidFill>
            <a:srgbClr val="006150"/>
          </a:solidFill>
        </a:fill>
      </a:tcStyle>
    </a:neCell>
    <a:nwCell>
      <a:tcStyle>
        <a:tcBdr/>
        <a:fill>
          <a:solidFill>
            <a:srgbClr val="006150"/>
          </a:solidFill>
        </a:fill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74" autoAdjust="0"/>
    <p:restoredTop sz="99650" autoAdjust="0"/>
  </p:normalViewPr>
  <p:slideViewPr>
    <p:cSldViewPr snapToGrid="0">
      <p:cViewPr>
        <p:scale>
          <a:sx n="77" d="100"/>
          <a:sy n="77" d="100"/>
        </p:scale>
        <p:origin x="-90" y="-72"/>
      </p:cViewPr>
      <p:guideLst>
        <p:guide orient="horz" pos="3572"/>
        <p:guide orient="horz" pos="911"/>
        <p:guide pos="228"/>
        <p:guide pos="6001"/>
        <p:guide pos="2020"/>
        <p:guide pos="2229"/>
        <p:guide pos="4010"/>
        <p:guide pos="4219"/>
        <p:guide pos="30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FD37D-1D00-4239-8F41-4720F73E7E85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1405DD-DCE4-4B54-A7B4-4A60E8037015}">
      <dgm:prSet phldrT="[Text]" custT="1"/>
      <dgm:spPr/>
      <dgm:t>
        <a:bodyPr/>
        <a:lstStyle/>
        <a:p>
          <a:r>
            <a:rPr lang="en-GB" sz="1400" dirty="0" smtClean="0"/>
            <a:t>Supporting Profitable Growth</a:t>
          </a:r>
          <a:endParaRPr lang="en-GB" sz="1400" dirty="0"/>
        </a:p>
      </dgm:t>
    </dgm:pt>
    <dgm:pt modelId="{FC72C73C-204C-48D8-8DAD-E6444F3AD7CF}" type="parTrans" cxnId="{09C87EC7-BA45-4227-8B3D-9E82DFA21B4F}">
      <dgm:prSet/>
      <dgm:spPr/>
      <dgm:t>
        <a:bodyPr/>
        <a:lstStyle/>
        <a:p>
          <a:endParaRPr lang="en-GB"/>
        </a:p>
      </dgm:t>
    </dgm:pt>
    <dgm:pt modelId="{9BE6E7EA-537A-4B0C-9F5F-3A274C6CA00E}" type="sibTrans" cxnId="{09C87EC7-BA45-4227-8B3D-9E82DFA21B4F}">
      <dgm:prSet/>
      <dgm:spPr/>
      <dgm:t>
        <a:bodyPr/>
        <a:lstStyle/>
        <a:p>
          <a:endParaRPr lang="en-GB"/>
        </a:p>
      </dgm:t>
    </dgm:pt>
    <dgm:pt modelId="{058CE0BA-7E40-45F0-9247-A202A3866FF3}">
      <dgm:prSet phldrT="[Text]" custT="1"/>
      <dgm:spPr>
        <a:solidFill>
          <a:srgbClr val="006150"/>
        </a:solidFill>
      </dgm:spPr>
      <dgm:t>
        <a:bodyPr/>
        <a:lstStyle/>
        <a:p>
          <a:r>
            <a:rPr lang="en-GB" sz="1400" dirty="0" smtClean="0"/>
            <a:t>Managing Complexity</a:t>
          </a:r>
          <a:endParaRPr lang="en-GB" sz="1400" dirty="0"/>
        </a:p>
      </dgm:t>
    </dgm:pt>
    <dgm:pt modelId="{73911054-7D9C-4A96-A668-A99C09FAACFB}" type="parTrans" cxnId="{4ADA201D-5EC2-48B3-92A5-58E3784534E1}">
      <dgm:prSet/>
      <dgm:spPr/>
      <dgm:t>
        <a:bodyPr/>
        <a:lstStyle/>
        <a:p>
          <a:endParaRPr lang="en-GB"/>
        </a:p>
      </dgm:t>
    </dgm:pt>
    <dgm:pt modelId="{467B1CAC-1F0B-4B26-90A7-8ACFA22D88B7}" type="sibTrans" cxnId="{4ADA201D-5EC2-48B3-92A5-58E3784534E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F686052A-A260-41EA-ABD1-12D3850844D4}">
      <dgm:prSet phldrT="[Text]" custT="1"/>
      <dgm:spPr>
        <a:solidFill>
          <a:srgbClr val="006150"/>
        </a:solidFill>
      </dgm:spPr>
      <dgm:t>
        <a:bodyPr/>
        <a:lstStyle/>
        <a:p>
          <a:r>
            <a:rPr lang="en-GB" sz="1400" dirty="0" smtClean="0"/>
            <a:t>Risk Management</a:t>
          </a:r>
          <a:endParaRPr lang="en-GB" sz="1400" dirty="0"/>
        </a:p>
      </dgm:t>
    </dgm:pt>
    <dgm:pt modelId="{5FEAC5B7-E6B3-4B2D-A926-29E7B9A1D2FD}" type="parTrans" cxnId="{5CB54065-60D3-4601-97C0-CDC6484BFB1E}">
      <dgm:prSet/>
      <dgm:spPr/>
      <dgm:t>
        <a:bodyPr/>
        <a:lstStyle/>
        <a:p>
          <a:endParaRPr lang="en-GB"/>
        </a:p>
      </dgm:t>
    </dgm:pt>
    <dgm:pt modelId="{41C804A9-3C61-4729-9F1A-4EA6673CE804}" type="sibTrans" cxnId="{5CB54065-60D3-4601-97C0-CDC6484BFB1E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08ADC6BD-0DF5-4902-B14A-BFD39D197FF6}">
      <dgm:prSet phldrT="[Text]" custT="1"/>
      <dgm:spPr>
        <a:solidFill>
          <a:srgbClr val="006150"/>
        </a:solidFill>
      </dgm:spPr>
      <dgm:t>
        <a:bodyPr/>
        <a:lstStyle/>
        <a:p>
          <a:r>
            <a:rPr lang="en-GB" sz="1400" dirty="0" smtClean="0"/>
            <a:t>Cost Control</a:t>
          </a:r>
          <a:endParaRPr lang="en-GB" sz="1400" dirty="0"/>
        </a:p>
      </dgm:t>
    </dgm:pt>
    <dgm:pt modelId="{98CD9C45-2BA0-4576-A20F-50F51E423AE1}" type="parTrans" cxnId="{121677E7-CF66-44AE-B19B-3C53F92016C0}">
      <dgm:prSet/>
      <dgm:spPr/>
      <dgm:t>
        <a:bodyPr/>
        <a:lstStyle/>
        <a:p>
          <a:endParaRPr lang="en-GB"/>
        </a:p>
      </dgm:t>
    </dgm:pt>
    <dgm:pt modelId="{58D78E8A-E85C-4308-80CA-4B7FA3C10D11}" type="sibTrans" cxnId="{121677E7-CF66-44AE-B19B-3C53F92016C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2EECC96A-673A-4076-B1A5-1E55D81563D0}">
      <dgm:prSet phldrT="[Text]" custT="1"/>
      <dgm:spPr>
        <a:solidFill>
          <a:srgbClr val="006150"/>
        </a:solidFill>
      </dgm:spPr>
      <dgm:t>
        <a:bodyPr/>
        <a:lstStyle/>
        <a:p>
          <a:r>
            <a:rPr lang="en-GB" sz="1400" dirty="0" smtClean="0"/>
            <a:t>Scalability</a:t>
          </a:r>
          <a:endParaRPr lang="en-GB" sz="1400" dirty="0"/>
        </a:p>
      </dgm:t>
    </dgm:pt>
    <dgm:pt modelId="{F57317C8-228E-499F-B7F7-CF4899F30E1D}" type="parTrans" cxnId="{D96EE982-8288-4A62-8213-6368654D725D}">
      <dgm:prSet/>
      <dgm:spPr/>
      <dgm:t>
        <a:bodyPr/>
        <a:lstStyle/>
        <a:p>
          <a:endParaRPr lang="en-GB"/>
        </a:p>
      </dgm:t>
    </dgm:pt>
    <dgm:pt modelId="{7D2F3B16-7399-43D0-B675-75CFDBDECB91}" type="sibTrans" cxnId="{D96EE982-8288-4A62-8213-6368654D725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3D339993-8957-4B46-8F78-EA9BAC362521}" type="pres">
      <dgm:prSet presAssocID="{0F1FD37D-1D00-4239-8F41-4720F73E7E8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DDFE461-8AF7-4854-BF91-5BAA46042DD6}" type="pres">
      <dgm:prSet presAssocID="{B61405DD-DCE4-4B54-A7B4-4A60E8037015}" presName="centerShape" presStyleLbl="node0" presStyleIdx="0" presStyleCnt="1" custScaleX="125055" custLinFactNeighborX="-776"/>
      <dgm:spPr/>
      <dgm:t>
        <a:bodyPr/>
        <a:lstStyle/>
        <a:p>
          <a:endParaRPr lang="en-GB"/>
        </a:p>
      </dgm:t>
    </dgm:pt>
    <dgm:pt modelId="{9122F561-9509-4269-8A55-3083A0B2B9E8}" type="pres">
      <dgm:prSet presAssocID="{058CE0BA-7E40-45F0-9247-A202A3866FF3}" presName="node" presStyleLbl="node1" presStyleIdx="0" presStyleCnt="4" custScaleX="20213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BBAD567-5582-4D4B-9503-54E9E405DA53}" type="pres">
      <dgm:prSet presAssocID="{058CE0BA-7E40-45F0-9247-A202A3866FF3}" presName="dummy" presStyleCnt="0"/>
      <dgm:spPr/>
    </dgm:pt>
    <dgm:pt modelId="{DEFA731F-3D3C-419E-92C3-0D693EF06C88}" type="pres">
      <dgm:prSet presAssocID="{467B1CAC-1F0B-4B26-90A7-8ACFA22D88B7}" presName="sibTrans" presStyleLbl="sibTrans2D1" presStyleIdx="0" presStyleCnt="4"/>
      <dgm:spPr/>
      <dgm:t>
        <a:bodyPr/>
        <a:lstStyle/>
        <a:p>
          <a:endParaRPr lang="en-GB"/>
        </a:p>
      </dgm:t>
    </dgm:pt>
    <dgm:pt modelId="{8E59EA77-6082-4391-BC01-24D1BD123ED4}" type="pres">
      <dgm:prSet presAssocID="{F686052A-A260-41EA-ABD1-12D3850844D4}" presName="node" presStyleLbl="node1" presStyleIdx="1" presStyleCnt="4" custScaleX="219282" custRadScaleRad="13466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3E844F4-4C90-46EE-876A-EF59B3BCF11C}" type="pres">
      <dgm:prSet presAssocID="{F686052A-A260-41EA-ABD1-12D3850844D4}" presName="dummy" presStyleCnt="0"/>
      <dgm:spPr/>
    </dgm:pt>
    <dgm:pt modelId="{7F0755A0-5887-454E-AB68-8A2DA6B1B93A}" type="pres">
      <dgm:prSet presAssocID="{41C804A9-3C61-4729-9F1A-4EA6673CE804}" presName="sibTrans" presStyleLbl="sibTrans2D1" presStyleIdx="1" presStyleCnt="4"/>
      <dgm:spPr/>
      <dgm:t>
        <a:bodyPr/>
        <a:lstStyle/>
        <a:p>
          <a:endParaRPr lang="en-GB"/>
        </a:p>
      </dgm:t>
    </dgm:pt>
    <dgm:pt modelId="{74900F33-B10A-40A7-A752-B014558197BF}" type="pres">
      <dgm:prSet presAssocID="{08ADC6BD-0DF5-4902-B14A-BFD39D197FF6}" presName="node" presStyleLbl="node1" presStyleIdx="2" presStyleCnt="4" custScaleX="19010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C61A573-E5CE-4C90-84EC-1CB1A307EDEF}" type="pres">
      <dgm:prSet presAssocID="{08ADC6BD-0DF5-4902-B14A-BFD39D197FF6}" presName="dummy" presStyleCnt="0"/>
      <dgm:spPr/>
    </dgm:pt>
    <dgm:pt modelId="{888F2903-99B0-4700-AF12-CA3EF1F37B8B}" type="pres">
      <dgm:prSet presAssocID="{58D78E8A-E85C-4308-80CA-4B7FA3C10D11}" presName="sibTrans" presStyleLbl="sibTrans2D1" presStyleIdx="2" presStyleCnt="4"/>
      <dgm:spPr/>
      <dgm:t>
        <a:bodyPr/>
        <a:lstStyle/>
        <a:p>
          <a:endParaRPr lang="en-GB"/>
        </a:p>
      </dgm:t>
    </dgm:pt>
    <dgm:pt modelId="{DA1B2361-025D-4AFD-BC6E-B0364C9C132F}" type="pres">
      <dgm:prSet presAssocID="{2EECC96A-673A-4076-B1A5-1E55D81563D0}" presName="node" presStyleLbl="node1" presStyleIdx="3" presStyleCnt="4" custScaleX="200131" custRadScaleRad="1308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4FA14B-E9D4-4D10-94A8-B0D0652E6849}" type="pres">
      <dgm:prSet presAssocID="{2EECC96A-673A-4076-B1A5-1E55D81563D0}" presName="dummy" presStyleCnt="0"/>
      <dgm:spPr/>
    </dgm:pt>
    <dgm:pt modelId="{2023160E-32BB-4641-AD35-D913E08ED90F}" type="pres">
      <dgm:prSet presAssocID="{7D2F3B16-7399-43D0-B675-75CFDBDECB91}" presName="sibTrans" presStyleLbl="sibTrans2D1" presStyleIdx="3" presStyleCnt="4"/>
      <dgm:spPr/>
      <dgm:t>
        <a:bodyPr/>
        <a:lstStyle/>
        <a:p>
          <a:endParaRPr lang="en-GB"/>
        </a:p>
      </dgm:t>
    </dgm:pt>
  </dgm:ptLst>
  <dgm:cxnLst>
    <dgm:cxn modelId="{E3E6E1A2-9E31-4A5D-8FCD-CCFEA47B5A20}" type="presOf" srcId="{467B1CAC-1F0B-4B26-90A7-8ACFA22D88B7}" destId="{DEFA731F-3D3C-419E-92C3-0D693EF06C88}" srcOrd="0" destOrd="0" presId="urn:microsoft.com/office/officeart/2005/8/layout/radial6"/>
    <dgm:cxn modelId="{6439495F-5C21-471D-A030-2545137128E1}" type="presOf" srcId="{0F1FD37D-1D00-4239-8F41-4720F73E7E85}" destId="{3D339993-8957-4B46-8F78-EA9BAC362521}" srcOrd="0" destOrd="0" presId="urn:microsoft.com/office/officeart/2005/8/layout/radial6"/>
    <dgm:cxn modelId="{121677E7-CF66-44AE-B19B-3C53F92016C0}" srcId="{B61405DD-DCE4-4B54-A7B4-4A60E8037015}" destId="{08ADC6BD-0DF5-4902-B14A-BFD39D197FF6}" srcOrd="2" destOrd="0" parTransId="{98CD9C45-2BA0-4576-A20F-50F51E423AE1}" sibTransId="{58D78E8A-E85C-4308-80CA-4B7FA3C10D11}"/>
    <dgm:cxn modelId="{AB8709ED-BC3C-4A8D-B369-C8E0E565F5A7}" type="presOf" srcId="{58D78E8A-E85C-4308-80CA-4B7FA3C10D11}" destId="{888F2903-99B0-4700-AF12-CA3EF1F37B8B}" srcOrd="0" destOrd="0" presId="urn:microsoft.com/office/officeart/2005/8/layout/radial6"/>
    <dgm:cxn modelId="{09C87EC7-BA45-4227-8B3D-9E82DFA21B4F}" srcId="{0F1FD37D-1D00-4239-8F41-4720F73E7E85}" destId="{B61405DD-DCE4-4B54-A7B4-4A60E8037015}" srcOrd="0" destOrd="0" parTransId="{FC72C73C-204C-48D8-8DAD-E6444F3AD7CF}" sibTransId="{9BE6E7EA-537A-4B0C-9F5F-3A274C6CA00E}"/>
    <dgm:cxn modelId="{5CB54065-60D3-4601-97C0-CDC6484BFB1E}" srcId="{B61405DD-DCE4-4B54-A7B4-4A60E8037015}" destId="{F686052A-A260-41EA-ABD1-12D3850844D4}" srcOrd="1" destOrd="0" parTransId="{5FEAC5B7-E6B3-4B2D-A926-29E7B9A1D2FD}" sibTransId="{41C804A9-3C61-4729-9F1A-4EA6673CE804}"/>
    <dgm:cxn modelId="{D96EE982-8288-4A62-8213-6368654D725D}" srcId="{B61405DD-DCE4-4B54-A7B4-4A60E8037015}" destId="{2EECC96A-673A-4076-B1A5-1E55D81563D0}" srcOrd="3" destOrd="0" parTransId="{F57317C8-228E-499F-B7F7-CF4899F30E1D}" sibTransId="{7D2F3B16-7399-43D0-B675-75CFDBDECB91}"/>
    <dgm:cxn modelId="{A0CCF4FF-B363-4913-ABA0-50461172550C}" type="presOf" srcId="{058CE0BA-7E40-45F0-9247-A202A3866FF3}" destId="{9122F561-9509-4269-8A55-3083A0B2B9E8}" srcOrd="0" destOrd="0" presId="urn:microsoft.com/office/officeart/2005/8/layout/radial6"/>
    <dgm:cxn modelId="{4ADA201D-5EC2-48B3-92A5-58E3784534E1}" srcId="{B61405DD-DCE4-4B54-A7B4-4A60E8037015}" destId="{058CE0BA-7E40-45F0-9247-A202A3866FF3}" srcOrd="0" destOrd="0" parTransId="{73911054-7D9C-4A96-A668-A99C09FAACFB}" sibTransId="{467B1CAC-1F0B-4B26-90A7-8ACFA22D88B7}"/>
    <dgm:cxn modelId="{99599C50-68B6-42AA-8E53-A80B5B776284}" type="presOf" srcId="{B61405DD-DCE4-4B54-A7B4-4A60E8037015}" destId="{4DDFE461-8AF7-4854-BF91-5BAA46042DD6}" srcOrd="0" destOrd="0" presId="urn:microsoft.com/office/officeart/2005/8/layout/radial6"/>
    <dgm:cxn modelId="{EF63358C-E6BF-4C95-8044-96459386D9CC}" type="presOf" srcId="{08ADC6BD-0DF5-4902-B14A-BFD39D197FF6}" destId="{74900F33-B10A-40A7-A752-B014558197BF}" srcOrd="0" destOrd="0" presId="urn:microsoft.com/office/officeart/2005/8/layout/radial6"/>
    <dgm:cxn modelId="{51073E86-47C8-49A5-9D68-F19910A6BDC2}" type="presOf" srcId="{7D2F3B16-7399-43D0-B675-75CFDBDECB91}" destId="{2023160E-32BB-4641-AD35-D913E08ED90F}" srcOrd="0" destOrd="0" presId="urn:microsoft.com/office/officeart/2005/8/layout/radial6"/>
    <dgm:cxn modelId="{3C4745A5-79CD-45A1-8B9E-85974A95C80F}" type="presOf" srcId="{F686052A-A260-41EA-ABD1-12D3850844D4}" destId="{8E59EA77-6082-4391-BC01-24D1BD123ED4}" srcOrd="0" destOrd="0" presId="urn:microsoft.com/office/officeart/2005/8/layout/radial6"/>
    <dgm:cxn modelId="{5A26CE84-E765-4780-B222-FD451B14A57E}" type="presOf" srcId="{2EECC96A-673A-4076-B1A5-1E55D81563D0}" destId="{DA1B2361-025D-4AFD-BC6E-B0364C9C132F}" srcOrd="0" destOrd="0" presId="urn:microsoft.com/office/officeart/2005/8/layout/radial6"/>
    <dgm:cxn modelId="{1D447BF5-B93A-45CD-A396-2D4447BA06DA}" type="presOf" srcId="{41C804A9-3C61-4729-9F1A-4EA6673CE804}" destId="{7F0755A0-5887-454E-AB68-8A2DA6B1B93A}" srcOrd="0" destOrd="0" presId="urn:microsoft.com/office/officeart/2005/8/layout/radial6"/>
    <dgm:cxn modelId="{5D3B460F-9F4B-4EBF-8031-84EEC23D4079}" type="presParOf" srcId="{3D339993-8957-4B46-8F78-EA9BAC362521}" destId="{4DDFE461-8AF7-4854-BF91-5BAA46042DD6}" srcOrd="0" destOrd="0" presId="urn:microsoft.com/office/officeart/2005/8/layout/radial6"/>
    <dgm:cxn modelId="{05045E81-0725-4EB5-A026-F79FFF9AB182}" type="presParOf" srcId="{3D339993-8957-4B46-8F78-EA9BAC362521}" destId="{9122F561-9509-4269-8A55-3083A0B2B9E8}" srcOrd="1" destOrd="0" presId="urn:microsoft.com/office/officeart/2005/8/layout/radial6"/>
    <dgm:cxn modelId="{BFBFDA01-FB9C-4C11-9C4F-DE211D51143F}" type="presParOf" srcId="{3D339993-8957-4B46-8F78-EA9BAC362521}" destId="{8BBAD567-5582-4D4B-9503-54E9E405DA53}" srcOrd="2" destOrd="0" presId="urn:microsoft.com/office/officeart/2005/8/layout/radial6"/>
    <dgm:cxn modelId="{2DA288E4-9BF4-4D6E-9B10-998A41488500}" type="presParOf" srcId="{3D339993-8957-4B46-8F78-EA9BAC362521}" destId="{DEFA731F-3D3C-419E-92C3-0D693EF06C88}" srcOrd="3" destOrd="0" presId="urn:microsoft.com/office/officeart/2005/8/layout/radial6"/>
    <dgm:cxn modelId="{7794D03E-E561-4538-AD37-D310FF2A0362}" type="presParOf" srcId="{3D339993-8957-4B46-8F78-EA9BAC362521}" destId="{8E59EA77-6082-4391-BC01-24D1BD123ED4}" srcOrd="4" destOrd="0" presId="urn:microsoft.com/office/officeart/2005/8/layout/radial6"/>
    <dgm:cxn modelId="{3F5CC425-DFFB-4590-9BB4-5F69651B7209}" type="presParOf" srcId="{3D339993-8957-4B46-8F78-EA9BAC362521}" destId="{D3E844F4-4C90-46EE-876A-EF59B3BCF11C}" srcOrd="5" destOrd="0" presId="urn:microsoft.com/office/officeart/2005/8/layout/radial6"/>
    <dgm:cxn modelId="{DEABEA94-7B74-49EF-A23E-2F4A3A62528C}" type="presParOf" srcId="{3D339993-8957-4B46-8F78-EA9BAC362521}" destId="{7F0755A0-5887-454E-AB68-8A2DA6B1B93A}" srcOrd="6" destOrd="0" presId="urn:microsoft.com/office/officeart/2005/8/layout/radial6"/>
    <dgm:cxn modelId="{9A89951C-3225-4260-96DE-E52320EFECED}" type="presParOf" srcId="{3D339993-8957-4B46-8F78-EA9BAC362521}" destId="{74900F33-B10A-40A7-A752-B014558197BF}" srcOrd="7" destOrd="0" presId="urn:microsoft.com/office/officeart/2005/8/layout/radial6"/>
    <dgm:cxn modelId="{4572A538-0FC8-4B06-B7DB-DC3B9512FDA9}" type="presParOf" srcId="{3D339993-8957-4B46-8F78-EA9BAC362521}" destId="{BC61A573-E5CE-4C90-84EC-1CB1A307EDEF}" srcOrd="8" destOrd="0" presId="urn:microsoft.com/office/officeart/2005/8/layout/radial6"/>
    <dgm:cxn modelId="{1CA0EA32-6607-4E0E-A5A2-742C75A297E2}" type="presParOf" srcId="{3D339993-8957-4B46-8F78-EA9BAC362521}" destId="{888F2903-99B0-4700-AF12-CA3EF1F37B8B}" srcOrd="9" destOrd="0" presId="urn:microsoft.com/office/officeart/2005/8/layout/radial6"/>
    <dgm:cxn modelId="{5518246D-FD64-4CA9-8D65-A7DDA5797809}" type="presParOf" srcId="{3D339993-8957-4B46-8F78-EA9BAC362521}" destId="{DA1B2361-025D-4AFD-BC6E-B0364C9C132F}" srcOrd="10" destOrd="0" presId="urn:microsoft.com/office/officeart/2005/8/layout/radial6"/>
    <dgm:cxn modelId="{5D2D63E0-9B83-4CEF-A1A2-52F6240BB5DF}" type="presParOf" srcId="{3D339993-8957-4B46-8F78-EA9BAC362521}" destId="{2F4FA14B-E9D4-4D10-94A8-B0D0652E6849}" srcOrd="11" destOrd="0" presId="urn:microsoft.com/office/officeart/2005/8/layout/radial6"/>
    <dgm:cxn modelId="{49C76E1C-20E4-4DD1-ACC0-56272C3E696D}" type="presParOf" srcId="{3D339993-8957-4B46-8F78-EA9BAC362521}" destId="{2023160E-32BB-4641-AD35-D913E08ED90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3160E-32BB-4641-AD35-D913E08ED90F}">
      <dsp:nvSpPr>
        <dsp:cNvPr id="0" name=""/>
        <dsp:cNvSpPr/>
      </dsp:nvSpPr>
      <dsp:spPr>
        <a:xfrm>
          <a:off x="1473698" y="422057"/>
          <a:ext cx="3357097" cy="3357097"/>
        </a:xfrm>
        <a:prstGeom prst="blockArc">
          <a:avLst>
            <a:gd name="adj1" fmla="val 10631380"/>
            <a:gd name="adj2" fmla="val 17280960"/>
            <a:gd name="adj3" fmla="val 4636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F2903-99B0-4700-AF12-CA3EF1F37B8B}">
      <dsp:nvSpPr>
        <dsp:cNvPr id="0" name=""/>
        <dsp:cNvSpPr/>
      </dsp:nvSpPr>
      <dsp:spPr>
        <a:xfrm>
          <a:off x="1473698" y="582840"/>
          <a:ext cx="3357097" cy="3357097"/>
        </a:xfrm>
        <a:prstGeom prst="blockArc">
          <a:avLst>
            <a:gd name="adj1" fmla="val 4319040"/>
            <a:gd name="adj2" fmla="val 10968620"/>
            <a:gd name="adj3" fmla="val 4636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755A0-5887-454E-AB68-8A2DA6B1B93A}">
      <dsp:nvSpPr>
        <dsp:cNvPr id="0" name=""/>
        <dsp:cNvSpPr/>
      </dsp:nvSpPr>
      <dsp:spPr>
        <a:xfrm>
          <a:off x="2552457" y="605325"/>
          <a:ext cx="3357097" cy="3357097"/>
        </a:xfrm>
        <a:prstGeom prst="blockArc">
          <a:avLst>
            <a:gd name="adj1" fmla="val 21384162"/>
            <a:gd name="adj2" fmla="val 6624250"/>
            <a:gd name="adj3" fmla="val 4636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A731F-3D3C-419E-92C3-0D693EF06C88}">
      <dsp:nvSpPr>
        <dsp:cNvPr id="0" name=""/>
        <dsp:cNvSpPr/>
      </dsp:nvSpPr>
      <dsp:spPr>
        <a:xfrm>
          <a:off x="2552457" y="399571"/>
          <a:ext cx="3357097" cy="3357097"/>
        </a:xfrm>
        <a:prstGeom prst="blockArc">
          <a:avLst>
            <a:gd name="adj1" fmla="val 14975750"/>
            <a:gd name="adj2" fmla="val 215838"/>
            <a:gd name="adj3" fmla="val 4636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FE461-8AF7-4854-BF91-5BAA46042DD6}">
      <dsp:nvSpPr>
        <dsp:cNvPr id="0" name=""/>
        <dsp:cNvSpPr/>
      </dsp:nvSpPr>
      <dsp:spPr>
        <a:xfrm>
          <a:off x="2668565" y="1409059"/>
          <a:ext cx="1930694" cy="15438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Supporting Profitable Growth</a:t>
          </a:r>
          <a:endParaRPr lang="en-GB" sz="1400" kern="1200" dirty="0"/>
        </a:p>
      </dsp:txBody>
      <dsp:txXfrm>
        <a:off x="2951309" y="1635154"/>
        <a:ext cx="1365206" cy="1091686"/>
      </dsp:txXfrm>
    </dsp:sp>
    <dsp:sp modelId="{9122F561-9509-4269-8A55-3083A0B2B9E8}">
      <dsp:nvSpPr>
        <dsp:cNvPr id="0" name=""/>
        <dsp:cNvSpPr/>
      </dsp:nvSpPr>
      <dsp:spPr>
        <a:xfrm>
          <a:off x="2567110" y="997"/>
          <a:ext cx="2184500" cy="1080713"/>
        </a:xfrm>
        <a:prstGeom prst="ellipse">
          <a:avLst/>
        </a:prstGeom>
        <a:solidFill>
          <a:srgbClr val="0061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Managing Complexity</a:t>
          </a:r>
          <a:endParaRPr lang="en-GB" sz="1400" kern="1200" dirty="0"/>
        </a:p>
      </dsp:txBody>
      <dsp:txXfrm>
        <a:off x="2887023" y="159264"/>
        <a:ext cx="1544674" cy="764179"/>
      </dsp:txXfrm>
    </dsp:sp>
    <dsp:sp modelId="{8E59EA77-6082-4391-BC01-24D1BD123ED4}">
      <dsp:nvSpPr>
        <dsp:cNvPr id="0" name=""/>
        <dsp:cNvSpPr/>
      </dsp:nvSpPr>
      <dsp:spPr>
        <a:xfrm>
          <a:off x="4682513" y="1640640"/>
          <a:ext cx="2369810" cy="1080713"/>
        </a:xfrm>
        <a:prstGeom prst="ellipse">
          <a:avLst/>
        </a:prstGeom>
        <a:solidFill>
          <a:srgbClr val="0061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Risk Management</a:t>
          </a:r>
          <a:endParaRPr lang="en-GB" sz="1400" kern="1200" dirty="0"/>
        </a:p>
      </dsp:txBody>
      <dsp:txXfrm>
        <a:off x="5029564" y="1798907"/>
        <a:ext cx="1675708" cy="764179"/>
      </dsp:txXfrm>
    </dsp:sp>
    <dsp:sp modelId="{74900F33-B10A-40A7-A752-B014558197BF}">
      <dsp:nvSpPr>
        <dsp:cNvPr id="0" name=""/>
        <dsp:cNvSpPr/>
      </dsp:nvSpPr>
      <dsp:spPr>
        <a:xfrm>
          <a:off x="2632093" y="3280283"/>
          <a:ext cx="2054533" cy="1080713"/>
        </a:xfrm>
        <a:prstGeom prst="ellipse">
          <a:avLst/>
        </a:prstGeom>
        <a:solidFill>
          <a:srgbClr val="0061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Cost Control</a:t>
          </a:r>
          <a:endParaRPr lang="en-GB" sz="1400" kern="1200" dirty="0"/>
        </a:p>
      </dsp:txBody>
      <dsp:txXfrm>
        <a:off x="2932972" y="3438550"/>
        <a:ext cx="1452775" cy="764179"/>
      </dsp:txXfrm>
    </dsp:sp>
    <dsp:sp modelId="{DA1B2361-025D-4AFD-BC6E-B0364C9C132F}">
      <dsp:nvSpPr>
        <dsp:cNvPr id="0" name=""/>
        <dsp:cNvSpPr/>
      </dsp:nvSpPr>
      <dsp:spPr>
        <a:xfrm>
          <a:off x="433154" y="1640640"/>
          <a:ext cx="2162842" cy="1080713"/>
        </a:xfrm>
        <a:prstGeom prst="ellipse">
          <a:avLst/>
        </a:prstGeom>
        <a:solidFill>
          <a:srgbClr val="0061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Scalability</a:t>
          </a:r>
          <a:endParaRPr lang="en-GB" sz="1400" kern="1200" dirty="0"/>
        </a:p>
      </dsp:txBody>
      <dsp:txXfrm>
        <a:off x="749895" y="1798907"/>
        <a:ext cx="1529360" cy="764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4B294-90A5-43D3-AA05-30DA43B8D1C2}" type="datetimeFigureOut">
              <a:rPr smtClean="0"/>
              <a:pPr/>
              <a:t>09/09/2011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smtClean="0"/>
              <a:t>Click to edit Master text styles</a:t>
            </a:r>
          </a:p>
          <a:p>
            <a:pPr lvl="1"/>
            <a:r>
              <a:rPr smtClean="0"/>
              <a:t>Second level</a:t>
            </a:r>
          </a:p>
          <a:p>
            <a:pPr lvl="2"/>
            <a:r>
              <a:rPr smtClean="0"/>
              <a:t>Third level</a:t>
            </a:r>
          </a:p>
          <a:p>
            <a:pPr lvl="3"/>
            <a:r>
              <a:rPr smtClean="0"/>
              <a:t>Fourth level</a:t>
            </a:r>
          </a:p>
          <a:p>
            <a:pPr lvl="4"/>
            <a:r>
              <a:rPr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B576D-7168-47E3-BCB3-98A193A3E45A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7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tags" Target="../tags/tag44.xml"/><Relationship Id="rId47" Type="http://schemas.openxmlformats.org/officeDocument/2006/relationships/image" Target="../media/image19.png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41" Type="http://schemas.openxmlformats.org/officeDocument/2006/relationships/tags" Target="../tags/tag43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756000"/>
            <a:ext cx="6026400" cy="892800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GB" sz="3200" dirty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7" name="Footer Border"/>
          <p:cNvCxnSpPr/>
          <p:nvPr userDrawn="1"/>
        </p:nvCxnSpPr>
        <p:spPr>
          <a:xfrm>
            <a:off x="363002" y="5770737"/>
            <a:ext cx="916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ddress"/>
          <p:cNvSpPr/>
          <p:nvPr userDrawn="1"/>
        </p:nvSpPr>
        <p:spPr>
          <a:xfrm>
            <a:off x="361952" y="6149579"/>
            <a:ext cx="338708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000" cap="all" dirty="0" smtClean="0">
                <a:solidFill>
                  <a:srgbClr val="6E6E70"/>
                </a:solidFill>
              </a:rPr>
              <a:t>Old Mutual Global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</a:t>
            </a:r>
            <a:r>
              <a:rPr lang="en-GB" sz="1000" cap="all" dirty="0" smtClean="0">
                <a:solidFill>
                  <a:srgbClr val="6E6E70"/>
                </a:solidFill>
              </a:rPr>
              <a:t>Investors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</a:t>
            </a:r>
            <a:r>
              <a:rPr lang="en-GB" sz="1000" cap="all" dirty="0" smtClean="0">
                <a:solidFill>
                  <a:srgbClr val="6E6E70"/>
                </a:solidFill>
              </a:rPr>
              <a:t>(UK)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</a:t>
            </a:r>
            <a:r>
              <a:rPr lang="en-GB" sz="1000" cap="all" dirty="0" smtClean="0">
                <a:solidFill>
                  <a:srgbClr val="6E6E70"/>
                </a:solidFill>
              </a:rPr>
              <a:t>Limited</a:t>
            </a:r>
          </a:p>
          <a:p>
            <a:pPr algn="l">
              <a:spcAft>
                <a:spcPts val="0"/>
              </a:spcAft>
            </a:pPr>
            <a:r>
              <a:rPr lang="en-GB" sz="1000" cap="all" dirty="0" smtClean="0">
                <a:solidFill>
                  <a:srgbClr val="6E6E70"/>
                </a:solidFill>
              </a:rPr>
              <a:t>+44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(0)</a:t>
            </a:r>
            <a:r>
              <a:rPr lang="en-GB" sz="1000" cap="all" dirty="0" smtClean="0">
                <a:solidFill>
                  <a:srgbClr val="6E6E70"/>
                </a:solidFill>
              </a:rPr>
              <a:t>20 7332 7500  omglobalinvestors.com</a:t>
            </a:r>
          </a:p>
        </p:txBody>
      </p:sp>
      <p:sp>
        <p:nvSpPr>
          <p:cNvPr id="9" name="Tagline"/>
          <p:cNvSpPr txBox="1"/>
          <p:nvPr userDrawn="1"/>
        </p:nvSpPr>
        <p:spPr>
          <a:xfrm>
            <a:off x="4296472" y="6214177"/>
            <a:ext cx="2449054" cy="1785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500" dirty="0" smtClean="0">
                <a:solidFill>
                  <a:srgbClr val="6EAB24"/>
                </a:solidFill>
              </a:rPr>
              <a:t>Building better</a:t>
            </a:r>
            <a:r>
              <a:rPr lang="en-GB" sz="1500" baseline="0" dirty="0" smtClean="0">
                <a:solidFill>
                  <a:srgbClr val="6EAB24"/>
                </a:solidFill>
              </a:rPr>
              <a:t> </a:t>
            </a:r>
            <a:r>
              <a:rPr lang="en-GB" sz="1500" dirty="0" smtClean="0">
                <a:solidFill>
                  <a:srgbClr val="6EAB24"/>
                </a:solidFill>
              </a:rPr>
              <a:t>solutions</a:t>
            </a:r>
            <a:endParaRPr lang="en-US" sz="1500" dirty="0" smtClean="0">
              <a:solidFill>
                <a:srgbClr val="6EAB24"/>
              </a:solidFill>
            </a:endParaRPr>
          </a:p>
        </p:txBody>
      </p:sp>
      <p:pic>
        <p:nvPicPr>
          <p:cNvPr id="10" name="OMAM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0464" y="6009092"/>
            <a:ext cx="2591998" cy="588750"/>
          </a:xfrm>
          <a:prstGeom prst="rect">
            <a:avLst/>
          </a:prstGeom>
        </p:spPr>
      </p:pic>
      <p:sp>
        <p:nvSpPr>
          <p:cNvPr id="11" name="Cover Block"/>
          <p:cNvSpPr>
            <a:spLocks noChangeArrowheads="1"/>
          </p:cNvSpPr>
          <p:nvPr userDrawn="1"/>
        </p:nvSpPr>
        <p:spPr bwMode="auto">
          <a:xfrm>
            <a:off x="361950" y="566738"/>
            <a:ext cx="9162000" cy="114300"/>
          </a:xfrm>
          <a:prstGeom prst="rect">
            <a:avLst/>
          </a:prstGeom>
          <a:gradFill>
            <a:gsLst>
              <a:gs pos="0">
                <a:srgbClr val="6EAB24"/>
              </a:gs>
              <a:gs pos="100000">
                <a:srgbClr val="006150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b="1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60000" y="1638000"/>
            <a:ext cx="6026400" cy="837152"/>
          </a:xfrm>
        </p:spPr>
        <p:txBody>
          <a:bodyPr wrap="square">
            <a:spAutoFit/>
          </a:bodyPr>
          <a:lstStyle>
            <a:lvl1pPr marL="0" indent="0" algn="l">
              <a:lnSpc>
                <a:spcPct val="85000"/>
              </a:lnSpc>
              <a:buNone/>
              <a:defRPr sz="32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96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B1AA1-E973-46F3-A048-CC0D877343A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705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00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B1AA1-E973-46F3-A048-CC0D877343A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440000"/>
            <a:ext cx="4417200" cy="241980"/>
          </a:xfrm>
          <a:blipFill dpi="0" rotWithShape="1">
            <a:blip r:embed="rId2"/>
            <a:srcRect/>
            <a:tile tx="0" ty="0" sx="100000" sy="100000" flip="none" algn="t"/>
          </a:blipFill>
        </p:spPr>
        <p:txBody>
          <a:bodyPr vert="horz" lIns="0" tIns="72000" rIns="0" bIns="0" rtlCol="0" anchor="t" anchorCtr="0">
            <a:spAutoFit/>
          </a:bodyPr>
          <a:lstStyle>
            <a:lvl1pPr marL="0" indent="0" algn="l" rtl="0" eaLnBrk="1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1100" b="1" kern="1200" cap="all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R="0" lvl="0" defTabSz="1001855" fontAlgn="auto">
              <a:lnSpc>
                <a:spcPct val="100000"/>
              </a:lnSpc>
              <a:spcBef>
                <a:spcPct val="20000"/>
              </a:spcBef>
              <a:buClrTx/>
              <a:buSzPct val="150000"/>
              <a:tabLst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771200"/>
            <a:ext cx="4417200" cy="38844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4800" y="1440000"/>
            <a:ext cx="4417200" cy="241980"/>
          </a:xfrm>
          <a:blipFill dpi="0" rotWithShape="1">
            <a:blip r:embed="rId2"/>
            <a:srcRect/>
            <a:tile tx="0" ty="0" sx="100000" sy="100000" flip="none" algn="t"/>
          </a:blipFill>
        </p:spPr>
        <p:txBody>
          <a:bodyPr vert="horz" lIns="0" tIns="72000" rIns="0" bIns="0" rtlCol="0" anchor="t" anchorCtr="0">
            <a:spAutoFit/>
          </a:bodyPr>
          <a:lstStyle>
            <a:lvl1pPr marL="0" indent="0" algn="l" rtl="0" eaLnBrk="1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1100" b="1" kern="1200" cap="all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R="0" lvl="0" defTabSz="1001855" fontAlgn="auto">
              <a:lnSpc>
                <a:spcPct val="100000"/>
              </a:lnSpc>
              <a:spcBef>
                <a:spcPct val="20000"/>
              </a:spcBef>
              <a:buClrTx/>
              <a:buSzPct val="150000"/>
              <a:tabLst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4800" y="1771200"/>
            <a:ext cx="4417200" cy="388440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B1AA1-E973-46F3-A048-CC0D877343A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285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762" y="1449524"/>
            <a:ext cx="4420800" cy="4174989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defRPr lang="en-US" sz="11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77" y="1449525"/>
            <a:ext cx="4420800" cy="417600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B1AA1-E973-46F3-A048-CC0D877343A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503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Rating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756000"/>
            <a:ext cx="6026400" cy="892800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GB" sz="3200" dirty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7" name="Footer Border"/>
          <p:cNvCxnSpPr/>
          <p:nvPr userDrawn="1"/>
        </p:nvCxnSpPr>
        <p:spPr>
          <a:xfrm>
            <a:off x="363002" y="5770737"/>
            <a:ext cx="916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ddress"/>
          <p:cNvSpPr/>
          <p:nvPr userDrawn="1"/>
        </p:nvSpPr>
        <p:spPr>
          <a:xfrm>
            <a:off x="361952" y="6149579"/>
            <a:ext cx="338708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000" cap="all" dirty="0" smtClean="0">
                <a:solidFill>
                  <a:srgbClr val="6E6E70"/>
                </a:solidFill>
              </a:rPr>
              <a:t>Old Mutual Global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</a:t>
            </a:r>
            <a:r>
              <a:rPr lang="en-GB" sz="1000" cap="all" dirty="0" smtClean="0">
                <a:solidFill>
                  <a:srgbClr val="6E6E70"/>
                </a:solidFill>
              </a:rPr>
              <a:t>Investors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</a:t>
            </a:r>
            <a:r>
              <a:rPr lang="en-GB" sz="1000" cap="all" dirty="0" smtClean="0">
                <a:solidFill>
                  <a:srgbClr val="6E6E70"/>
                </a:solidFill>
              </a:rPr>
              <a:t>(UK)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</a:t>
            </a:r>
            <a:r>
              <a:rPr lang="en-GB" sz="1000" cap="all" dirty="0" smtClean="0">
                <a:solidFill>
                  <a:srgbClr val="6E6E70"/>
                </a:solidFill>
              </a:rPr>
              <a:t>Limited</a:t>
            </a:r>
          </a:p>
          <a:p>
            <a:pPr algn="l">
              <a:spcAft>
                <a:spcPts val="0"/>
              </a:spcAft>
            </a:pPr>
            <a:r>
              <a:rPr lang="en-GB" sz="1000" cap="all" dirty="0" smtClean="0">
                <a:solidFill>
                  <a:srgbClr val="6E6E70"/>
                </a:solidFill>
              </a:rPr>
              <a:t>+44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(0)</a:t>
            </a:r>
            <a:r>
              <a:rPr lang="en-GB" sz="1000" cap="all" dirty="0" smtClean="0">
                <a:solidFill>
                  <a:srgbClr val="6E6E70"/>
                </a:solidFill>
              </a:rPr>
              <a:t>20 7332 7500  omglobalinvestors.com</a:t>
            </a:r>
          </a:p>
        </p:txBody>
      </p:sp>
      <p:sp>
        <p:nvSpPr>
          <p:cNvPr id="9" name="Tagline"/>
          <p:cNvSpPr txBox="1"/>
          <p:nvPr userDrawn="1"/>
        </p:nvSpPr>
        <p:spPr>
          <a:xfrm>
            <a:off x="4296472" y="6214177"/>
            <a:ext cx="2449054" cy="1785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500" dirty="0" smtClean="0">
                <a:solidFill>
                  <a:srgbClr val="6EAB24"/>
                </a:solidFill>
              </a:rPr>
              <a:t>Building better</a:t>
            </a:r>
            <a:r>
              <a:rPr lang="en-GB" sz="1500" baseline="0" dirty="0" smtClean="0">
                <a:solidFill>
                  <a:srgbClr val="6EAB24"/>
                </a:solidFill>
              </a:rPr>
              <a:t> </a:t>
            </a:r>
            <a:r>
              <a:rPr lang="en-GB" sz="1500" dirty="0" smtClean="0">
                <a:solidFill>
                  <a:srgbClr val="6EAB24"/>
                </a:solidFill>
              </a:rPr>
              <a:t>solutions</a:t>
            </a:r>
            <a:endParaRPr lang="en-US" sz="1500" dirty="0" smtClean="0">
              <a:solidFill>
                <a:srgbClr val="6EAB24"/>
              </a:solidFill>
            </a:endParaRPr>
          </a:p>
        </p:txBody>
      </p:sp>
      <p:pic>
        <p:nvPicPr>
          <p:cNvPr id="10" name="OMAM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0464" y="6009092"/>
            <a:ext cx="2591998" cy="588750"/>
          </a:xfrm>
          <a:prstGeom prst="rect">
            <a:avLst/>
          </a:prstGeom>
        </p:spPr>
      </p:pic>
      <p:sp>
        <p:nvSpPr>
          <p:cNvPr id="11" name="Cover Block"/>
          <p:cNvSpPr>
            <a:spLocks noChangeArrowheads="1"/>
          </p:cNvSpPr>
          <p:nvPr userDrawn="1"/>
        </p:nvSpPr>
        <p:spPr bwMode="auto">
          <a:xfrm>
            <a:off x="361950" y="566738"/>
            <a:ext cx="9162000" cy="114300"/>
          </a:xfrm>
          <a:prstGeom prst="rect">
            <a:avLst/>
          </a:prstGeom>
          <a:gradFill>
            <a:gsLst>
              <a:gs pos="0">
                <a:srgbClr val="6EAB24"/>
              </a:gs>
              <a:gs pos="100000">
                <a:srgbClr val="006150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b="1" dirty="0"/>
          </a:p>
        </p:txBody>
      </p:sp>
      <p:pic>
        <p:nvPicPr>
          <p:cNvPr id="12" name="Picture 13" descr="N:\PSL\Client\Old Mutual Asset Management\Design\2013\Logos and Images\Ratings logos\Medium RGB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511854" y="5197187"/>
            <a:ext cx="460930" cy="460930"/>
          </a:xfrm>
          <a:prstGeom prst="rect">
            <a:avLst/>
          </a:prstGeom>
          <a:noFill/>
        </p:spPr>
      </p:pic>
      <p:pic>
        <p:nvPicPr>
          <p:cNvPr id="13" name="Picture 2" descr="N:\PSL\Client\Old Mutual Asset Management\Design\Design Guidelines\Revised Designs 24-2-12\A_small.jpg"/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4577622" y="5376622"/>
            <a:ext cx="73275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N:\PSL\Client\Old Mutual Asset Management\Design\2013\Logos and Images\Ratings logos\S&amp;P_Grading logos\S&amp;P_Grading_5 year.jpg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-2291557" y="4610785"/>
            <a:ext cx="1176073" cy="287918"/>
          </a:xfrm>
          <a:prstGeom prst="rect">
            <a:avLst/>
          </a:prstGeom>
          <a:noFill/>
        </p:spPr>
      </p:pic>
      <p:pic>
        <p:nvPicPr>
          <p:cNvPr id="15" name="Picture 7" descr="N:\PSL\Client\Old Mutual Asset Management\Design\2013\Logos and Images\Ratings logos\MstarOBSRPositiveJune5Yr.jpg"/>
          <p:cNvPicPr>
            <a:picLocks noChangeAspect="1" noChangeArrowheads="1"/>
          </p:cNvPicPr>
          <p:nvPr userDrawn="1"/>
        </p:nvPicPr>
        <p:blipFill>
          <a:blip r:embed="rId6"/>
          <a:stretch>
            <a:fillRect/>
          </a:stretch>
        </p:blipFill>
        <p:spPr bwMode="auto">
          <a:xfrm>
            <a:off x="1843794" y="5214410"/>
            <a:ext cx="453676" cy="479000"/>
          </a:xfrm>
          <a:prstGeom prst="rect">
            <a:avLst/>
          </a:prstGeom>
          <a:noFill/>
        </p:spPr>
      </p:pic>
      <p:pic>
        <p:nvPicPr>
          <p:cNvPr id="16" name="Picture 2" descr="N:\PSL\Client\Old Mutual Asset Management\Design\2013\Logos and Images\Ratings logos\S&amp;P_Grading logos\S&amp;P_Grading_Silver.jpg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3187168" y="5376622"/>
            <a:ext cx="1176070" cy="287917"/>
          </a:xfrm>
          <a:prstGeom prst="rect">
            <a:avLst/>
          </a:prstGeom>
          <a:noFill/>
        </p:spPr>
      </p:pic>
      <p:pic>
        <p:nvPicPr>
          <p:cNvPr id="17" name="Picture 3" descr="N:\PSL\Client\Old Mutual Asset Management\Design\2013\Logos and Images\Ratings logos\S&amp;P_Grading logos\S&amp;P_Grading_5 year.jpg"/>
          <p:cNvPicPr>
            <a:picLocks noChangeAspect="1" noChangeArrowheads="1"/>
          </p:cNvPicPr>
          <p:nvPr userDrawn="1"/>
        </p:nvPicPr>
        <p:blipFill>
          <a:blip r:embed="rId7"/>
          <a:stretch>
            <a:fillRect/>
          </a:stretch>
        </p:blipFill>
        <p:spPr bwMode="auto">
          <a:xfrm>
            <a:off x="-2291558" y="3838937"/>
            <a:ext cx="1176070" cy="287917"/>
          </a:xfrm>
          <a:prstGeom prst="rect">
            <a:avLst/>
          </a:prstGeom>
          <a:noFill/>
        </p:spPr>
      </p:pic>
      <p:pic>
        <p:nvPicPr>
          <p:cNvPr id="18" name="Picture 4" descr="N:\PSL\Client\Old Mutual Asset Management\Design\2013\Logos and Images\Ratings logos\S&amp;P_Grading logos\S&amp;P_Grading_Bronze.jpg"/>
          <p:cNvPicPr>
            <a:picLocks noChangeAspect="1" noChangeArrowheads="1"/>
          </p:cNvPicPr>
          <p:nvPr userDrawn="1"/>
        </p:nvPicPr>
        <p:blipFill>
          <a:blip r:embed="rId8"/>
          <a:stretch>
            <a:fillRect/>
          </a:stretch>
        </p:blipFill>
        <p:spPr bwMode="auto">
          <a:xfrm>
            <a:off x="-2291557" y="4224861"/>
            <a:ext cx="1176070" cy="287917"/>
          </a:xfrm>
          <a:prstGeom prst="rect">
            <a:avLst/>
          </a:prstGeom>
          <a:noFill/>
        </p:spPr>
      </p:pic>
      <p:pic>
        <p:nvPicPr>
          <p:cNvPr id="19" name="Picture 5" descr="N:\PSL\Client\Old Mutual Asset Management\Design\2013\Logos and Images\Ratings logos\S&amp;P_Grading logos\S&amp;P_Grading_Gold.jpg"/>
          <p:cNvPicPr>
            <a:picLocks noChangeAspect="1" noChangeArrowheads="1"/>
          </p:cNvPicPr>
          <p:nvPr userDrawn="1"/>
        </p:nvPicPr>
        <p:blipFill>
          <a:blip r:embed="rId9"/>
          <a:stretch>
            <a:fillRect/>
          </a:stretch>
        </p:blipFill>
        <p:spPr bwMode="auto">
          <a:xfrm>
            <a:off x="-2291558" y="4996710"/>
            <a:ext cx="1176070" cy="287917"/>
          </a:xfrm>
          <a:prstGeom prst="rect">
            <a:avLst/>
          </a:prstGeom>
          <a:noFill/>
        </p:spPr>
      </p:pic>
      <p:pic>
        <p:nvPicPr>
          <p:cNvPr id="20" name="Picture 6" descr="N:\PSL\Client\Old Mutual Asset Management\Design\2013\Logos and Images\Ratings logos\S&amp;P_Grading logos\S&amp;P_Grading_Platinum.jpg"/>
          <p:cNvPicPr>
            <a:picLocks noChangeAspect="1" noChangeArrowheads="1"/>
          </p:cNvPicPr>
          <p:nvPr userDrawn="1"/>
        </p:nvPicPr>
        <p:blipFill>
          <a:blip r:embed="rId10"/>
          <a:stretch>
            <a:fillRect/>
          </a:stretch>
        </p:blipFill>
        <p:spPr bwMode="auto">
          <a:xfrm>
            <a:off x="-2291558" y="5382633"/>
            <a:ext cx="1176070" cy="287917"/>
          </a:xfrm>
          <a:prstGeom prst="rect">
            <a:avLst/>
          </a:prstGeom>
          <a:noFill/>
        </p:spPr>
      </p:pic>
      <p:pic>
        <p:nvPicPr>
          <p:cNvPr id="21" name="Picture 7" descr="N:\PSL\Client\Old Mutual Asset Management\Design\2013\Logos and Images\Ratings logos\MstarOBSRPositiveJune5Yr.jpg"/>
          <p:cNvPicPr>
            <a:picLocks noChangeAspect="1" noChangeArrowheads="1"/>
          </p:cNvPicPr>
          <p:nvPr userDrawn="1"/>
        </p:nvPicPr>
        <p:blipFill>
          <a:blip r:embed="rId6"/>
          <a:stretch>
            <a:fillRect/>
          </a:stretch>
        </p:blipFill>
        <p:spPr bwMode="auto">
          <a:xfrm>
            <a:off x="-953963" y="3381084"/>
            <a:ext cx="464185" cy="490093"/>
          </a:xfrm>
          <a:prstGeom prst="rect">
            <a:avLst/>
          </a:prstGeom>
          <a:noFill/>
        </p:spPr>
      </p:pic>
      <p:pic>
        <p:nvPicPr>
          <p:cNvPr id="22" name="Picture 2" descr="N:\PSL\Client\Old Mutual Asset Management\Design\Design Guidelines\Revised Designs 24-2-12\A_small.jpg"/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-980388" y="4668175"/>
            <a:ext cx="73275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N:\PSL\Client\Old Mutual Asset Management\Design\Design Guidelines\Revised Designs 24-2-12\AA_small.jpg"/>
          <p:cNvPicPr>
            <a:picLocks noChangeAspect="1" noChangeArrowheads="1"/>
          </p:cNvPicPr>
          <p:nvPr userDrawn="1"/>
        </p:nvPicPr>
        <p:blipFill>
          <a:blip r:embed="rId11"/>
          <a:stretch>
            <a:fillRect/>
          </a:stretch>
        </p:blipFill>
        <p:spPr bwMode="auto">
          <a:xfrm>
            <a:off x="-980388" y="5024029"/>
            <a:ext cx="73275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N:\PSL\Client\Old Mutual Asset Management\Design\Design Guidelines\Revised Designs 24-2-12\AAA_small.jpg"/>
          <p:cNvPicPr>
            <a:picLocks noChangeAspect="1" noChangeArrowheads="1"/>
          </p:cNvPicPr>
          <p:nvPr userDrawn="1"/>
        </p:nvPicPr>
        <p:blipFill>
          <a:blip r:embed="rId12"/>
          <a:stretch>
            <a:fillRect/>
          </a:stretch>
        </p:blipFill>
        <p:spPr bwMode="auto">
          <a:xfrm>
            <a:off x="-980388" y="5382550"/>
            <a:ext cx="73275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3" descr="N:\PSL\Client\Old Mutual Asset Management\Design\2013\Logos and Images\Ratings logos\Medium RGB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946597" y="4061497"/>
            <a:ext cx="456819" cy="456819"/>
          </a:xfrm>
          <a:prstGeom prst="rect">
            <a:avLst/>
          </a:prstGeom>
          <a:noFill/>
        </p:spPr>
      </p:pic>
      <p:pic>
        <p:nvPicPr>
          <p:cNvPr id="26" name="Picture 4" descr="N:\PSL\Client\Old Mutual Asset Management\Design\2013\Logos and Images\Ratings logos\Ratings logos_resized\c_gold_mstarobsrlogo_standard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-2275683" y="3251347"/>
            <a:ext cx="1189695" cy="509869"/>
          </a:xfrm>
          <a:prstGeom prst="rect">
            <a:avLst/>
          </a:prstGeom>
          <a:noFill/>
        </p:spPr>
      </p:pic>
      <p:pic>
        <p:nvPicPr>
          <p:cNvPr id="27" name="Picture 5" descr="N:\PSL\Client\Old Mutual Asset Management\Design\2013\Logos and Images\Ratings logos\Ratings logos_resized\c_silver_mstarobsrlogo_standard.jp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-2272507" y="2674580"/>
            <a:ext cx="1260165" cy="509869"/>
          </a:xfrm>
          <a:prstGeom prst="rect">
            <a:avLst/>
          </a:prstGeom>
          <a:noFill/>
        </p:spPr>
      </p:pic>
      <p:pic>
        <p:nvPicPr>
          <p:cNvPr id="28" name="Picture 5" descr="N:\PSL\Client\Old Mutual Asset Management\Design\2013\Logos and Images\Ratings logos\Ratings logos_resized\c_silver_mstarobsrlogo_standard.jp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63538" y="5197187"/>
            <a:ext cx="1265872" cy="511990"/>
          </a:xfrm>
          <a:prstGeom prst="rect">
            <a:avLst/>
          </a:prstGeom>
          <a:noFill/>
        </p:spPr>
      </p:pic>
      <p:sp>
        <p:nvSpPr>
          <p:cNvPr id="29" name="Subtitle 2"/>
          <p:cNvSpPr>
            <a:spLocks noGrp="1"/>
          </p:cNvSpPr>
          <p:nvPr>
            <p:ph type="subTitle" idx="1"/>
          </p:nvPr>
        </p:nvSpPr>
        <p:spPr>
          <a:xfrm>
            <a:off x="360000" y="1638000"/>
            <a:ext cx="6026400" cy="837152"/>
          </a:xfrm>
        </p:spPr>
        <p:txBody>
          <a:bodyPr wrap="square">
            <a:spAutoFit/>
          </a:bodyPr>
          <a:lstStyle>
            <a:lvl1pPr marL="0" indent="0" algn="l">
              <a:lnSpc>
                <a:spcPct val="85000"/>
              </a:lnSpc>
              <a:buNone/>
              <a:defRPr sz="32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09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owerpoint_FP_TEMPLATES_GENERAL_254x190.jpg"/>
          <p:cNvPicPr>
            <a:picLocks/>
          </p:cNvPicPr>
          <p:nvPr userDrawn="1"/>
        </p:nvPicPr>
        <p:blipFill>
          <a:blip r:embed="rId2"/>
          <a:srcRect b="423"/>
          <a:stretch>
            <a:fillRect/>
          </a:stretch>
        </p:blipFill>
        <p:spPr>
          <a:xfrm>
            <a:off x="346960" y="29029"/>
            <a:ext cx="9558000" cy="6828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756000"/>
            <a:ext cx="6026400" cy="892800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GB" sz="3200" dirty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7" name="Footer Border"/>
          <p:cNvCxnSpPr/>
          <p:nvPr userDrawn="1"/>
        </p:nvCxnSpPr>
        <p:spPr>
          <a:xfrm>
            <a:off x="363002" y="5770737"/>
            <a:ext cx="916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ddress"/>
          <p:cNvSpPr/>
          <p:nvPr userDrawn="1"/>
        </p:nvSpPr>
        <p:spPr>
          <a:xfrm>
            <a:off x="361952" y="6149579"/>
            <a:ext cx="338708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000" cap="all" dirty="0" smtClean="0">
                <a:solidFill>
                  <a:srgbClr val="6E6E70"/>
                </a:solidFill>
              </a:rPr>
              <a:t>Old Mutual Global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</a:t>
            </a:r>
            <a:r>
              <a:rPr lang="en-GB" sz="1000" cap="all" dirty="0" smtClean="0">
                <a:solidFill>
                  <a:srgbClr val="6E6E70"/>
                </a:solidFill>
              </a:rPr>
              <a:t>Investors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</a:t>
            </a:r>
            <a:r>
              <a:rPr lang="en-GB" sz="1000" cap="all" dirty="0" smtClean="0">
                <a:solidFill>
                  <a:srgbClr val="6E6E70"/>
                </a:solidFill>
              </a:rPr>
              <a:t>(UK)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</a:t>
            </a:r>
            <a:r>
              <a:rPr lang="en-GB" sz="1000" cap="all" dirty="0" smtClean="0">
                <a:solidFill>
                  <a:srgbClr val="6E6E70"/>
                </a:solidFill>
              </a:rPr>
              <a:t>Limited</a:t>
            </a:r>
          </a:p>
          <a:p>
            <a:pPr algn="l">
              <a:spcAft>
                <a:spcPts val="0"/>
              </a:spcAft>
            </a:pPr>
            <a:r>
              <a:rPr lang="en-GB" sz="1000" cap="all" dirty="0" smtClean="0">
                <a:solidFill>
                  <a:srgbClr val="6E6E70"/>
                </a:solidFill>
              </a:rPr>
              <a:t>+44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(0)</a:t>
            </a:r>
            <a:r>
              <a:rPr lang="en-GB" sz="1000" cap="all" dirty="0" smtClean="0">
                <a:solidFill>
                  <a:srgbClr val="6E6E70"/>
                </a:solidFill>
              </a:rPr>
              <a:t>20 7332 7500  omglobalinvestors.com</a:t>
            </a:r>
          </a:p>
        </p:txBody>
      </p:sp>
      <p:sp>
        <p:nvSpPr>
          <p:cNvPr id="9" name="Tagline"/>
          <p:cNvSpPr txBox="1"/>
          <p:nvPr userDrawn="1"/>
        </p:nvSpPr>
        <p:spPr>
          <a:xfrm>
            <a:off x="4296472" y="6214177"/>
            <a:ext cx="2449054" cy="1785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500" dirty="0" smtClean="0">
                <a:solidFill>
                  <a:srgbClr val="6EAB24"/>
                </a:solidFill>
              </a:rPr>
              <a:t>Building better</a:t>
            </a:r>
            <a:r>
              <a:rPr lang="en-GB" sz="1500" baseline="0" dirty="0" smtClean="0">
                <a:solidFill>
                  <a:srgbClr val="6EAB24"/>
                </a:solidFill>
              </a:rPr>
              <a:t> </a:t>
            </a:r>
            <a:r>
              <a:rPr lang="en-GB" sz="1500" dirty="0" smtClean="0">
                <a:solidFill>
                  <a:srgbClr val="6EAB24"/>
                </a:solidFill>
              </a:rPr>
              <a:t>solutions</a:t>
            </a:r>
            <a:endParaRPr lang="en-US" sz="1500" dirty="0" smtClean="0">
              <a:solidFill>
                <a:srgbClr val="6EAB24"/>
              </a:solidFill>
            </a:endParaRPr>
          </a:p>
        </p:txBody>
      </p:sp>
      <p:pic>
        <p:nvPicPr>
          <p:cNvPr id="10" name="OMAM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0464" y="6009092"/>
            <a:ext cx="2591998" cy="588750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60000" y="1638000"/>
            <a:ext cx="6026400" cy="837152"/>
          </a:xfrm>
        </p:spPr>
        <p:txBody>
          <a:bodyPr wrap="square">
            <a:spAutoFit/>
          </a:bodyPr>
          <a:lstStyle>
            <a:lvl1pPr marL="0" indent="0" algn="l">
              <a:lnSpc>
                <a:spcPct val="85000"/>
              </a:lnSpc>
              <a:buNone/>
              <a:defRPr sz="32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3961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lterna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eomag_Alternatives" descr="Powerpoint_FP_TEMPLATES_ALTERNATIVES_254x190.jpg"/>
          <p:cNvPicPr>
            <a:picLocks/>
          </p:cNvPicPr>
          <p:nvPr userDrawn="1"/>
        </p:nvPicPr>
        <p:blipFill>
          <a:blip r:embed="rId2"/>
          <a:srcRect t="137"/>
          <a:stretch>
            <a:fillRect/>
          </a:stretch>
        </p:blipFill>
        <p:spPr>
          <a:xfrm>
            <a:off x="352425" y="0"/>
            <a:ext cx="9558000" cy="6848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756000"/>
            <a:ext cx="6026400" cy="892800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GB" sz="3200" dirty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7" name="Footer Border"/>
          <p:cNvCxnSpPr/>
          <p:nvPr userDrawn="1"/>
        </p:nvCxnSpPr>
        <p:spPr>
          <a:xfrm>
            <a:off x="363002" y="5770737"/>
            <a:ext cx="916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ddress"/>
          <p:cNvSpPr/>
          <p:nvPr userDrawn="1"/>
        </p:nvSpPr>
        <p:spPr>
          <a:xfrm>
            <a:off x="361952" y="6149579"/>
            <a:ext cx="338708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000" cap="all" dirty="0" smtClean="0">
                <a:solidFill>
                  <a:srgbClr val="6E6E70"/>
                </a:solidFill>
              </a:rPr>
              <a:t>Old Mutual Global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</a:t>
            </a:r>
            <a:r>
              <a:rPr lang="en-GB" sz="1000" cap="all" dirty="0" smtClean="0">
                <a:solidFill>
                  <a:srgbClr val="6E6E70"/>
                </a:solidFill>
              </a:rPr>
              <a:t>Investors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</a:t>
            </a:r>
            <a:r>
              <a:rPr lang="en-GB" sz="1000" cap="all" dirty="0" smtClean="0">
                <a:solidFill>
                  <a:srgbClr val="6E6E70"/>
                </a:solidFill>
              </a:rPr>
              <a:t>(UK)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</a:t>
            </a:r>
            <a:r>
              <a:rPr lang="en-GB" sz="1000" cap="all" dirty="0" smtClean="0">
                <a:solidFill>
                  <a:srgbClr val="6E6E70"/>
                </a:solidFill>
              </a:rPr>
              <a:t>Limited</a:t>
            </a:r>
          </a:p>
          <a:p>
            <a:pPr algn="l">
              <a:spcAft>
                <a:spcPts val="0"/>
              </a:spcAft>
            </a:pPr>
            <a:r>
              <a:rPr lang="en-GB" sz="1000" cap="all" dirty="0" smtClean="0">
                <a:solidFill>
                  <a:srgbClr val="6E6E70"/>
                </a:solidFill>
              </a:rPr>
              <a:t>+44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(0)</a:t>
            </a:r>
            <a:r>
              <a:rPr lang="en-GB" sz="1000" cap="all" dirty="0" smtClean="0">
                <a:solidFill>
                  <a:srgbClr val="6E6E70"/>
                </a:solidFill>
              </a:rPr>
              <a:t>20 7332 7500  omglobalinvestors.com</a:t>
            </a:r>
          </a:p>
        </p:txBody>
      </p:sp>
      <p:sp>
        <p:nvSpPr>
          <p:cNvPr id="9" name="Tagline"/>
          <p:cNvSpPr txBox="1"/>
          <p:nvPr userDrawn="1"/>
        </p:nvSpPr>
        <p:spPr>
          <a:xfrm>
            <a:off x="4296472" y="6214177"/>
            <a:ext cx="2449054" cy="1785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500" dirty="0" smtClean="0">
                <a:solidFill>
                  <a:srgbClr val="6EAB24"/>
                </a:solidFill>
              </a:rPr>
              <a:t>Building better</a:t>
            </a:r>
            <a:r>
              <a:rPr lang="en-GB" sz="1500" baseline="0" dirty="0" smtClean="0">
                <a:solidFill>
                  <a:srgbClr val="6EAB24"/>
                </a:solidFill>
              </a:rPr>
              <a:t> </a:t>
            </a:r>
            <a:r>
              <a:rPr lang="en-GB" sz="1500" dirty="0" smtClean="0">
                <a:solidFill>
                  <a:srgbClr val="6EAB24"/>
                </a:solidFill>
              </a:rPr>
              <a:t>solutions</a:t>
            </a:r>
            <a:endParaRPr lang="en-US" sz="1500" dirty="0" smtClean="0">
              <a:solidFill>
                <a:srgbClr val="6EAB24"/>
              </a:solidFill>
            </a:endParaRPr>
          </a:p>
        </p:txBody>
      </p:sp>
      <p:pic>
        <p:nvPicPr>
          <p:cNvPr id="10" name="OMAM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0464" y="6009092"/>
            <a:ext cx="2591998" cy="588750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60000" y="1638000"/>
            <a:ext cx="6026400" cy="837152"/>
          </a:xfrm>
        </p:spPr>
        <p:txBody>
          <a:bodyPr wrap="square">
            <a:spAutoFit/>
          </a:bodyPr>
          <a:lstStyle>
            <a:lvl1pPr marL="0" indent="0" algn="l">
              <a:lnSpc>
                <a:spcPct val="85000"/>
              </a:lnSpc>
              <a:buNone/>
              <a:defRPr sz="32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46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Equ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eomag_Equities" descr="Powerpoint_FP_TEMPLATES_ALTERNATIVES_254x190.jpg"/>
          <p:cNvPicPr>
            <a:picLocks/>
          </p:cNvPicPr>
          <p:nvPr userDrawn="1"/>
        </p:nvPicPr>
        <p:blipFill>
          <a:blip r:embed="rId2"/>
          <a:srcRect l="557" b="4508"/>
          <a:stretch>
            <a:fillRect/>
          </a:stretch>
        </p:blipFill>
        <p:spPr>
          <a:xfrm>
            <a:off x="361950" y="0"/>
            <a:ext cx="9540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756000"/>
            <a:ext cx="6026400" cy="892800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GB" sz="3200" dirty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7" name="Footer Border"/>
          <p:cNvCxnSpPr/>
          <p:nvPr userDrawn="1"/>
        </p:nvCxnSpPr>
        <p:spPr>
          <a:xfrm>
            <a:off x="363002" y="5770737"/>
            <a:ext cx="916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ddress"/>
          <p:cNvSpPr/>
          <p:nvPr userDrawn="1"/>
        </p:nvSpPr>
        <p:spPr>
          <a:xfrm>
            <a:off x="361952" y="6149579"/>
            <a:ext cx="338708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000" cap="all" dirty="0" smtClean="0">
                <a:solidFill>
                  <a:srgbClr val="6E6E70"/>
                </a:solidFill>
              </a:rPr>
              <a:t>Old Mutual Global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</a:t>
            </a:r>
            <a:r>
              <a:rPr lang="en-GB" sz="1000" cap="all" dirty="0" smtClean="0">
                <a:solidFill>
                  <a:srgbClr val="6E6E70"/>
                </a:solidFill>
              </a:rPr>
              <a:t>Investors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</a:t>
            </a:r>
            <a:r>
              <a:rPr lang="en-GB" sz="1000" cap="all" dirty="0" smtClean="0">
                <a:solidFill>
                  <a:srgbClr val="6E6E70"/>
                </a:solidFill>
              </a:rPr>
              <a:t>(UK)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</a:t>
            </a:r>
            <a:r>
              <a:rPr lang="en-GB" sz="1000" cap="all" dirty="0" smtClean="0">
                <a:solidFill>
                  <a:srgbClr val="6E6E70"/>
                </a:solidFill>
              </a:rPr>
              <a:t>Limited</a:t>
            </a:r>
          </a:p>
          <a:p>
            <a:pPr algn="l">
              <a:spcAft>
                <a:spcPts val="0"/>
              </a:spcAft>
            </a:pPr>
            <a:r>
              <a:rPr lang="en-GB" sz="1000" cap="all" dirty="0" smtClean="0">
                <a:solidFill>
                  <a:srgbClr val="6E6E70"/>
                </a:solidFill>
              </a:rPr>
              <a:t>+44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(0)</a:t>
            </a:r>
            <a:r>
              <a:rPr lang="en-GB" sz="1000" cap="all" dirty="0" smtClean="0">
                <a:solidFill>
                  <a:srgbClr val="6E6E70"/>
                </a:solidFill>
              </a:rPr>
              <a:t>20 7332 7500  omglobalinvestors.com</a:t>
            </a:r>
          </a:p>
        </p:txBody>
      </p:sp>
      <p:sp>
        <p:nvSpPr>
          <p:cNvPr id="9" name="Tagline"/>
          <p:cNvSpPr txBox="1"/>
          <p:nvPr userDrawn="1"/>
        </p:nvSpPr>
        <p:spPr>
          <a:xfrm>
            <a:off x="4296472" y="6214177"/>
            <a:ext cx="2449054" cy="1785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500" dirty="0" smtClean="0">
                <a:solidFill>
                  <a:srgbClr val="6EAB24"/>
                </a:solidFill>
              </a:rPr>
              <a:t>Building better</a:t>
            </a:r>
            <a:r>
              <a:rPr lang="en-GB" sz="1500" baseline="0" dirty="0" smtClean="0">
                <a:solidFill>
                  <a:srgbClr val="6EAB24"/>
                </a:solidFill>
              </a:rPr>
              <a:t> </a:t>
            </a:r>
            <a:r>
              <a:rPr lang="en-GB" sz="1500" dirty="0" smtClean="0">
                <a:solidFill>
                  <a:srgbClr val="6EAB24"/>
                </a:solidFill>
              </a:rPr>
              <a:t>solutions</a:t>
            </a:r>
            <a:endParaRPr lang="en-US" sz="1500" dirty="0" smtClean="0">
              <a:solidFill>
                <a:srgbClr val="6EAB24"/>
              </a:solidFill>
            </a:endParaRPr>
          </a:p>
        </p:txBody>
      </p:sp>
      <p:pic>
        <p:nvPicPr>
          <p:cNvPr id="10" name="OMAM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0464" y="6009092"/>
            <a:ext cx="2591998" cy="588750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60000" y="1638000"/>
            <a:ext cx="6026400" cy="837152"/>
          </a:xfrm>
        </p:spPr>
        <p:txBody>
          <a:bodyPr wrap="square">
            <a:spAutoFit/>
          </a:bodyPr>
          <a:lstStyle>
            <a:lvl1pPr marL="0" indent="0" algn="l">
              <a:lnSpc>
                <a:spcPct val="85000"/>
              </a:lnSpc>
              <a:buNone/>
              <a:defRPr sz="32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74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ixed In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eomag_Fixed Income" descr="Powerpoint_FP_TEMPLATES_FIXEDINCOME_254x19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961" y="1"/>
            <a:ext cx="9558000" cy="6869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756000"/>
            <a:ext cx="6026400" cy="892800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GB" sz="3200" dirty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7" name="Footer Border"/>
          <p:cNvCxnSpPr/>
          <p:nvPr userDrawn="1"/>
        </p:nvCxnSpPr>
        <p:spPr>
          <a:xfrm>
            <a:off x="363002" y="5770737"/>
            <a:ext cx="916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ddress"/>
          <p:cNvSpPr/>
          <p:nvPr userDrawn="1"/>
        </p:nvSpPr>
        <p:spPr>
          <a:xfrm>
            <a:off x="361952" y="6149579"/>
            <a:ext cx="338708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000" cap="all" dirty="0" smtClean="0">
                <a:solidFill>
                  <a:srgbClr val="6E6E70"/>
                </a:solidFill>
              </a:rPr>
              <a:t>Old Mutual Global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</a:t>
            </a:r>
            <a:r>
              <a:rPr lang="en-GB" sz="1000" cap="all" dirty="0" smtClean="0">
                <a:solidFill>
                  <a:srgbClr val="6E6E70"/>
                </a:solidFill>
              </a:rPr>
              <a:t>Investors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</a:t>
            </a:r>
            <a:r>
              <a:rPr lang="en-GB" sz="1000" cap="all" dirty="0" smtClean="0">
                <a:solidFill>
                  <a:srgbClr val="6E6E70"/>
                </a:solidFill>
              </a:rPr>
              <a:t>(UK)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</a:t>
            </a:r>
            <a:r>
              <a:rPr lang="en-GB" sz="1000" cap="all" dirty="0" smtClean="0">
                <a:solidFill>
                  <a:srgbClr val="6E6E70"/>
                </a:solidFill>
              </a:rPr>
              <a:t>Limited</a:t>
            </a:r>
          </a:p>
          <a:p>
            <a:pPr algn="l">
              <a:spcAft>
                <a:spcPts val="0"/>
              </a:spcAft>
            </a:pPr>
            <a:r>
              <a:rPr lang="en-GB" sz="1000" cap="all" dirty="0" smtClean="0">
                <a:solidFill>
                  <a:srgbClr val="6E6E70"/>
                </a:solidFill>
              </a:rPr>
              <a:t>+44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(0)</a:t>
            </a:r>
            <a:r>
              <a:rPr lang="en-GB" sz="1000" cap="all" dirty="0" smtClean="0">
                <a:solidFill>
                  <a:srgbClr val="6E6E70"/>
                </a:solidFill>
              </a:rPr>
              <a:t>20 7332 7500  omglobalinvestors.com</a:t>
            </a:r>
          </a:p>
        </p:txBody>
      </p:sp>
      <p:sp>
        <p:nvSpPr>
          <p:cNvPr id="9" name="Tagline"/>
          <p:cNvSpPr txBox="1"/>
          <p:nvPr userDrawn="1"/>
        </p:nvSpPr>
        <p:spPr>
          <a:xfrm>
            <a:off x="4296472" y="6214177"/>
            <a:ext cx="2449054" cy="1785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500" dirty="0" smtClean="0">
                <a:solidFill>
                  <a:srgbClr val="6EAB24"/>
                </a:solidFill>
              </a:rPr>
              <a:t>Building better</a:t>
            </a:r>
            <a:r>
              <a:rPr lang="en-GB" sz="1500" baseline="0" dirty="0" smtClean="0">
                <a:solidFill>
                  <a:srgbClr val="6EAB24"/>
                </a:solidFill>
              </a:rPr>
              <a:t> </a:t>
            </a:r>
            <a:r>
              <a:rPr lang="en-GB" sz="1500" dirty="0" smtClean="0">
                <a:solidFill>
                  <a:srgbClr val="6EAB24"/>
                </a:solidFill>
              </a:rPr>
              <a:t>solutions</a:t>
            </a:r>
            <a:endParaRPr lang="en-US" sz="1500" dirty="0" smtClean="0">
              <a:solidFill>
                <a:srgbClr val="6EAB24"/>
              </a:solidFill>
            </a:endParaRPr>
          </a:p>
        </p:txBody>
      </p:sp>
      <p:pic>
        <p:nvPicPr>
          <p:cNvPr id="10" name="OMAM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0464" y="6009092"/>
            <a:ext cx="2591998" cy="588750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60000" y="1638000"/>
            <a:ext cx="6026400" cy="837152"/>
          </a:xfrm>
        </p:spPr>
        <p:txBody>
          <a:bodyPr wrap="square">
            <a:spAutoFit/>
          </a:bodyPr>
          <a:lstStyle>
            <a:lvl1pPr marL="0" indent="0" algn="l">
              <a:lnSpc>
                <a:spcPct val="85000"/>
              </a:lnSpc>
              <a:buNone/>
              <a:defRPr sz="32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7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Multi-As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eomag_Multi-Asset" descr="Powerpoint_FP_TEMPLATES_FIXEDINCOME_254x19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961" y="1"/>
            <a:ext cx="9558000" cy="6869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756000"/>
            <a:ext cx="6026400" cy="892800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GB" sz="3200" dirty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7" name="Footer Border"/>
          <p:cNvCxnSpPr/>
          <p:nvPr userDrawn="1"/>
        </p:nvCxnSpPr>
        <p:spPr>
          <a:xfrm>
            <a:off x="363002" y="5770737"/>
            <a:ext cx="916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ddress"/>
          <p:cNvSpPr/>
          <p:nvPr userDrawn="1"/>
        </p:nvSpPr>
        <p:spPr>
          <a:xfrm>
            <a:off x="361952" y="6149579"/>
            <a:ext cx="338708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000" cap="all" dirty="0" smtClean="0">
                <a:solidFill>
                  <a:srgbClr val="6E6E70"/>
                </a:solidFill>
              </a:rPr>
              <a:t>Old Mutual Global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</a:t>
            </a:r>
            <a:r>
              <a:rPr lang="en-GB" sz="1000" cap="all" dirty="0" smtClean="0">
                <a:solidFill>
                  <a:srgbClr val="6E6E70"/>
                </a:solidFill>
              </a:rPr>
              <a:t>Investors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</a:t>
            </a:r>
            <a:r>
              <a:rPr lang="en-GB" sz="1000" cap="all" dirty="0" smtClean="0">
                <a:solidFill>
                  <a:srgbClr val="6E6E70"/>
                </a:solidFill>
              </a:rPr>
              <a:t>(UK)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</a:t>
            </a:r>
            <a:r>
              <a:rPr lang="en-GB" sz="1000" cap="all" dirty="0" smtClean="0">
                <a:solidFill>
                  <a:srgbClr val="6E6E70"/>
                </a:solidFill>
              </a:rPr>
              <a:t>Limited</a:t>
            </a:r>
          </a:p>
          <a:p>
            <a:pPr algn="l">
              <a:spcAft>
                <a:spcPts val="0"/>
              </a:spcAft>
            </a:pPr>
            <a:r>
              <a:rPr lang="en-GB" sz="1000" cap="all" dirty="0" smtClean="0">
                <a:solidFill>
                  <a:srgbClr val="6E6E70"/>
                </a:solidFill>
              </a:rPr>
              <a:t>+44</a:t>
            </a:r>
            <a:r>
              <a:rPr lang="en-GB" sz="1000" cap="all" baseline="0" dirty="0" smtClean="0">
                <a:solidFill>
                  <a:srgbClr val="6E6E70"/>
                </a:solidFill>
              </a:rPr>
              <a:t> (0)</a:t>
            </a:r>
            <a:r>
              <a:rPr lang="en-GB" sz="1000" cap="all" dirty="0" smtClean="0">
                <a:solidFill>
                  <a:srgbClr val="6E6E70"/>
                </a:solidFill>
              </a:rPr>
              <a:t>20 7332 7500  omglobalinvestors.com</a:t>
            </a:r>
          </a:p>
        </p:txBody>
      </p:sp>
      <p:sp>
        <p:nvSpPr>
          <p:cNvPr id="9" name="Tagline"/>
          <p:cNvSpPr txBox="1"/>
          <p:nvPr userDrawn="1"/>
        </p:nvSpPr>
        <p:spPr>
          <a:xfrm>
            <a:off x="4296472" y="6214177"/>
            <a:ext cx="2449054" cy="1785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500" dirty="0" smtClean="0">
                <a:solidFill>
                  <a:srgbClr val="6EAB24"/>
                </a:solidFill>
              </a:rPr>
              <a:t>Building better</a:t>
            </a:r>
            <a:r>
              <a:rPr lang="en-GB" sz="1500" baseline="0" dirty="0" smtClean="0">
                <a:solidFill>
                  <a:srgbClr val="6EAB24"/>
                </a:solidFill>
              </a:rPr>
              <a:t> </a:t>
            </a:r>
            <a:r>
              <a:rPr lang="en-GB" sz="1500" dirty="0" smtClean="0">
                <a:solidFill>
                  <a:srgbClr val="6EAB24"/>
                </a:solidFill>
              </a:rPr>
              <a:t>solutions</a:t>
            </a:r>
            <a:endParaRPr lang="en-US" sz="1500" dirty="0" smtClean="0">
              <a:solidFill>
                <a:srgbClr val="6EAB24"/>
              </a:solidFill>
            </a:endParaRPr>
          </a:p>
        </p:txBody>
      </p:sp>
      <p:pic>
        <p:nvPicPr>
          <p:cNvPr id="10" name="OMAM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0464" y="6009092"/>
            <a:ext cx="2591998" cy="588750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60000" y="1638000"/>
            <a:ext cx="6026400" cy="837152"/>
          </a:xfrm>
        </p:spPr>
        <p:txBody>
          <a:bodyPr wrap="square">
            <a:spAutoFit/>
          </a:bodyPr>
          <a:lstStyle>
            <a:lvl1pPr marL="0" indent="0" algn="l">
              <a:lnSpc>
                <a:spcPct val="85000"/>
              </a:lnSpc>
              <a:buNone/>
              <a:defRPr sz="32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72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877200"/>
            <a:ext cx="6516000" cy="1569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GB" sz="1200" b="0" cap="none">
                <a:solidFill>
                  <a:schemeClr val="tx1"/>
                </a:solidFill>
                <a:latin typeface="+mj-lt"/>
              </a:defRPr>
            </a:lvl1pPr>
          </a:lstStyle>
          <a:p>
            <a:pPr marL="0" lvl="0" indent="0">
              <a:spcAft>
                <a:spcPts val="0"/>
              </a:spcAft>
              <a:buClr>
                <a:schemeClr val="accent1"/>
              </a:buClr>
              <a:buFontTx/>
            </a:pPr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3600000"/>
            <a:ext cx="6516000" cy="209288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1600" b="0" smtClean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lvl="0">
              <a:lnSpc>
                <a:spcPct val="85000"/>
              </a:lnSpc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Cover Block"/>
          <p:cNvSpPr>
            <a:spLocks noChangeArrowheads="1"/>
          </p:cNvSpPr>
          <p:nvPr userDrawn="1"/>
        </p:nvSpPr>
        <p:spPr bwMode="auto">
          <a:xfrm>
            <a:off x="361950" y="3366000"/>
            <a:ext cx="6516000" cy="114300"/>
          </a:xfrm>
          <a:prstGeom prst="rect">
            <a:avLst/>
          </a:prstGeom>
          <a:gradFill>
            <a:gsLst>
              <a:gs pos="0">
                <a:srgbClr val="6EAB24"/>
              </a:gs>
              <a:gs pos="100000">
                <a:srgbClr val="006150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8" name="OMAM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0464" y="6009092"/>
            <a:ext cx="2591998" cy="58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1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" hidden="1"/>
          <p:cNvSpPr>
            <a:spLocks noGrp="1"/>
          </p:cNvSpPr>
          <p:nvPr>
            <p:ph sz="quarter" idx="31"/>
            <p:custDataLst>
              <p:tags r:id="rId1"/>
            </p:custDataLst>
          </p:nvPr>
        </p:nvSpPr>
        <p:spPr>
          <a:xfrm>
            <a:off x="10077450" y="411163"/>
            <a:ext cx="582083" cy="528637"/>
          </a:xfrm>
        </p:spPr>
        <p:txBody>
          <a:bodyPr/>
          <a:lstStyle/>
          <a:p>
            <a:pPr lvl="0"/>
            <a:r>
              <a:rPr dirty="0" smtClean="0"/>
              <a:t>Click to edit Master text styles</a:t>
            </a:r>
          </a:p>
          <a:p>
            <a:pPr lvl="1"/>
            <a:r>
              <a:rPr dirty="0" smtClean="0"/>
              <a:t>Second level</a:t>
            </a:r>
          </a:p>
          <a:p>
            <a:pPr lvl="2"/>
            <a:r>
              <a:rPr dirty="0" smtClean="0"/>
              <a:t>Third level</a:t>
            </a:r>
          </a:p>
          <a:p>
            <a:pPr lvl="3"/>
            <a:r>
              <a:rPr dirty="0" smtClean="0"/>
              <a:t>Fourth level</a:t>
            </a:r>
          </a:p>
          <a:p>
            <a:pPr lvl="4"/>
            <a:r>
              <a:rPr dirty="0" smtClean="0"/>
              <a:t>Fifth level</a:t>
            </a:r>
            <a:endParaRPr dirty="0"/>
          </a:p>
        </p:txBody>
      </p:sp>
      <p:sp>
        <p:nvSpPr>
          <p:cNvPr id="27" name="Content Placeholder 2" hidden="1"/>
          <p:cNvSpPr>
            <a:spLocks noGrp="1"/>
          </p:cNvSpPr>
          <p:nvPr>
            <p:ph sz="quarter" idx="32"/>
            <p:custDataLst>
              <p:tags r:id="rId2"/>
            </p:custDataLst>
          </p:nvPr>
        </p:nvSpPr>
        <p:spPr>
          <a:xfrm>
            <a:off x="10131557" y="411163"/>
            <a:ext cx="582083" cy="528637"/>
          </a:xfrm>
        </p:spPr>
        <p:txBody>
          <a:bodyPr/>
          <a:lstStyle/>
          <a:p>
            <a:pPr lvl="0"/>
            <a:r>
              <a:rPr dirty="0" smtClean="0"/>
              <a:t>Click to edit Master text styles</a:t>
            </a:r>
          </a:p>
          <a:p>
            <a:pPr lvl="1"/>
            <a:r>
              <a:rPr dirty="0" smtClean="0"/>
              <a:t>Second level</a:t>
            </a:r>
          </a:p>
          <a:p>
            <a:pPr lvl="2"/>
            <a:r>
              <a:rPr dirty="0" smtClean="0"/>
              <a:t>Third level</a:t>
            </a:r>
          </a:p>
          <a:p>
            <a:pPr lvl="3"/>
            <a:r>
              <a:rPr dirty="0" smtClean="0"/>
              <a:t>Fourth level</a:t>
            </a:r>
          </a:p>
          <a:p>
            <a:pPr lvl="4"/>
            <a:r>
              <a:rPr dirty="0" smtClean="0"/>
              <a:t>Fifth level</a:t>
            </a:r>
            <a:endParaRPr dirty="0"/>
          </a:p>
        </p:txBody>
      </p:sp>
      <p:sp>
        <p:nvSpPr>
          <p:cNvPr id="28" name="Content Placeholder 3" hidden="1"/>
          <p:cNvSpPr>
            <a:spLocks noGrp="1"/>
          </p:cNvSpPr>
          <p:nvPr>
            <p:ph sz="quarter" idx="33"/>
            <p:custDataLst>
              <p:tags r:id="rId3"/>
            </p:custDataLst>
          </p:nvPr>
        </p:nvSpPr>
        <p:spPr>
          <a:xfrm>
            <a:off x="10077450" y="411163"/>
            <a:ext cx="582083" cy="528637"/>
          </a:xfrm>
        </p:spPr>
        <p:txBody>
          <a:bodyPr/>
          <a:lstStyle/>
          <a:p>
            <a:pPr lvl="0"/>
            <a:r>
              <a:rPr smtClean="0"/>
              <a:t>Click to edit Master text styles</a:t>
            </a:r>
          </a:p>
          <a:p>
            <a:pPr lvl="1"/>
            <a:r>
              <a:rPr smtClean="0"/>
              <a:t>Second level</a:t>
            </a:r>
          </a:p>
          <a:p>
            <a:pPr lvl="2"/>
            <a:r>
              <a:rPr smtClean="0"/>
              <a:t>Third level</a:t>
            </a:r>
          </a:p>
          <a:p>
            <a:pPr lvl="3"/>
            <a:r>
              <a:rPr smtClean="0"/>
              <a:t>Fourth level</a:t>
            </a:r>
          </a:p>
          <a:p>
            <a:pPr lvl="4"/>
            <a:r>
              <a:rPr smtClean="0"/>
              <a:t>Fifth level</a:t>
            </a:r>
            <a:endParaRPr dirty="0"/>
          </a:p>
        </p:txBody>
      </p:sp>
      <p:sp>
        <p:nvSpPr>
          <p:cNvPr id="29" name="Content Placeholder 4" hidden="1"/>
          <p:cNvSpPr>
            <a:spLocks noGrp="1"/>
          </p:cNvSpPr>
          <p:nvPr>
            <p:ph sz="quarter" idx="34"/>
            <p:custDataLst>
              <p:tags r:id="rId4"/>
            </p:custDataLst>
          </p:nvPr>
        </p:nvSpPr>
        <p:spPr>
          <a:xfrm>
            <a:off x="10077450" y="411163"/>
            <a:ext cx="582083" cy="528637"/>
          </a:xfrm>
        </p:spPr>
        <p:txBody>
          <a:bodyPr/>
          <a:lstStyle/>
          <a:p>
            <a:pPr lvl="0"/>
            <a:r>
              <a:rPr smtClean="0"/>
              <a:t>Click to edit Master text styles</a:t>
            </a:r>
          </a:p>
          <a:p>
            <a:pPr lvl="1"/>
            <a:r>
              <a:rPr smtClean="0"/>
              <a:t>Second level</a:t>
            </a:r>
          </a:p>
          <a:p>
            <a:pPr lvl="2"/>
            <a:r>
              <a:rPr smtClean="0"/>
              <a:t>Third level</a:t>
            </a:r>
          </a:p>
          <a:p>
            <a:pPr lvl="3"/>
            <a:r>
              <a:rPr smtClean="0"/>
              <a:t>Fourth level</a:t>
            </a:r>
          </a:p>
          <a:p>
            <a:pPr lvl="4"/>
            <a:r>
              <a:rPr smtClean="0"/>
              <a:t>Fifth level</a:t>
            </a:r>
            <a:endParaRPr dirty="0"/>
          </a:p>
        </p:txBody>
      </p:sp>
      <p:sp>
        <p:nvSpPr>
          <p:cNvPr id="30" name="Content Placeholder 5" hidden="1"/>
          <p:cNvSpPr>
            <a:spLocks noGrp="1"/>
          </p:cNvSpPr>
          <p:nvPr>
            <p:ph sz="quarter" idx="35"/>
            <p:custDataLst>
              <p:tags r:id="rId5"/>
            </p:custDataLst>
          </p:nvPr>
        </p:nvSpPr>
        <p:spPr>
          <a:xfrm>
            <a:off x="10077450" y="411163"/>
            <a:ext cx="582083" cy="528637"/>
          </a:xfrm>
        </p:spPr>
        <p:txBody>
          <a:bodyPr/>
          <a:lstStyle/>
          <a:p>
            <a:pPr lvl="0"/>
            <a:r>
              <a:rPr smtClean="0"/>
              <a:t>Click to edit Master text styles</a:t>
            </a:r>
          </a:p>
          <a:p>
            <a:pPr lvl="1"/>
            <a:r>
              <a:rPr smtClean="0"/>
              <a:t>Second level</a:t>
            </a:r>
          </a:p>
          <a:p>
            <a:pPr lvl="2"/>
            <a:r>
              <a:rPr smtClean="0"/>
              <a:t>Third level</a:t>
            </a:r>
          </a:p>
          <a:p>
            <a:pPr lvl="3"/>
            <a:r>
              <a:rPr smtClean="0"/>
              <a:t>Fourth level</a:t>
            </a:r>
          </a:p>
          <a:p>
            <a:pPr lvl="4"/>
            <a:r>
              <a:rPr smtClean="0"/>
              <a:t>Fifth level</a:t>
            </a:r>
            <a:endParaRPr dirty="0"/>
          </a:p>
        </p:txBody>
      </p:sp>
      <p:sp>
        <p:nvSpPr>
          <p:cNvPr id="31" name="Content Placeholder 6" hidden="1"/>
          <p:cNvSpPr>
            <a:spLocks noGrp="1"/>
          </p:cNvSpPr>
          <p:nvPr>
            <p:ph sz="quarter" idx="36"/>
            <p:custDataLst>
              <p:tags r:id="rId6"/>
            </p:custDataLst>
          </p:nvPr>
        </p:nvSpPr>
        <p:spPr>
          <a:xfrm>
            <a:off x="10077450" y="411163"/>
            <a:ext cx="582083" cy="528637"/>
          </a:xfrm>
        </p:spPr>
        <p:txBody>
          <a:bodyPr/>
          <a:lstStyle/>
          <a:p>
            <a:pPr lvl="0"/>
            <a:r>
              <a:rPr smtClean="0"/>
              <a:t>Click to edit Master text styles</a:t>
            </a:r>
          </a:p>
          <a:p>
            <a:pPr lvl="1"/>
            <a:r>
              <a:rPr smtClean="0"/>
              <a:t>Second level</a:t>
            </a:r>
          </a:p>
          <a:p>
            <a:pPr lvl="2"/>
            <a:r>
              <a:rPr smtClean="0"/>
              <a:t>Third level</a:t>
            </a:r>
          </a:p>
          <a:p>
            <a:pPr lvl="3"/>
            <a:r>
              <a:rPr smtClean="0"/>
              <a:t>Fourth level</a:t>
            </a:r>
          </a:p>
          <a:p>
            <a:pPr lvl="4"/>
            <a:r>
              <a:rPr smtClean="0"/>
              <a:t>Fifth level</a:t>
            </a:r>
            <a:endParaRPr dirty="0"/>
          </a:p>
        </p:txBody>
      </p:sp>
      <p:sp>
        <p:nvSpPr>
          <p:cNvPr id="32" name="Content Placeholder 7" hidden="1"/>
          <p:cNvSpPr>
            <a:spLocks noGrp="1"/>
          </p:cNvSpPr>
          <p:nvPr>
            <p:ph sz="quarter" idx="37"/>
            <p:custDataLst>
              <p:tags r:id="rId7"/>
            </p:custDataLst>
          </p:nvPr>
        </p:nvSpPr>
        <p:spPr>
          <a:xfrm>
            <a:off x="10077450" y="411163"/>
            <a:ext cx="582083" cy="528637"/>
          </a:xfrm>
        </p:spPr>
        <p:txBody>
          <a:bodyPr/>
          <a:lstStyle/>
          <a:p>
            <a:pPr lvl="0"/>
            <a:r>
              <a:rPr smtClean="0"/>
              <a:t>Click to edit Master text styles</a:t>
            </a:r>
          </a:p>
          <a:p>
            <a:pPr lvl="1"/>
            <a:r>
              <a:rPr smtClean="0"/>
              <a:t>Second level</a:t>
            </a:r>
          </a:p>
          <a:p>
            <a:pPr lvl="2"/>
            <a:r>
              <a:rPr smtClean="0"/>
              <a:t>Third level</a:t>
            </a:r>
          </a:p>
          <a:p>
            <a:pPr lvl="3"/>
            <a:r>
              <a:rPr smtClean="0"/>
              <a:t>Fourth level</a:t>
            </a:r>
          </a:p>
          <a:p>
            <a:pPr lvl="4"/>
            <a:r>
              <a:rPr smtClean="0"/>
              <a:t>Fifth level</a:t>
            </a:r>
            <a:endParaRPr dirty="0"/>
          </a:p>
        </p:txBody>
      </p:sp>
      <p:sp>
        <p:nvSpPr>
          <p:cNvPr id="33" name="Content Placeholder 8" hidden="1"/>
          <p:cNvSpPr>
            <a:spLocks noGrp="1"/>
          </p:cNvSpPr>
          <p:nvPr>
            <p:ph sz="quarter" idx="38"/>
            <p:custDataLst>
              <p:tags r:id="rId8"/>
            </p:custDataLst>
          </p:nvPr>
        </p:nvSpPr>
        <p:spPr>
          <a:xfrm>
            <a:off x="10077450" y="411163"/>
            <a:ext cx="582083" cy="528637"/>
          </a:xfrm>
        </p:spPr>
        <p:txBody>
          <a:bodyPr/>
          <a:lstStyle/>
          <a:p>
            <a:pPr lvl="0"/>
            <a:r>
              <a:rPr smtClean="0"/>
              <a:t>Click to edit Master text styles</a:t>
            </a:r>
          </a:p>
          <a:p>
            <a:pPr lvl="1"/>
            <a:r>
              <a:rPr smtClean="0"/>
              <a:t>Second level</a:t>
            </a:r>
          </a:p>
          <a:p>
            <a:pPr lvl="2"/>
            <a:r>
              <a:rPr smtClean="0"/>
              <a:t>Third level</a:t>
            </a:r>
          </a:p>
          <a:p>
            <a:pPr lvl="3"/>
            <a:r>
              <a:rPr smtClean="0"/>
              <a:t>Fourth level</a:t>
            </a:r>
          </a:p>
          <a:p>
            <a:pPr lvl="4"/>
            <a:r>
              <a:rPr smtClean="0"/>
              <a:t>Fifth level</a:t>
            </a:r>
            <a:endParaRPr dirty="0"/>
          </a:p>
        </p:txBody>
      </p:sp>
      <p:sp>
        <p:nvSpPr>
          <p:cNvPr id="34" name="Content Placeholder 9" hidden="1"/>
          <p:cNvSpPr>
            <a:spLocks noGrp="1"/>
          </p:cNvSpPr>
          <p:nvPr>
            <p:ph sz="quarter" idx="39"/>
            <p:custDataLst>
              <p:tags r:id="rId9"/>
            </p:custDataLst>
          </p:nvPr>
        </p:nvSpPr>
        <p:spPr>
          <a:xfrm>
            <a:off x="10077450" y="411163"/>
            <a:ext cx="582083" cy="528637"/>
          </a:xfrm>
        </p:spPr>
        <p:txBody>
          <a:bodyPr/>
          <a:lstStyle/>
          <a:p>
            <a:pPr lvl="0"/>
            <a:r>
              <a:rPr smtClean="0"/>
              <a:t>Click to edit Master text styles</a:t>
            </a:r>
          </a:p>
          <a:p>
            <a:pPr lvl="1"/>
            <a:r>
              <a:rPr smtClean="0"/>
              <a:t>Second level</a:t>
            </a:r>
          </a:p>
          <a:p>
            <a:pPr lvl="2"/>
            <a:r>
              <a:rPr smtClean="0"/>
              <a:t>Third level</a:t>
            </a:r>
          </a:p>
          <a:p>
            <a:pPr lvl="3"/>
            <a:r>
              <a:rPr smtClean="0"/>
              <a:t>Fourth level</a:t>
            </a:r>
          </a:p>
          <a:p>
            <a:pPr lvl="4"/>
            <a:r>
              <a:rPr smtClean="0"/>
              <a:t>Fifth level</a:t>
            </a:r>
            <a:endParaRPr dirty="0"/>
          </a:p>
        </p:txBody>
      </p:sp>
      <p:sp>
        <p:nvSpPr>
          <p:cNvPr id="35" name="Content Placeholder 10" hidden="1"/>
          <p:cNvSpPr>
            <a:spLocks noGrp="1"/>
          </p:cNvSpPr>
          <p:nvPr>
            <p:ph sz="quarter" idx="40"/>
            <p:custDataLst>
              <p:tags r:id="rId10"/>
            </p:custDataLst>
          </p:nvPr>
        </p:nvSpPr>
        <p:spPr>
          <a:xfrm>
            <a:off x="10077450" y="411163"/>
            <a:ext cx="582083" cy="528637"/>
          </a:xfrm>
        </p:spPr>
        <p:txBody>
          <a:bodyPr/>
          <a:lstStyle/>
          <a:p>
            <a:pPr lvl="0"/>
            <a:r>
              <a:rPr smtClean="0"/>
              <a:t>Click to edit Master text styles</a:t>
            </a:r>
          </a:p>
          <a:p>
            <a:pPr lvl="1"/>
            <a:r>
              <a:rPr smtClean="0"/>
              <a:t>Second level</a:t>
            </a:r>
          </a:p>
          <a:p>
            <a:pPr lvl="2"/>
            <a:r>
              <a:rPr smtClean="0"/>
              <a:t>Third level</a:t>
            </a:r>
          </a:p>
          <a:p>
            <a:pPr lvl="3"/>
            <a:r>
              <a:rPr smtClean="0"/>
              <a:t>Fourth level</a:t>
            </a:r>
          </a:p>
          <a:p>
            <a:pPr lvl="4"/>
            <a:r>
              <a:rPr smtClean="0"/>
              <a:t>Fifth level</a:t>
            </a:r>
            <a:endParaRPr dirty="0"/>
          </a:p>
        </p:txBody>
      </p:sp>
      <p:sp>
        <p:nvSpPr>
          <p:cNvPr id="36" name="Content Placeholder 11" hidden="1"/>
          <p:cNvSpPr>
            <a:spLocks noGrp="1"/>
          </p:cNvSpPr>
          <p:nvPr>
            <p:ph sz="quarter" idx="41"/>
            <p:custDataLst>
              <p:tags r:id="rId11"/>
            </p:custDataLst>
          </p:nvPr>
        </p:nvSpPr>
        <p:spPr>
          <a:xfrm>
            <a:off x="10077450" y="411163"/>
            <a:ext cx="582083" cy="528637"/>
          </a:xfrm>
        </p:spPr>
        <p:txBody>
          <a:bodyPr/>
          <a:lstStyle/>
          <a:p>
            <a:pPr lvl="0"/>
            <a:r>
              <a:rPr smtClean="0"/>
              <a:t>Click to edit Master text styles</a:t>
            </a:r>
          </a:p>
          <a:p>
            <a:pPr lvl="1"/>
            <a:r>
              <a:rPr smtClean="0"/>
              <a:t>Second level</a:t>
            </a:r>
          </a:p>
          <a:p>
            <a:pPr lvl="2"/>
            <a:r>
              <a:rPr smtClean="0"/>
              <a:t>Third level</a:t>
            </a:r>
          </a:p>
          <a:p>
            <a:pPr lvl="3"/>
            <a:r>
              <a:rPr smtClean="0"/>
              <a:t>Fourth level</a:t>
            </a:r>
          </a:p>
          <a:p>
            <a:pPr lvl="4"/>
            <a:r>
              <a:rPr smtClean="0"/>
              <a:t>Fifth level</a:t>
            </a:r>
            <a:endParaRPr dirty="0"/>
          </a:p>
        </p:txBody>
      </p:sp>
      <p:sp>
        <p:nvSpPr>
          <p:cNvPr id="37" name="Content Placeholder 12" hidden="1"/>
          <p:cNvSpPr>
            <a:spLocks noGrp="1"/>
          </p:cNvSpPr>
          <p:nvPr>
            <p:ph sz="quarter" idx="42"/>
            <p:custDataLst>
              <p:tags r:id="rId12"/>
            </p:custDataLst>
          </p:nvPr>
        </p:nvSpPr>
        <p:spPr>
          <a:xfrm>
            <a:off x="10077450" y="411163"/>
            <a:ext cx="582083" cy="528637"/>
          </a:xfrm>
        </p:spPr>
        <p:txBody>
          <a:bodyPr/>
          <a:lstStyle/>
          <a:p>
            <a:pPr lvl="0"/>
            <a:r>
              <a:rPr smtClean="0"/>
              <a:t>Click to edit Master text styles</a:t>
            </a:r>
          </a:p>
          <a:p>
            <a:pPr lvl="1"/>
            <a:r>
              <a:rPr smtClean="0"/>
              <a:t>Second level</a:t>
            </a:r>
          </a:p>
          <a:p>
            <a:pPr lvl="2"/>
            <a:r>
              <a:rPr smtClean="0"/>
              <a:t>Third level</a:t>
            </a:r>
          </a:p>
          <a:p>
            <a:pPr lvl="3"/>
            <a:r>
              <a:rPr smtClean="0"/>
              <a:t>Fourth level</a:t>
            </a:r>
          </a:p>
          <a:p>
            <a:pPr lvl="4"/>
            <a:r>
              <a:rPr smtClean="0"/>
              <a:t>Fifth level</a:t>
            </a:r>
            <a:endParaRPr dirty="0"/>
          </a:p>
        </p:txBody>
      </p:sp>
      <p:sp>
        <p:nvSpPr>
          <p:cNvPr id="38" name="Content Placeholder 13" hidden="1"/>
          <p:cNvSpPr>
            <a:spLocks noGrp="1"/>
          </p:cNvSpPr>
          <p:nvPr>
            <p:ph sz="quarter" idx="43"/>
            <p:custDataLst>
              <p:tags r:id="rId13"/>
            </p:custDataLst>
          </p:nvPr>
        </p:nvSpPr>
        <p:spPr>
          <a:xfrm>
            <a:off x="10077450" y="411163"/>
            <a:ext cx="582083" cy="528637"/>
          </a:xfrm>
        </p:spPr>
        <p:txBody>
          <a:bodyPr/>
          <a:lstStyle/>
          <a:p>
            <a:pPr lvl="0"/>
            <a:r>
              <a:rPr smtClean="0"/>
              <a:t>Click to edit Master text styles</a:t>
            </a:r>
          </a:p>
          <a:p>
            <a:pPr lvl="1"/>
            <a:r>
              <a:rPr smtClean="0"/>
              <a:t>Second level</a:t>
            </a:r>
          </a:p>
          <a:p>
            <a:pPr lvl="2"/>
            <a:r>
              <a:rPr smtClean="0"/>
              <a:t>Third level</a:t>
            </a:r>
          </a:p>
          <a:p>
            <a:pPr lvl="3"/>
            <a:r>
              <a:rPr smtClean="0"/>
              <a:t>Fourth level</a:t>
            </a:r>
          </a:p>
          <a:p>
            <a:pPr lvl="4"/>
            <a:r>
              <a:rPr smtClean="0"/>
              <a:t>Fifth level</a:t>
            </a:r>
            <a:endParaRPr dirty="0"/>
          </a:p>
        </p:txBody>
      </p:sp>
      <p:sp>
        <p:nvSpPr>
          <p:cNvPr id="39" name="Content Placeholder 14" hidden="1"/>
          <p:cNvSpPr>
            <a:spLocks noGrp="1"/>
          </p:cNvSpPr>
          <p:nvPr>
            <p:ph sz="quarter" idx="44"/>
            <p:custDataLst>
              <p:tags r:id="rId14"/>
            </p:custDataLst>
          </p:nvPr>
        </p:nvSpPr>
        <p:spPr>
          <a:xfrm>
            <a:off x="10077450" y="411163"/>
            <a:ext cx="582083" cy="528637"/>
          </a:xfrm>
        </p:spPr>
        <p:txBody>
          <a:bodyPr/>
          <a:lstStyle/>
          <a:p>
            <a:pPr lvl="0"/>
            <a:r>
              <a:rPr smtClean="0"/>
              <a:t>Click to edit Master text styles</a:t>
            </a:r>
          </a:p>
          <a:p>
            <a:pPr lvl="1"/>
            <a:r>
              <a:rPr smtClean="0"/>
              <a:t>Second level</a:t>
            </a:r>
          </a:p>
          <a:p>
            <a:pPr lvl="2"/>
            <a:r>
              <a:rPr smtClean="0"/>
              <a:t>Third level</a:t>
            </a:r>
          </a:p>
          <a:p>
            <a:pPr lvl="3"/>
            <a:r>
              <a:rPr smtClean="0"/>
              <a:t>Fourth level</a:t>
            </a:r>
          </a:p>
          <a:p>
            <a:pPr lvl="4"/>
            <a:r>
              <a:rPr smtClean="0"/>
              <a:t>Fifth level</a:t>
            </a:r>
            <a:endParaRPr dirty="0"/>
          </a:p>
        </p:txBody>
      </p:sp>
      <p:sp>
        <p:nvSpPr>
          <p:cNvPr id="40" name="Content Placeholder 15" hidden="1"/>
          <p:cNvSpPr>
            <a:spLocks noGrp="1"/>
          </p:cNvSpPr>
          <p:nvPr>
            <p:ph sz="quarter" idx="45"/>
            <p:custDataLst>
              <p:tags r:id="rId15"/>
            </p:custDataLst>
          </p:nvPr>
        </p:nvSpPr>
        <p:spPr>
          <a:xfrm>
            <a:off x="10077450" y="411163"/>
            <a:ext cx="582083" cy="528637"/>
          </a:xfrm>
        </p:spPr>
        <p:txBody>
          <a:bodyPr/>
          <a:lstStyle/>
          <a:p>
            <a:pPr lvl="0"/>
            <a:r>
              <a:rPr smtClean="0"/>
              <a:t>Click to edit Master text styles</a:t>
            </a:r>
          </a:p>
          <a:p>
            <a:pPr lvl="1"/>
            <a:r>
              <a:rPr smtClean="0"/>
              <a:t>Second level</a:t>
            </a:r>
          </a:p>
          <a:p>
            <a:pPr lvl="2"/>
            <a:r>
              <a:rPr smtClean="0"/>
              <a:t>Third level</a:t>
            </a:r>
          </a:p>
          <a:p>
            <a:pPr lvl="3"/>
            <a:r>
              <a:rPr smtClean="0"/>
              <a:t>Fourth level</a:t>
            </a:r>
          </a:p>
          <a:p>
            <a:pPr lvl="4"/>
            <a:r>
              <a:rPr smtClean="0"/>
              <a:t>Fifth level</a:t>
            </a:r>
            <a:endParaRPr dirty="0"/>
          </a:p>
        </p:txBody>
      </p:sp>
      <p:sp>
        <p:nvSpPr>
          <p:cNvPr id="41" name="Content Placeholder 16" hidden="1"/>
          <p:cNvSpPr>
            <a:spLocks noGrp="1"/>
          </p:cNvSpPr>
          <p:nvPr>
            <p:ph sz="quarter" idx="46"/>
            <p:custDataLst>
              <p:tags r:id="rId16"/>
            </p:custDataLst>
          </p:nvPr>
        </p:nvSpPr>
        <p:spPr>
          <a:xfrm>
            <a:off x="10077450" y="411163"/>
            <a:ext cx="582083" cy="528637"/>
          </a:xfrm>
        </p:spPr>
        <p:txBody>
          <a:bodyPr/>
          <a:lstStyle/>
          <a:p>
            <a:pPr lvl="0"/>
            <a:r>
              <a:rPr smtClean="0"/>
              <a:t>Click to edit Master text styles</a:t>
            </a:r>
          </a:p>
          <a:p>
            <a:pPr lvl="1"/>
            <a:r>
              <a:rPr smtClean="0"/>
              <a:t>Second level</a:t>
            </a:r>
          </a:p>
          <a:p>
            <a:pPr lvl="2"/>
            <a:r>
              <a:rPr smtClean="0"/>
              <a:t>Third level</a:t>
            </a:r>
          </a:p>
          <a:p>
            <a:pPr lvl="3"/>
            <a:r>
              <a:rPr smtClean="0"/>
              <a:t>Fourth level</a:t>
            </a:r>
          </a:p>
          <a:p>
            <a:pPr lvl="4"/>
            <a:r>
              <a:rPr smtClean="0"/>
              <a:t>Fifth level</a:t>
            </a:r>
            <a:endParaRPr dirty="0"/>
          </a:p>
        </p:txBody>
      </p:sp>
      <p:sp>
        <p:nvSpPr>
          <p:cNvPr id="42" name="Content Placeholder 17" hidden="1"/>
          <p:cNvSpPr>
            <a:spLocks noGrp="1"/>
          </p:cNvSpPr>
          <p:nvPr>
            <p:ph sz="quarter" idx="47"/>
            <p:custDataLst>
              <p:tags r:id="rId17"/>
            </p:custDataLst>
          </p:nvPr>
        </p:nvSpPr>
        <p:spPr>
          <a:xfrm>
            <a:off x="10077450" y="411163"/>
            <a:ext cx="582083" cy="528637"/>
          </a:xfrm>
        </p:spPr>
        <p:txBody>
          <a:bodyPr/>
          <a:lstStyle/>
          <a:p>
            <a:pPr lvl="0"/>
            <a:r>
              <a:rPr smtClean="0"/>
              <a:t>Click to edit Master text styles</a:t>
            </a:r>
          </a:p>
          <a:p>
            <a:pPr lvl="1"/>
            <a:r>
              <a:rPr smtClean="0"/>
              <a:t>Second level</a:t>
            </a:r>
          </a:p>
          <a:p>
            <a:pPr lvl="2"/>
            <a:r>
              <a:rPr smtClean="0"/>
              <a:t>Third level</a:t>
            </a:r>
          </a:p>
          <a:p>
            <a:pPr lvl="3"/>
            <a:r>
              <a:rPr smtClean="0"/>
              <a:t>Fourth level</a:t>
            </a:r>
          </a:p>
          <a:p>
            <a:pPr lvl="4"/>
            <a:r>
              <a:rPr smtClean="0"/>
              <a:t>Fifth level</a:t>
            </a:r>
            <a:endParaRPr dirty="0"/>
          </a:p>
        </p:txBody>
      </p:sp>
      <p:sp>
        <p:nvSpPr>
          <p:cNvPr id="43" name="Content Placeholder 18" hidden="1"/>
          <p:cNvSpPr>
            <a:spLocks noGrp="1"/>
          </p:cNvSpPr>
          <p:nvPr>
            <p:ph sz="quarter" idx="48"/>
            <p:custDataLst>
              <p:tags r:id="rId18"/>
            </p:custDataLst>
          </p:nvPr>
        </p:nvSpPr>
        <p:spPr>
          <a:xfrm>
            <a:off x="10077450" y="411163"/>
            <a:ext cx="582083" cy="528637"/>
          </a:xfrm>
        </p:spPr>
        <p:txBody>
          <a:bodyPr/>
          <a:lstStyle/>
          <a:p>
            <a:pPr lvl="0"/>
            <a:r>
              <a:rPr smtClean="0"/>
              <a:t>Click to edit Master text styles</a:t>
            </a:r>
          </a:p>
          <a:p>
            <a:pPr lvl="1"/>
            <a:r>
              <a:rPr smtClean="0"/>
              <a:t>Second level</a:t>
            </a:r>
          </a:p>
          <a:p>
            <a:pPr lvl="2"/>
            <a:r>
              <a:rPr smtClean="0"/>
              <a:t>Third level</a:t>
            </a:r>
          </a:p>
          <a:p>
            <a:pPr lvl="3"/>
            <a:r>
              <a:rPr smtClean="0"/>
              <a:t>Fourth level</a:t>
            </a:r>
          </a:p>
          <a:p>
            <a:pPr lvl="4"/>
            <a:r>
              <a:rPr smtClean="0"/>
              <a:t>Fifth level</a:t>
            </a:r>
            <a:endParaRPr dirty="0"/>
          </a:p>
        </p:txBody>
      </p:sp>
      <p:sp>
        <p:nvSpPr>
          <p:cNvPr id="44" name="Content Placeholder 19" hidden="1"/>
          <p:cNvSpPr>
            <a:spLocks noGrp="1"/>
          </p:cNvSpPr>
          <p:nvPr>
            <p:ph sz="quarter" idx="49"/>
            <p:custDataLst>
              <p:tags r:id="rId19"/>
            </p:custDataLst>
          </p:nvPr>
        </p:nvSpPr>
        <p:spPr>
          <a:xfrm>
            <a:off x="10077450" y="411163"/>
            <a:ext cx="582083" cy="528637"/>
          </a:xfrm>
        </p:spPr>
        <p:txBody>
          <a:bodyPr/>
          <a:lstStyle/>
          <a:p>
            <a:pPr lvl="0"/>
            <a:r>
              <a:rPr smtClean="0"/>
              <a:t>Click to edit Master text styles</a:t>
            </a:r>
          </a:p>
          <a:p>
            <a:pPr lvl="1"/>
            <a:r>
              <a:rPr smtClean="0"/>
              <a:t>Second level</a:t>
            </a:r>
          </a:p>
          <a:p>
            <a:pPr lvl="2"/>
            <a:r>
              <a:rPr smtClean="0"/>
              <a:t>Third level</a:t>
            </a:r>
          </a:p>
          <a:p>
            <a:pPr lvl="3"/>
            <a:r>
              <a:rPr smtClean="0"/>
              <a:t>Fourth level</a:t>
            </a:r>
          </a:p>
          <a:p>
            <a:pPr lvl="4"/>
            <a:r>
              <a:rPr smtClean="0"/>
              <a:t>Fifth level</a:t>
            </a:r>
            <a:endParaRPr dirty="0"/>
          </a:p>
        </p:txBody>
      </p:sp>
      <p:sp>
        <p:nvSpPr>
          <p:cNvPr id="45" name="Content Placeholder 20" hidden="1"/>
          <p:cNvSpPr>
            <a:spLocks noGrp="1"/>
          </p:cNvSpPr>
          <p:nvPr>
            <p:ph sz="quarter" idx="50"/>
            <p:custDataLst>
              <p:tags r:id="rId20"/>
            </p:custDataLst>
          </p:nvPr>
        </p:nvSpPr>
        <p:spPr>
          <a:xfrm>
            <a:off x="10077450" y="411163"/>
            <a:ext cx="582083" cy="528637"/>
          </a:xfrm>
        </p:spPr>
        <p:txBody>
          <a:bodyPr/>
          <a:lstStyle/>
          <a:p>
            <a:pPr lvl="0"/>
            <a:r>
              <a:rPr dirty="0" smtClean="0"/>
              <a:t>Click to edit Master text styles</a:t>
            </a:r>
          </a:p>
          <a:p>
            <a:pPr lvl="1"/>
            <a:r>
              <a:rPr dirty="0" smtClean="0"/>
              <a:t>Second level</a:t>
            </a:r>
          </a:p>
          <a:p>
            <a:pPr lvl="2"/>
            <a:r>
              <a:rPr dirty="0" smtClean="0"/>
              <a:t>Third level</a:t>
            </a:r>
          </a:p>
          <a:p>
            <a:pPr lvl="3"/>
            <a:r>
              <a:rPr dirty="0" smtClean="0"/>
              <a:t>Fourth level</a:t>
            </a:r>
          </a:p>
          <a:p>
            <a:pPr lvl="4"/>
            <a:r>
              <a:rPr dirty="0" smtClean="0"/>
              <a:t>Fifth level</a:t>
            </a:r>
            <a:endParaRPr dirty="0"/>
          </a:p>
        </p:txBody>
      </p:sp>
      <p:grpSp>
        <p:nvGrpSpPr>
          <p:cNvPr id="2" name="Section Tracker" hidden="1"/>
          <p:cNvGrpSpPr/>
          <p:nvPr userDrawn="1"/>
        </p:nvGrpSpPr>
        <p:grpSpPr>
          <a:xfrm>
            <a:off x="8534921" y="434926"/>
            <a:ext cx="936104" cy="696855"/>
            <a:chOff x="7700400" y="270000"/>
            <a:chExt cx="864096" cy="696855"/>
          </a:xfrm>
        </p:grpSpPr>
        <p:sp>
          <p:nvSpPr>
            <p:cNvPr id="53" name="TextBox 52" hidden="1"/>
            <p:cNvSpPr txBox="1"/>
            <p:nvPr userDrawn="1"/>
          </p:nvSpPr>
          <p:spPr>
            <a:xfrm>
              <a:off x="7700400" y="270000"/>
              <a:ext cx="864096" cy="200055"/>
            </a:xfrm>
            <a:prstGeom prst="rect">
              <a:avLst/>
            </a:prstGeom>
            <a:solidFill>
              <a:srgbClr val="6EAB24"/>
            </a:solidFill>
            <a:ln>
              <a:solidFill>
                <a:srgbClr val="6EAB24"/>
              </a:solidFill>
            </a:ln>
          </p:spPr>
          <p:txBody>
            <a:bodyPr wrap="square" lIns="54000" tIns="36000" rIns="54000" bIns="36000" rtlCol="0" anchor="ctr" anchorCtr="0">
              <a:noAutofit/>
            </a:bodyPr>
            <a:lstStyle/>
            <a:p>
              <a:r>
                <a:rPr sz="700" b="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Content</a:t>
              </a:r>
              <a:endParaRPr sz="700" b="0" dirty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54" name="TextBox 53" hidden="1"/>
            <p:cNvSpPr txBox="1"/>
            <p:nvPr userDrawn="1"/>
          </p:nvSpPr>
          <p:spPr>
            <a:xfrm>
              <a:off x="7700400" y="518400"/>
              <a:ext cx="864096" cy="2000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54000" tIns="36000" rIns="54000" bIns="36000" rtlCol="0" anchor="ctr" anchorCtr="0">
              <a:noAutofit/>
            </a:bodyPr>
            <a:lstStyle/>
            <a:p>
              <a:r>
                <a:rPr sz="700" b="0" dirty="0" smtClean="0">
                  <a:solidFill>
                    <a:schemeClr val="tx1"/>
                  </a:solidFill>
                  <a:latin typeface="+mn-lt"/>
                  <a:cs typeface="Arial" pitchFamily="34" charset="0"/>
                </a:rPr>
                <a:t>Content</a:t>
              </a:r>
              <a:endParaRPr sz="700" b="0" dirty="0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55" name="TextBox 54" hidden="1"/>
            <p:cNvSpPr txBox="1"/>
            <p:nvPr userDrawn="1"/>
          </p:nvSpPr>
          <p:spPr>
            <a:xfrm>
              <a:off x="7700400" y="766800"/>
              <a:ext cx="864096" cy="2000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54000" tIns="36000" rIns="54000" bIns="36000" rtlCol="0" anchor="ctr" anchorCtr="0">
              <a:noAutofit/>
            </a:bodyPr>
            <a:lstStyle/>
            <a:p>
              <a:r>
                <a:rPr sz="700" b="0" dirty="0" smtClean="0">
                  <a:solidFill>
                    <a:schemeClr val="tx1"/>
                  </a:solidFill>
                  <a:latin typeface="+mn-lt"/>
                  <a:cs typeface="Arial" pitchFamily="34" charset="0"/>
                </a:rPr>
                <a:t>Content</a:t>
              </a:r>
              <a:endParaRPr sz="700" b="0" dirty="0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</p:txBody>
        </p:sp>
      </p:grpSp>
      <p:sp>
        <p:nvSpPr>
          <p:cNvPr id="48" name="BulletedTextBox" hidden="1"/>
          <p:cNvSpPr>
            <a:spLocks noGrp="1"/>
          </p:cNvSpPr>
          <p:nvPr>
            <p:ph sz="quarter" idx="52"/>
            <p:custDataLst>
              <p:tags r:id="rId21"/>
            </p:custDataLst>
          </p:nvPr>
        </p:nvSpPr>
        <p:spPr>
          <a:xfrm>
            <a:off x="10052582" y="4054475"/>
            <a:ext cx="674688" cy="475192"/>
          </a:xfrm>
          <a:solidFill>
            <a:schemeClr val="bg1">
              <a:lumMod val="85000"/>
            </a:schemeClr>
          </a:solidFill>
        </p:spPr>
        <p:txBody>
          <a:bodyPr vert="horz" wrap="square" lIns="180000" tIns="180000" rIns="180000" bIns="180000" rtlCol="0">
            <a:noAutofit/>
          </a:bodyPr>
          <a:lstStyle>
            <a:lvl1pPr>
              <a:defRPr sz="1400" b="1" i="0" dirty="0" smtClean="0">
                <a:latin typeface="+mj-lt"/>
              </a:defRPr>
            </a:lvl1pPr>
            <a:lvl2pPr>
              <a:defRPr b="0" i="0" dirty="0" smtClean="0"/>
            </a:lvl2pPr>
            <a:lvl3pPr>
              <a:defRPr b="0" i="0" dirty="0" smtClean="0"/>
            </a:lvl3pPr>
            <a:lvl4pPr>
              <a:defRPr b="0" i="0" dirty="0" smtClean="0"/>
            </a:lvl4pPr>
            <a:lvl5pPr>
              <a:defRPr b="0" i="0" dirty="0" smtClean="0"/>
            </a:lvl5pPr>
            <a:lvl6pPr>
              <a:defRPr b="0" dirty="0" smtClean="0"/>
            </a:lvl6pPr>
            <a:lvl7pPr>
              <a:defRPr b="0" baseline="0" dirty="0" smtClean="0"/>
            </a:lvl7pPr>
            <a:lvl8pPr>
              <a:defRPr b="0" dirty="0" smtClean="0"/>
            </a:lvl8pPr>
            <a:lvl9pPr>
              <a:defRPr b="0" dirty="0"/>
            </a:lvl9pPr>
          </a:lstStyle>
          <a:p>
            <a:pPr lvl="0">
              <a:spcAft>
                <a:spcPts val="1200"/>
              </a:spcAft>
            </a:pPr>
            <a:r>
              <a:rPr dirty="0" smtClean="0"/>
              <a:t>Click to edit Master text styles</a:t>
            </a:r>
          </a:p>
          <a:p>
            <a:pPr lvl="1"/>
            <a:r>
              <a:rPr dirty="0" smtClean="0"/>
              <a:t>Second level</a:t>
            </a:r>
          </a:p>
          <a:p>
            <a:pPr lvl="2"/>
            <a:r>
              <a:rPr dirty="0" smtClean="0"/>
              <a:t>Third level</a:t>
            </a:r>
          </a:p>
          <a:p>
            <a:pPr lvl="3"/>
            <a:r>
              <a:rPr dirty="0" smtClean="0"/>
              <a:t>Fourth level</a:t>
            </a:r>
          </a:p>
          <a:p>
            <a:pPr lvl="4"/>
            <a:r>
              <a:rPr dirty="0" smtClean="0"/>
              <a:t>Fifth level</a:t>
            </a:r>
          </a:p>
          <a:p>
            <a:pPr lvl="5"/>
            <a:r>
              <a:rPr dirty="0" smtClean="0"/>
              <a:t>Sixth level</a:t>
            </a:r>
          </a:p>
          <a:p>
            <a:pPr lvl="6"/>
            <a:r>
              <a:rPr dirty="0" smtClean="0"/>
              <a:t>Seventh level</a:t>
            </a:r>
          </a:p>
          <a:p>
            <a:pPr lvl="7"/>
            <a:r>
              <a:rPr dirty="0" smtClean="0"/>
              <a:t>Eighth level</a:t>
            </a:r>
          </a:p>
          <a:p>
            <a:pPr lvl="8"/>
            <a:r>
              <a:rPr dirty="0" smtClean="0"/>
              <a:t>Ninth level</a:t>
            </a:r>
            <a:endParaRPr dirty="0"/>
          </a:p>
        </p:txBody>
      </p:sp>
      <p:sp>
        <p:nvSpPr>
          <p:cNvPr id="65" name="Callout Light Green" hidden="1"/>
          <p:cNvSpPr>
            <a:spLocks noGrp="1"/>
          </p:cNvSpPr>
          <p:nvPr>
            <p:ph sz="quarter" idx="55"/>
            <p:custDataLst>
              <p:tags r:id="rId22"/>
            </p:custDataLst>
          </p:nvPr>
        </p:nvSpPr>
        <p:spPr>
          <a:xfrm>
            <a:off x="10043585" y="2226209"/>
            <a:ext cx="809625" cy="57573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tIns="180000" rIns="180000" bIns="180000"/>
          <a:lstStyle>
            <a:lvl1pPr>
              <a:spcAft>
                <a:spcPts val="1200"/>
              </a:spcAft>
              <a:defRPr sz="1400" b="1" i="0"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</a:defRPr>
            </a:lvl5pPr>
            <a:lvl6pPr>
              <a:buClr>
                <a:schemeClr val="bg1"/>
              </a:buClr>
              <a:defRPr sz="1200" b="0">
                <a:solidFill>
                  <a:schemeClr val="bg1"/>
                </a:solidFill>
                <a:latin typeface="+mn-lt"/>
              </a:defRPr>
            </a:lvl6pPr>
            <a:lvl7pPr>
              <a:buClr>
                <a:schemeClr val="bg1"/>
              </a:buClr>
              <a:defRPr sz="1200" b="0" baseline="0">
                <a:solidFill>
                  <a:schemeClr val="bg1"/>
                </a:solidFill>
                <a:latin typeface="+mn-lt"/>
              </a:defRPr>
            </a:lvl7pPr>
            <a:lvl8pPr>
              <a:buClr>
                <a:schemeClr val="bg1"/>
              </a:buClr>
              <a:defRPr sz="1200" b="0">
                <a:solidFill>
                  <a:schemeClr val="bg1"/>
                </a:solidFill>
                <a:latin typeface="+mn-lt"/>
              </a:defRPr>
            </a:lvl8pPr>
            <a:lvl9pPr>
              <a:buClr>
                <a:schemeClr val="bg1"/>
              </a:buClr>
              <a:defRPr sz="1200" b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dirty="0" smtClean="0"/>
              <a:t>Click to edit Master text styles</a:t>
            </a:r>
          </a:p>
          <a:p>
            <a:pPr lvl="1"/>
            <a:r>
              <a:rPr dirty="0" smtClean="0"/>
              <a:t>Second level</a:t>
            </a:r>
          </a:p>
          <a:p>
            <a:pPr lvl="2"/>
            <a:r>
              <a:rPr dirty="0" smtClean="0"/>
              <a:t>Third level</a:t>
            </a:r>
          </a:p>
          <a:p>
            <a:pPr lvl="3"/>
            <a:r>
              <a:rPr dirty="0" smtClean="0"/>
              <a:t>Fourth level</a:t>
            </a:r>
          </a:p>
          <a:p>
            <a:pPr lvl="4"/>
            <a:r>
              <a:rPr dirty="0" smtClean="0"/>
              <a:t>Fifth level</a:t>
            </a:r>
          </a:p>
          <a:p>
            <a:pPr lvl="5"/>
            <a:r>
              <a:rPr dirty="0" smtClean="0"/>
              <a:t>Sixth level</a:t>
            </a:r>
          </a:p>
          <a:p>
            <a:pPr lvl="6"/>
            <a:r>
              <a:rPr dirty="0" smtClean="0"/>
              <a:t>Seventh level</a:t>
            </a:r>
          </a:p>
          <a:p>
            <a:pPr lvl="7"/>
            <a:r>
              <a:rPr dirty="0" smtClean="0"/>
              <a:t>Eighth level</a:t>
            </a:r>
          </a:p>
          <a:p>
            <a:pPr lvl="8"/>
            <a:r>
              <a:rPr dirty="0" smtClean="0"/>
              <a:t>Ninth level</a:t>
            </a:r>
            <a:endParaRPr dirty="0"/>
          </a:p>
        </p:txBody>
      </p:sp>
      <p:sp>
        <p:nvSpPr>
          <p:cNvPr id="57" name="Callout Green" hidden="1"/>
          <p:cNvSpPr>
            <a:spLocks noGrp="1"/>
          </p:cNvSpPr>
          <p:nvPr>
            <p:ph sz="quarter" idx="54"/>
            <p:custDataLst>
              <p:tags r:id="rId23"/>
            </p:custDataLst>
          </p:nvPr>
        </p:nvSpPr>
        <p:spPr>
          <a:xfrm>
            <a:off x="10061578" y="2345801"/>
            <a:ext cx="809625" cy="575733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180000" tIns="180000" rIns="180000" bIns="180000"/>
          <a:lstStyle>
            <a:lvl1pPr>
              <a:spcAft>
                <a:spcPts val="1200"/>
              </a:spcAft>
              <a:defRPr sz="1400" b="1" i="0">
                <a:solidFill>
                  <a:schemeClr val="bg1"/>
                </a:solidFill>
                <a:latin typeface="+mj-lt"/>
              </a:defRPr>
            </a:lvl1pPr>
            <a:lvl2pPr>
              <a:defRPr sz="1200" b="0" i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200" b="0" i="0">
                <a:solidFill>
                  <a:schemeClr val="bg1"/>
                </a:solidFill>
                <a:latin typeface="+mn-lt"/>
              </a:defRPr>
            </a:lvl5pPr>
            <a:lvl6pPr>
              <a:buClr>
                <a:schemeClr val="bg1"/>
              </a:buClr>
              <a:defRPr sz="1200" b="0">
                <a:solidFill>
                  <a:schemeClr val="bg1"/>
                </a:solidFill>
                <a:latin typeface="+mn-lt"/>
              </a:defRPr>
            </a:lvl6pPr>
            <a:lvl7pPr>
              <a:buClr>
                <a:schemeClr val="bg1"/>
              </a:buClr>
              <a:defRPr sz="1200" b="0" baseline="0">
                <a:solidFill>
                  <a:schemeClr val="bg1"/>
                </a:solidFill>
                <a:latin typeface="+mn-lt"/>
              </a:defRPr>
            </a:lvl7pPr>
            <a:lvl8pPr>
              <a:buClr>
                <a:schemeClr val="bg1"/>
              </a:buClr>
              <a:defRPr sz="1200" b="0">
                <a:solidFill>
                  <a:schemeClr val="bg1"/>
                </a:solidFill>
                <a:latin typeface="+mn-lt"/>
              </a:defRPr>
            </a:lvl8pPr>
            <a:lvl9pPr>
              <a:defRPr sz="1200" b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dirty="0" smtClean="0"/>
              <a:t>Click to edit Master text styles</a:t>
            </a:r>
          </a:p>
          <a:p>
            <a:pPr lvl="1"/>
            <a:r>
              <a:rPr dirty="0" smtClean="0"/>
              <a:t>Second level</a:t>
            </a:r>
          </a:p>
          <a:p>
            <a:pPr lvl="2"/>
            <a:r>
              <a:rPr dirty="0" smtClean="0"/>
              <a:t>Third level</a:t>
            </a:r>
          </a:p>
          <a:p>
            <a:pPr lvl="3"/>
            <a:r>
              <a:rPr dirty="0" smtClean="0"/>
              <a:t>Fourth level</a:t>
            </a:r>
          </a:p>
          <a:p>
            <a:pPr lvl="4"/>
            <a:r>
              <a:rPr dirty="0" smtClean="0"/>
              <a:t>Fifth level</a:t>
            </a:r>
          </a:p>
          <a:p>
            <a:pPr lvl="5"/>
            <a:r>
              <a:rPr dirty="0" smtClean="0"/>
              <a:t>Sixth level</a:t>
            </a:r>
          </a:p>
          <a:p>
            <a:pPr lvl="6"/>
            <a:r>
              <a:rPr dirty="0" smtClean="0"/>
              <a:t>Seventh level</a:t>
            </a:r>
          </a:p>
          <a:p>
            <a:pPr lvl="7"/>
            <a:r>
              <a:rPr dirty="0" smtClean="0"/>
              <a:t>Eighth level</a:t>
            </a:r>
          </a:p>
          <a:p>
            <a:pPr lvl="8"/>
            <a:r>
              <a:rPr dirty="0" smtClean="0"/>
              <a:t>Ninth level</a:t>
            </a:r>
            <a:endParaRPr dirty="0"/>
          </a:p>
        </p:txBody>
      </p:sp>
      <p:sp>
        <p:nvSpPr>
          <p:cNvPr id="47" name="Callout" hidden="1"/>
          <p:cNvSpPr>
            <a:spLocks noGrp="1"/>
          </p:cNvSpPr>
          <p:nvPr>
            <p:ph sz="quarter" idx="51"/>
            <p:custDataLst>
              <p:tags r:id="rId24"/>
            </p:custDataLst>
          </p:nvPr>
        </p:nvSpPr>
        <p:spPr>
          <a:xfrm>
            <a:off x="10044645" y="2226738"/>
            <a:ext cx="809625" cy="575733"/>
          </a:xfrm>
          <a:solidFill>
            <a:schemeClr val="bg1">
              <a:lumMod val="85000"/>
            </a:schemeClr>
          </a:solidFill>
        </p:spPr>
        <p:txBody>
          <a:bodyPr wrap="square" lIns="180000" tIns="180000" rIns="180000" bIns="180000"/>
          <a:lstStyle>
            <a:lvl1pPr>
              <a:spcAft>
                <a:spcPts val="1200"/>
              </a:spcAft>
              <a:defRPr sz="1400" b="1" i="0">
                <a:solidFill>
                  <a:schemeClr val="tx1"/>
                </a:solidFill>
                <a:latin typeface="+mj-lt"/>
              </a:defRPr>
            </a:lvl1pPr>
            <a:lvl2pPr>
              <a:defRPr sz="1200" b="0" i="0">
                <a:solidFill>
                  <a:schemeClr val="tx1"/>
                </a:solidFill>
                <a:latin typeface="+mn-lt"/>
              </a:defRPr>
            </a:lvl2pPr>
            <a:lvl3pPr>
              <a:defRPr sz="1200" b="0" i="0">
                <a:solidFill>
                  <a:schemeClr val="tx1"/>
                </a:solidFill>
                <a:latin typeface="+mn-lt"/>
              </a:defRPr>
            </a:lvl3pPr>
            <a:lvl4pPr>
              <a:defRPr sz="1200" b="0" i="0">
                <a:solidFill>
                  <a:schemeClr val="tx1"/>
                </a:solidFill>
                <a:latin typeface="+mn-lt"/>
              </a:defRPr>
            </a:lvl4pPr>
            <a:lvl5pPr>
              <a:defRPr sz="1200" b="0" i="0">
                <a:solidFill>
                  <a:schemeClr val="tx1"/>
                </a:solidFill>
                <a:latin typeface="+mn-lt"/>
              </a:defRPr>
            </a:lvl5pPr>
            <a:lvl6pPr>
              <a:defRPr sz="1200" b="0">
                <a:latin typeface="+mn-lt"/>
              </a:defRPr>
            </a:lvl6pPr>
            <a:lvl7pPr>
              <a:defRPr sz="1200" b="0" baseline="0">
                <a:latin typeface="+mn-lt"/>
              </a:defRPr>
            </a:lvl7pPr>
            <a:lvl8pPr>
              <a:defRPr sz="1200" b="0">
                <a:latin typeface="+mn-lt"/>
              </a:defRPr>
            </a:lvl8pPr>
            <a:lvl9pPr>
              <a:defRPr sz="1200" b="0">
                <a:latin typeface="+mn-lt"/>
              </a:defRPr>
            </a:lvl9pPr>
          </a:lstStyle>
          <a:p>
            <a:pPr lvl="0"/>
            <a:r>
              <a:rPr dirty="0" smtClean="0"/>
              <a:t>Click to edit Master text styles</a:t>
            </a:r>
          </a:p>
          <a:p>
            <a:pPr lvl="1"/>
            <a:r>
              <a:rPr dirty="0" smtClean="0"/>
              <a:t>Second level</a:t>
            </a:r>
          </a:p>
          <a:p>
            <a:pPr lvl="2"/>
            <a:r>
              <a:rPr dirty="0" smtClean="0"/>
              <a:t>Third level</a:t>
            </a:r>
          </a:p>
          <a:p>
            <a:pPr lvl="3"/>
            <a:r>
              <a:rPr dirty="0" smtClean="0"/>
              <a:t>Fourth level</a:t>
            </a:r>
          </a:p>
          <a:p>
            <a:pPr lvl="4"/>
            <a:r>
              <a:rPr dirty="0" smtClean="0"/>
              <a:t>Fifth level</a:t>
            </a:r>
          </a:p>
          <a:p>
            <a:pPr lvl="5"/>
            <a:r>
              <a:rPr dirty="0" smtClean="0"/>
              <a:t>Sixth level</a:t>
            </a:r>
          </a:p>
          <a:p>
            <a:pPr lvl="6"/>
            <a:r>
              <a:rPr dirty="0" smtClean="0"/>
              <a:t>Seventh level</a:t>
            </a:r>
          </a:p>
          <a:p>
            <a:pPr lvl="7"/>
            <a:r>
              <a:rPr dirty="0" smtClean="0"/>
              <a:t>Eighth level</a:t>
            </a:r>
          </a:p>
          <a:p>
            <a:pPr lvl="8"/>
            <a:r>
              <a:rPr dirty="0" smtClean="0"/>
              <a:t>Ninth level</a:t>
            </a:r>
            <a:endParaRPr dirty="0"/>
          </a:p>
        </p:txBody>
      </p:sp>
      <p:sp>
        <p:nvSpPr>
          <p:cNvPr id="70" name="Message Box Small Centred" hidden="1"/>
          <p:cNvSpPr txBox="1"/>
          <p:nvPr userDrawn="1"/>
        </p:nvSpPr>
        <p:spPr>
          <a:xfrm>
            <a:off x="373063" y="5680150"/>
            <a:ext cx="6503987" cy="291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0" scaled="0"/>
          </a:gradFill>
        </p:spPr>
        <p:txBody>
          <a:bodyPr wrap="square" lIns="0" tIns="0" rIns="0" bIns="0" rtlCol="0" anchor="ctr" anchorCtr="1">
            <a:noAutofit/>
          </a:bodyPr>
          <a:lstStyle>
            <a:defPPr>
              <a:defRPr/>
            </a:defPPr>
            <a:lvl1pPr lvl="0">
              <a:defRPr sz="1200" b="1">
                <a:solidFill>
                  <a:srgbClr val="FFFFFF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sz="1400" dirty="0" smtClean="0"/>
              <a:t>Content</a:t>
            </a:r>
            <a:endParaRPr sz="1400" dirty="0"/>
          </a:p>
        </p:txBody>
      </p:sp>
      <p:sp>
        <p:nvSpPr>
          <p:cNvPr id="67" name="Message Box Right Half" hidden="1"/>
          <p:cNvSpPr txBox="1"/>
          <p:nvPr userDrawn="1"/>
        </p:nvSpPr>
        <p:spPr>
          <a:xfrm>
            <a:off x="4953000" y="5680150"/>
            <a:ext cx="4578328" cy="291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0" scaled="0"/>
          </a:gradFill>
        </p:spPr>
        <p:txBody>
          <a:bodyPr wrap="square" lIns="0" tIns="0" rIns="0" bIns="0" rtlCol="0" anchor="ctr" anchorCtr="1">
            <a:noAutofit/>
          </a:bodyPr>
          <a:lstStyle>
            <a:defPPr>
              <a:defRPr/>
            </a:defPPr>
            <a:lvl1pPr lvl="0">
              <a:defRPr sz="1200" b="1">
                <a:solidFill>
                  <a:srgbClr val="FFFFFF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sz="1400" dirty="0" smtClean="0"/>
              <a:t>Content</a:t>
            </a:r>
            <a:endParaRPr sz="1400" dirty="0"/>
          </a:p>
        </p:txBody>
      </p:sp>
      <p:sp>
        <p:nvSpPr>
          <p:cNvPr id="64" name="Message Box Left Half" hidden="1"/>
          <p:cNvSpPr txBox="1"/>
          <p:nvPr userDrawn="1"/>
        </p:nvSpPr>
        <p:spPr>
          <a:xfrm>
            <a:off x="373063" y="5680150"/>
            <a:ext cx="4579937" cy="291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0" scaled="0"/>
          </a:gradFill>
        </p:spPr>
        <p:txBody>
          <a:bodyPr wrap="square" lIns="0" tIns="0" rIns="0" bIns="0" rtlCol="0" anchor="ctr" anchorCtr="1">
            <a:noAutofit/>
          </a:bodyPr>
          <a:lstStyle>
            <a:defPPr>
              <a:defRPr/>
            </a:defPPr>
            <a:lvl1pPr lvl="0">
              <a:defRPr sz="1200" b="1">
                <a:solidFill>
                  <a:srgbClr val="FFFFFF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sz="1400" dirty="0" smtClean="0"/>
              <a:t>Content</a:t>
            </a:r>
            <a:endParaRPr sz="1400" dirty="0"/>
          </a:p>
        </p:txBody>
      </p:sp>
      <p:sp>
        <p:nvSpPr>
          <p:cNvPr id="69" name="Message Box" hidden="1"/>
          <p:cNvSpPr txBox="1"/>
          <p:nvPr userDrawn="1"/>
        </p:nvSpPr>
        <p:spPr>
          <a:xfrm>
            <a:off x="373063" y="5680150"/>
            <a:ext cx="9161462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0" scaled="0"/>
          </a:gradFill>
        </p:spPr>
        <p:txBody>
          <a:bodyPr wrap="square" lIns="0" tIns="0" rIns="0" bIns="0" rtlCol="0" anchor="ctr" anchorCtr="1">
            <a:noAutofit/>
          </a:bodyPr>
          <a:lstStyle>
            <a:defPPr>
              <a:defRPr/>
            </a:defPPr>
            <a:lvl1pPr>
              <a:defRPr sz="14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sz="1400" dirty="0" smtClean="0">
                <a:solidFill>
                  <a:srgbClr val="FFFFFF"/>
                </a:solidFill>
                <a:latin typeface="+mj-lt"/>
              </a:rPr>
              <a:t>Content</a:t>
            </a:r>
            <a:endParaRPr sz="1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fld id="{B53B1AA1-E973-46F3-A048-CC0D877343A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age_Title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6" name="Page subtitle" hidden="1"/>
          <p:cNvSpPr txBox="1"/>
          <p:nvPr userDrawn="1"/>
        </p:nvSpPr>
        <p:spPr>
          <a:xfrm>
            <a:off x="360000" y="723735"/>
            <a:ext cx="9036000" cy="2448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GB" sz="1600" b="0" cap="none" dirty="0" smtClean="0">
                <a:solidFill>
                  <a:srgbClr val="6EAB24"/>
                </a:solidFill>
              </a:rPr>
              <a:t>Click to edit Master Subtitle</a:t>
            </a:r>
            <a:r>
              <a:rPr lang="en-GB" sz="1600" b="0" cap="none" baseline="0" dirty="0" smtClean="0">
                <a:solidFill>
                  <a:srgbClr val="6EAB24"/>
                </a:solidFill>
              </a:rPr>
              <a:t> Style</a:t>
            </a:r>
            <a:endParaRPr lang="en-GB" sz="1600" b="0" cap="none" dirty="0" smtClean="0">
              <a:solidFill>
                <a:srgbClr val="6EAB24"/>
              </a:solidFill>
            </a:endParaRPr>
          </a:p>
        </p:txBody>
      </p:sp>
      <p:sp>
        <p:nvSpPr>
          <p:cNvPr id="25" name="Placeholder Title 1" hidden="1"/>
          <p:cNvSpPr txBox="1"/>
          <p:nvPr userDrawn="1">
            <p:custDataLst>
              <p:tags r:id="rId26"/>
            </p:custDataLst>
          </p:nvPr>
        </p:nvSpPr>
        <p:spPr>
          <a:xfrm>
            <a:off x="10280624" y="0"/>
            <a:ext cx="4680000" cy="383044"/>
          </a:xfrm>
          <a:prstGeom prst="rect">
            <a:avLst/>
          </a:prstGeom>
          <a:blipFill dpi="0" rotWithShape="1">
            <a:blip r:embed="rId47"/>
            <a:srcRect/>
            <a:tile tx="0" ty="0" sx="100000" sy="100000" flip="none" algn="tl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71" name="Placeholder Title 2" hidden="1"/>
          <p:cNvSpPr txBox="1"/>
          <p:nvPr userDrawn="1">
            <p:custDataLst>
              <p:tags r:id="rId27"/>
            </p:custDataLst>
          </p:nvPr>
        </p:nvSpPr>
        <p:spPr>
          <a:xfrm>
            <a:off x="10280624" y="0"/>
            <a:ext cx="4680000" cy="383044"/>
          </a:xfrm>
          <a:prstGeom prst="rect">
            <a:avLst/>
          </a:prstGeom>
          <a:blipFill dpi="0" rotWithShape="1">
            <a:blip r:embed="rId47"/>
            <a:srcRect/>
            <a:tile tx="0" ty="0" sx="100000" sy="100000" flip="none" algn="tl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72" name="Placeholder Title 3" hidden="1"/>
          <p:cNvSpPr txBox="1"/>
          <p:nvPr userDrawn="1">
            <p:custDataLst>
              <p:tags r:id="rId28"/>
            </p:custDataLst>
          </p:nvPr>
        </p:nvSpPr>
        <p:spPr>
          <a:xfrm>
            <a:off x="10280624" y="0"/>
            <a:ext cx="4680000" cy="383044"/>
          </a:xfrm>
          <a:prstGeom prst="rect">
            <a:avLst/>
          </a:prstGeom>
          <a:blipFill dpi="0" rotWithShape="1">
            <a:blip r:embed="rId47"/>
            <a:srcRect/>
            <a:tile tx="0" ty="0" sx="100000" sy="100000" flip="none" algn="tl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73" name="Placeholder Title 4" hidden="1"/>
          <p:cNvSpPr txBox="1"/>
          <p:nvPr userDrawn="1">
            <p:custDataLst>
              <p:tags r:id="rId29"/>
            </p:custDataLst>
          </p:nvPr>
        </p:nvSpPr>
        <p:spPr>
          <a:xfrm>
            <a:off x="10280624" y="0"/>
            <a:ext cx="4680000" cy="383044"/>
          </a:xfrm>
          <a:prstGeom prst="rect">
            <a:avLst/>
          </a:prstGeom>
          <a:blipFill dpi="0" rotWithShape="1">
            <a:blip r:embed="rId47"/>
            <a:srcRect/>
            <a:tile tx="0" ty="0" sx="100000" sy="100000" flip="none" algn="tl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74" name="Placeholder Title 5" hidden="1"/>
          <p:cNvSpPr txBox="1"/>
          <p:nvPr userDrawn="1">
            <p:custDataLst>
              <p:tags r:id="rId30"/>
            </p:custDataLst>
          </p:nvPr>
        </p:nvSpPr>
        <p:spPr>
          <a:xfrm>
            <a:off x="10280624" y="0"/>
            <a:ext cx="4680000" cy="383044"/>
          </a:xfrm>
          <a:prstGeom prst="rect">
            <a:avLst/>
          </a:prstGeom>
          <a:blipFill dpi="0" rotWithShape="1">
            <a:blip r:embed="rId47"/>
            <a:srcRect/>
            <a:tile tx="0" ty="0" sx="100000" sy="100000" flip="none" algn="tl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87" name="Placeholder Title 6" hidden="1"/>
          <p:cNvSpPr txBox="1"/>
          <p:nvPr userDrawn="1">
            <p:custDataLst>
              <p:tags r:id="rId31"/>
            </p:custDataLst>
          </p:nvPr>
        </p:nvSpPr>
        <p:spPr>
          <a:xfrm>
            <a:off x="10280624" y="0"/>
            <a:ext cx="4680000" cy="383044"/>
          </a:xfrm>
          <a:prstGeom prst="rect">
            <a:avLst/>
          </a:prstGeom>
          <a:blipFill dpi="0" rotWithShape="1">
            <a:blip r:embed="rId47"/>
            <a:srcRect/>
            <a:tile tx="0" ty="0" sx="100000" sy="100000" flip="none" algn="tl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88" name="Placeholder Title 7" hidden="1"/>
          <p:cNvSpPr txBox="1"/>
          <p:nvPr userDrawn="1">
            <p:custDataLst>
              <p:tags r:id="rId32"/>
            </p:custDataLst>
          </p:nvPr>
        </p:nvSpPr>
        <p:spPr>
          <a:xfrm>
            <a:off x="10280624" y="0"/>
            <a:ext cx="4680000" cy="383044"/>
          </a:xfrm>
          <a:prstGeom prst="rect">
            <a:avLst/>
          </a:prstGeom>
          <a:blipFill dpi="0" rotWithShape="1">
            <a:blip r:embed="rId47"/>
            <a:srcRect/>
            <a:tile tx="0" ty="0" sx="100000" sy="100000" flip="none" algn="tl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89" name="Placeholder Title 8" hidden="1"/>
          <p:cNvSpPr txBox="1"/>
          <p:nvPr userDrawn="1">
            <p:custDataLst>
              <p:tags r:id="rId33"/>
            </p:custDataLst>
          </p:nvPr>
        </p:nvSpPr>
        <p:spPr>
          <a:xfrm>
            <a:off x="10280624" y="0"/>
            <a:ext cx="4680000" cy="383044"/>
          </a:xfrm>
          <a:prstGeom prst="rect">
            <a:avLst/>
          </a:prstGeom>
          <a:blipFill dpi="0" rotWithShape="1">
            <a:blip r:embed="rId47"/>
            <a:srcRect/>
            <a:tile tx="0" ty="0" sx="100000" sy="100000" flip="none" algn="tl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90" name="Placeholder Title 9" hidden="1"/>
          <p:cNvSpPr txBox="1"/>
          <p:nvPr userDrawn="1">
            <p:custDataLst>
              <p:tags r:id="rId34"/>
            </p:custDataLst>
          </p:nvPr>
        </p:nvSpPr>
        <p:spPr>
          <a:xfrm>
            <a:off x="10280624" y="0"/>
            <a:ext cx="4680000" cy="383044"/>
          </a:xfrm>
          <a:prstGeom prst="rect">
            <a:avLst/>
          </a:prstGeom>
          <a:blipFill dpi="0" rotWithShape="1">
            <a:blip r:embed="rId47"/>
            <a:srcRect/>
            <a:tile tx="0" ty="0" sx="100000" sy="100000" flip="none" algn="tl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91" name="Placeholder Title 10" hidden="1"/>
          <p:cNvSpPr txBox="1"/>
          <p:nvPr userDrawn="1">
            <p:custDataLst>
              <p:tags r:id="rId35"/>
            </p:custDataLst>
          </p:nvPr>
        </p:nvSpPr>
        <p:spPr>
          <a:xfrm>
            <a:off x="10280624" y="0"/>
            <a:ext cx="4680000" cy="383044"/>
          </a:xfrm>
          <a:prstGeom prst="rect">
            <a:avLst/>
          </a:prstGeom>
          <a:blipFill dpi="0" rotWithShape="1">
            <a:blip r:embed="rId47"/>
            <a:srcRect/>
            <a:tile tx="0" ty="0" sx="100000" sy="100000" flip="none" algn="tl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92" name="Placeholder Title 11" hidden="1"/>
          <p:cNvSpPr txBox="1"/>
          <p:nvPr userDrawn="1">
            <p:custDataLst>
              <p:tags r:id="rId36"/>
            </p:custDataLst>
          </p:nvPr>
        </p:nvSpPr>
        <p:spPr>
          <a:xfrm>
            <a:off x="10280624" y="0"/>
            <a:ext cx="4680000" cy="383044"/>
          </a:xfrm>
          <a:prstGeom prst="rect">
            <a:avLst/>
          </a:prstGeom>
          <a:blipFill dpi="0" rotWithShape="1">
            <a:blip r:embed="rId47"/>
            <a:srcRect/>
            <a:tile tx="0" ty="0" sx="100000" sy="100000" flip="none" algn="tl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93" name="Placeholder Title 12" hidden="1"/>
          <p:cNvSpPr txBox="1"/>
          <p:nvPr userDrawn="1">
            <p:custDataLst>
              <p:tags r:id="rId37"/>
            </p:custDataLst>
          </p:nvPr>
        </p:nvSpPr>
        <p:spPr>
          <a:xfrm>
            <a:off x="10280624" y="0"/>
            <a:ext cx="4680000" cy="383044"/>
          </a:xfrm>
          <a:prstGeom prst="rect">
            <a:avLst/>
          </a:prstGeom>
          <a:blipFill dpi="0" rotWithShape="1">
            <a:blip r:embed="rId47"/>
            <a:srcRect/>
            <a:tile tx="0" ty="0" sx="100000" sy="100000" flip="none" algn="tl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94" name="Placeholder Title 13" hidden="1"/>
          <p:cNvSpPr txBox="1"/>
          <p:nvPr userDrawn="1">
            <p:custDataLst>
              <p:tags r:id="rId38"/>
            </p:custDataLst>
          </p:nvPr>
        </p:nvSpPr>
        <p:spPr>
          <a:xfrm>
            <a:off x="10280624" y="0"/>
            <a:ext cx="4680000" cy="383044"/>
          </a:xfrm>
          <a:prstGeom prst="rect">
            <a:avLst/>
          </a:prstGeom>
          <a:blipFill dpi="0" rotWithShape="1">
            <a:blip r:embed="rId47"/>
            <a:srcRect/>
            <a:tile tx="0" ty="0" sx="100000" sy="100000" flip="none" algn="tl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95" name="Placeholder Title 14" hidden="1"/>
          <p:cNvSpPr txBox="1"/>
          <p:nvPr userDrawn="1">
            <p:custDataLst>
              <p:tags r:id="rId39"/>
            </p:custDataLst>
          </p:nvPr>
        </p:nvSpPr>
        <p:spPr>
          <a:xfrm>
            <a:off x="10280624" y="0"/>
            <a:ext cx="4680000" cy="383044"/>
          </a:xfrm>
          <a:prstGeom prst="rect">
            <a:avLst/>
          </a:prstGeom>
          <a:blipFill dpi="0" rotWithShape="1">
            <a:blip r:embed="rId47"/>
            <a:srcRect/>
            <a:tile tx="0" ty="0" sx="100000" sy="100000" flip="none" algn="tl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96" name="Placeholder Title 15" hidden="1"/>
          <p:cNvSpPr txBox="1"/>
          <p:nvPr userDrawn="1">
            <p:custDataLst>
              <p:tags r:id="rId40"/>
            </p:custDataLst>
          </p:nvPr>
        </p:nvSpPr>
        <p:spPr>
          <a:xfrm>
            <a:off x="10280624" y="0"/>
            <a:ext cx="4680000" cy="383044"/>
          </a:xfrm>
          <a:prstGeom prst="rect">
            <a:avLst/>
          </a:prstGeom>
          <a:blipFill dpi="0" rotWithShape="1">
            <a:blip r:embed="rId47"/>
            <a:srcRect/>
            <a:tile tx="0" ty="0" sx="100000" sy="100000" flip="none" algn="tl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97" name="Placeholder Title 16" hidden="1"/>
          <p:cNvSpPr txBox="1"/>
          <p:nvPr userDrawn="1">
            <p:custDataLst>
              <p:tags r:id="rId41"/>
            </p:custDataLst>
          </p:nvPr>
        </p:nvSpPr>
        <p:spPr>
          <a:xfrm>
            <a:off x="10280624" y="0"/>
            <a:ext cx="4680000" cy="383044"/>
          </a:xfrm>
          <a:prstGeom prst="rect">
            <a:avLst/>
          </a:prstGeom>
          <a:blipFill dpi="0" rotWithShape="1">
            <a:blip r:embed="rId47"/>
            <a:srcRect/>
            <a:tile tx="0" ty="0" sx="100000" sy="100000" flip="none" algn="tl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98" name="Placeholder Title 17" hidden="1"/>
          <p:cNvSpPr txBox="1"/>
          <p:nvPr userDrawn="1">
            <p:custDataLst>
              <p:tags r:id="rId42"/>
            </p:custDataLst>
          </p:nvPr>
        </p:nvSpPr>
        <p:spPr>
          <a:xfrm>
            <a:off x="10280624" y="0"/>
            <a:ext cx="4680000" cy="383044"/>
          </a:xfrm>
          <a:prstGeom prst="rect">
            <a:avLst/>
          </a:prstGeom>
          <a:blipFill dpi="0" rotWithShape="1">
            <a:blip r:embed="rId47"/>
            <a:srcRect/>
            <a:tile tx="0" ty="0" sx="100000" sy="100000" flip="none" algn="tl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99" name="Placeholder Title 18" hidden="1"/>
          <p:cNvSpPr txBox="1"/>
          <p:nvPr userDrawn="1">
            <p:custDataLst>
              <p:tags r:id="rId43"/>
            </p:custDataLst>
          </p:nvPr>
        </p:nvSpPr>
        <p:spPr>
          <a:xfrm>
            <a:off x="10280624" y="0"/>
            <a:ext cx="4680000" cy="383044"/>
          </a:xfrm>
          <a:prstGeom prst="rect">
            <a:avLst/>
          </a:prstGeom>
          <a:blipFill dpi="0" rotWithShape="1">
            <a:blip r:embed="rId47"/>
            <a:srcRect/>
            <a:tile tx="0" ty="0" sx="100000" sy="100000" flip="none" algn="tl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100" name="Placeholder Title 19" hidden="1"/>
          <p:cNvSpPr txBox="1"/>
          <p:nvPr userDrawn="1">
            <p:custDataLst>
              <p:tags r:id="rId44"/>
            </p:custDataLst>
          </p:nvPr>
        </p:nvSpPr>
        <p:spPr>
          <a:xfrm>
            <a:off x="10280624" y="0"/>
            <a:ext cx="4680000" cy="383044"/>
          </a:xfrm>
          <a:prstGeom prst="rect">
            <a:avLst/>
          </a:prstGeom>
          <a:blipFill dpi="0" rotWithShape="1">
            <a:blip r:embed="rId47"/>
            <a:srcRect/>
            <a:tile tx="0" ty="0" sx="100000" sy="100000" flip="none" algn="tl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101" name="Placeholder Title 20" hidden="1"/>
          <p:cNvSpPr txBox="1"/>
          <p:nvPr userDrawn="1">
            <p:custDataLst>
              <p:tags r:id="rId45"/>
            </p:custDataLst>
          </p:nvPr>
        </p:nvSpPr>
        <p:spPr>
          <a:xfrm>
            <a:off x="10280624" y="0"/>
            <a:ext cx="4680000" cy="383044"/>
          </a:xfrm>
          <a:prstGeom prst="rect">
            <a:avLst/>
          </a:prstGeom>
          <a:blipFill dpi="0" rotWithShape="1">
            <a:blip r:embed="rId47"/>
            <a:srcRect/>
            <a:tile tx="0" ty="0" sx="100000" sy="100000" flip="none" algn="tl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2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ge_Title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360002" y="360000"/>
            <a:ext cx="9162000" cy="3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Body master placeholder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360002" y="1439999"/>
            <a:ext cx="9162000" cy="42159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dirty="0" smtClean="0"/>
              <a:t>Click to edit Master text styles</a:t>
            </a:r>
          </a:p>
          <a:p>
            <a:pPr lvl="1"/>
            <a:r>
              <a:rPr dirty="0" smtClean="0"/>
              <a:t>Second level</a:t>
            </a:r>
          </a:p>
          <a:p>
            <a:pPr lvl="2"/>
            <a:r>
              <a:rPr dirty="0" smtClean="0"/>
              <a:t>Third level</a:t>
            </a:r>
          </a:p>
          <a:p>
            <a:pPr lvl="3"/>
            <a:r>
              <a:rPr dirty="0" smtClean="0"/>
              <a:t>Fourth level</a:t>
            </a:r>
          </a:p>
          <a:p>
            <a:pPr lvl="4"/>
            <a:r>
              <a:rPr dirty="0" smtClean="0"/>
              <a:t>Fifth level</a:t>
            </a:r>
          </a:p>
          <a:p>
            <a:pPr lvl="5"/>
            <a:r>
              <a:rPr dirty="0" smtClean="0"/>
              <a:t>Sixth level</a:t>
            </a:r>
          </a:p>
          <a:p>
            <a:pPr lvl="6"/>
            <a:r>
              <a:rPr dirty="0" smtClean="0"/>
              <a:t>Seventh level</a:t>
            </a:r>
          </a:p>
          <a:p>
            <a:pPr lvl="7"/>
            <a:r>
              <a:rPr dirty="0" smtClean="0"/>
              <a:t>Eight level</a:t>
            </a:r>
          </a:p>
          <a:p>
            <a:pPr lvl="8"/>
            <a:r>
              <a:rPr dirty="0" smtClean="0"/>
              <a:t>Ninth level</a:t>
            </a:r>
          </a:p>
        </p:txBody>
      </p:sp>
      <p:sp>
        <p:nvSpPr>
          <p:cNvPr id="26" name="Draft" hidden="1"/>
          <p:cNvSpPr txBox="1"/>
          <p:nvPr/>
        </p:nvSpPr>
        <p:spPr>
          <a:xfrm>
            <a:off x="360002" y="0"/>
            <a:ext cx="1518563" cy="153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sz="1000" dirty="0" smtClean="0">
                <a:solidFill>
                  <a:srgbClr val="777777"/>
                </a:solidFill>
                <a:latin typeface="+mn-lt"/>
                <a:cs typeface="Arial" pitchFamily="34" charset="0"/>
              </a:rPr>
              <a:t>DRAFT</a:t>
            </a:r>
            <a:endParaRPr sz="1000" dirty="0">
              <a:solidFill>
                <a:srgbClr val="777777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60000" y="6420906"/>
            <a:ext cx="468000" cy="1846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rgbClr val="99C465"/>
                </a:solidFill>
              </a:defRPr>
            </a:lvl1pPr>
          </a:lstStyle>
          <a:p>
            <a:fld id="{B53B1AA1-E973-46F3-A048-CC0D877343A8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6" name="Footer Border"/>
          <p:cNvCxnSpPr/>
          <p:nvPr/>
        </p:nvCxnSpPr>
        <p:spPr>
          <a:xfrm>
            <a:off x="361952" y="6314069"/>
            <a:ext cx="9162000" cy="0"/>
          </a:xfrm>
          <a:prstGeom prst="line">
            <a:avLst/>
          </a:prstGeom>
          <a:ln w="254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MAM Logo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38542" y="6436327"/>
            <a:ext cx="1295999" cy="294375"/>
          </a:xfrm>
          <a:prstGeom prst="rect">
            <a:avLst/>
          </a:prstGeom>
        </p:spPr>
      </p:pic>
      <p:sp>
        <p:nvSpPr>
          <p:cNvPr id="14" name="Filename" hidden="1"/>
          <p:cNvSpPr txBox="1"/>
          <p:nvPr/>
        </p:nvSpPr>
        <p:spPr>
          <a:xfrm>
            <a:off x="360000" y="6672267"/>
            <a:ext cx="7410000" cy="14763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500" noProof="1" smtClean="0">
                <a:solidFill>
                  <a:schemeClr val="tx1"/>
                </a:solidFill>
                <a:latin typeface="+mn-lt"/>
                <a:cs typeface="Arial" pitchFamily="34" charset="0"/>
              </a:rPr>
              <a:t>T:\GUIDELINES\OMGI artwork\Powerpoint\OMGI_blank PPT_A4 template.pptx</a:t>
            </a:r>
            <a:endParaRPr sz="50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9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82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83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800" b="1" kern="1200" cap="all" baseline="0">
          <a:solidFill>
            <a:schemeClr val="tx2"/>
          </a:solidFill>
          <a:latin typeface="+mn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FontTx/>
        <a:buNone/>
        <a:defRPr sz="1100" b="1" kern="1200" cap="all" baseline="0">
          <a:solidFill>
            <a:schemeClr val="tx2"/>
          </a:solidFill>
          <a:latin typeface="+mn-lt"/>
          <a:ea typeface="+mn-ea"/>
          <a:cs typeface="Arial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bg2"/>
        </a:buClr>
        <a:buFontTx/>
        <a:buNone/>
        <a:defRPr sz="1100" b="1" kern="1200" cap="all" baseline="0">
          <a:solidFill>
            <a:schemeClr val="accent1"/>
          </a:solidFill>
          <a:latin typeface="+mn-lt"/>
          <a:ea typeface="+mn-ea"/>
          <a:cs typeface="Arial" pitchFamily="34" charset="0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FontTx/>
        <a:buNone/>
        <a:defRPr sz="11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80000" indent="-180000" algn="l" defTabSz="914400" rtl="0" eaLnBrk="1" latinLnBrk="0" hangingPunct="1">
        <a:lnSpc>
          <a:spcPct val="110000"/>
        </a:lnSpc>
        <a:spcBef>
          <a:spcPct val="20000"/>
        </a:spcBef>
        <a:spcAft>
          <a:spcPts val="0"/>
        </a:spcAft>
        <a:buClr>
          <a:schemeClr val="accent1"/>
        </a:buClr>
        <a:buFont typeface="Wingdings 2" pitchFamily="18" charset="2"/>
        <a:buChar char=""/>
        <a:defRPr sz="11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360000" indent="-180000" algn="l" defTabSz="914400" rtl="0" eaLnBrk="1" latinLnBrk="0" hangingPunct="1">
        <a:lnSpc>
          <a:spcPct val="110000"/>
        </a:lnSpc>
        <a:spcBef>
          <a:spcPct val="20000"/>
        </a:spcBef>
        <a:spcAft>
          <a:spcPts val="0"/>
        </a:spcAft>
        <a:buClr>
          <a:schemeClr val="tx1"/>
        </a:buClr>
        <a:buFont typeface="Symbol" pitchFamily="18" charset="2"/>
        <a:buChar char=""/>
        <a:defRPr sz="11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540000" indent="-180000" algn="l" defTabSz="914400" rtl="0" eaLnBrk="1" latinLnBrk="0" hangingPunct="1">
        <a:lnSpc>
          <a:spcPct val="110000"/>
        </a:lnSpc>
        <a:spcBef>
          <a:spcPct val="20000"/>
        </a:spcBef>
        <a:spcAft>
          <a:spcPts val="0"/>
        </a:spcAft>
        <a:buClr>
          <a:schemeClr val="tx1"/>
        </a:buClr>
        <a:buFont typeface="Symbol" pitchFamily="18" charset="2"/>
        <a:buChar char=""/>
        <a:defRPr sz="1100" kern="1200">
          <a:solidFill>
            <a:schemeClr val="tx1"/>
          </a:solidFill>
          <a:latin typeface="+mn-lt"/>
          <a:ea typeface="+mn-ea"/>
          <a:cs typeface="Arial" pitchFamily="34" charset="0"/>
        </a:defRPr>
      </a:lvl6pPr>
      <a:lvl7pPr marL="720000" indent="-180000" algn="l" defTabSz="914400" rtl="0" eaLnBrk="1" latinLnBrk="0" hangingPunct="1">
        <a:lnSpc>
          <a:spcPct val="110000"/>
        </a:lnSpc>
        <a:spcBef>
          <a:spcPct val="20000"/>
        </a:spcBef>
        <a:spcAft>
          <a:spcPts val="0"/>
        </a:spcAft>
        <a:buClr>
          <a:schemeClr val="tx1"/>
        </a:buClr>
        <a:buFont typeface="Symbol" pitchFamily="18" charset="2"/>
        <a:buChar char=""/>
        <a:defRPr sz="1100" kern="1200">
          <a:solidFill>
            <a:schemeClr val="tx1"/>
          </a:solidFill>
          <a:latin typeface="+mn-lt"/>
          <a:ea typeface="+mn-ea"/>
          <a:cs typeface="Arial" pitchFamily="34" charset="0"/>
        </a:defRPr>
      </a:lvl7pPr>
      <a:lvl8pPr marL="900000" indent="-180000" algn="l" defTabSz="914400" rtl="0" eaLnBrk="1" latinLnBrk="0" hangingPunct="1">
        <a:lnSpc>
          <a:spcPct val="110000"/>
        </a:lnSpc>
        <a:spcBef>
          <a:spcPct val="20000"/>
        </a:spcBef>
        <a:spcAft>
          <a:spcPts val="0"/>
        </a:spcAft>
        <a:buClr>
          <a:schemeClr val="tx1"/>
        </a:buClr>
        <a:buFont typeface="Symbol" pitchFamily="18" charset="2"/>
        <a:buChar char=""/>
        <a:defRPr sz="1100" kern="1200">
          <a:solidFill>
            <a:schemeClr val="tx1"/>
          </a:solidFill>
          <a:latin typeface="+mn-lt"/>
          <a:ea typeface="+mn-ea"/>
          <a:cs typeface="Arial" pitchFamily="34" charset="0"/>
        </a:defRPr>
      </a:lvl8pPr>
      <a:lvl9pPr marL="1080000" indent="-180000" algn="l" defTabSz="914400" rtl="0" eaLnBrk="1" latinLnBrk="0" hangingPunct="1">
        <a:lnSpc>
          <a:spcPct val="110000"/>
        </a:lnSpc>
        <a:spcBef>
          <a:spcPct val="20000"/>
        </a:spcBef>
        <a:spcAft>
          <a:spcPts val="0"/>
        </a:spcAft>
        <a:buClr>
          <a:schemeClr val="tx1"/>
        </a:buClr>
        <a:buFont typeface="Symbol" pitchFamily="18" charset="2"/>
        <a:buChar char=""/>
        <a:defRPr sz="1100" kern="1200">
          <a:solidFill>
            <a:schemeClr val="tx1"/>
          </a:solidFill>
          <a:latin typeface="+mn-lt"/>
          <a:ea typeface="+mn-ea"/>
          <a:cs typeface="Arial" pitchFamily="34" charset="0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4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4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4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9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20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67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Layout" Target="../slideLayouts/slideLayout9.xml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../media/image20.png"/><Relationship Id="rId5" Type="http://schemas.openxmlformats.org/officeDocument/2006/relationships/tags" Target="../tags/tag72.xml"/><Relationship Id="rId10" Type="http://schemas.openxmlformats.org/officeDocument/2006/relationships/slideLayout" Target="../slideLayouts/slideLayout9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10" Type="http://schemas.openxmlformats.org/officeDocument/2006/relationships/image" Target="../media/image20.png"/><Relationship Id="rId4" Type="http://schemas.openxmlformats.org/officeDocument/2006/relationships/tags" Target="../tags/tag80.xml"/><Relationship Id="rId9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../media/image20.png"/><Relationship Id="rId5" Type="http://schemas.openxmlformats.org/officeDocument/2006/relationships/tags" Target="../tags/tag89.xml"/><Relationship Id="rId10" Type="http://schemas.openxmlformats.org/officeDocument/2006/relationships/slideLayout" Target="../slideLayouts/slideLayout9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image" Target="../media/image20.png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0" Type="http://schemas.openxmlformats.org/officeDocument/2006/relationships/tags" Target="../tags/tag103.xml"/><Relationship Id="rId4" Type="http://schemas.openxmlformats.org/officeDocument/2006/relationships/tags" Target="../tags/tag97.xml"/><Relationship Id="rId9" Type="http://schemas.openxmlformats.org/officeDocument/2006/relationships/tags" Target="../tags/tag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"/>
          <p:cNvSpPr>
            <a:spLocks noGrp="1"/>
          </p:cNvSpPr>
          <p:nvPr>
            <p:ph type="ctrTitle"/>
          </p:nvPr>
        </p:nvSpPr>
        <p:spPr>
          <a:xfrm>
            <a:off x="359999" y="756000"/>
            <a:ext cx="6419491" cy="892800"/>
          </a:xfrm>
        </p:spPr>
        <p:txBody>
          <a:bodyPr/>
          <a:lstStyle/>
          <a:p>
            <a:r>
              <a:rPr lang="en-GB" dirty="0" smtClean="0"/>
              <a:t>Old mutual global investors</a:t>
            </a:r>
            <a:endParaRPr lang="en-GB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0000" y="1638000"/>
            <a:ext cx="6026400" cy="418576"/>
          </a:xfrm>
        </p:spPr>
        <p:txBody>
          <a:bodyPr/>
          <a:lstStyle/>
          <a:p>
            <a:r>
              <a:rPr lang="en-GB" dirty="0" err="1" smtClean="0"/>
              <a:t>Powerpoint</a:t>
            </a:r>
            <a:r>
              <a:rPr lang="en-GB" dirty="0" smtClean="0"/>
              <a:t> template</a:t>
            </a:r>
            <a:endParaRPr lang="en-GB" dirty="0"/>
          </a:p>
        </p:txBody>
      </p:sp>
      <p:sp>
        <p:nvSpPr>
          <p:cNvPr id="4" name="Endorsement"/>
          <p:cNvSpPr txBox="1">
            <a:spLocks noChangeArrowheads="1"/>
          </p:cNvSpPr>
          <p:nvPr/>
        </p:nvSpPr>
        <p:spPr bwMode="auto">
          <a:xfrm>
            <a:off x="360000" y="360000"/>
            <a:ext cx="5940000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noAutofit/>
          </a:bodyPr>
          <a:lstStyle>
            <a:defPPr>
              <a:defRPr/>
            </a:defPPr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GB" sz="800" dirty="0" smtClean="0">
                <a:solidFill>
                  <a:srgbClr val="6E6E70"/>
                </a:solidFill>
                <a:latin typeface="+mn-lt"/>
              </a:rPr>
              <a:t>For internal distribution only.</a:t>
            </a:r>
            <a:endParaRPr sz="800" dirty="0">
              <a:solidFill>
                <a:srgbClr val="6E6E70"/>
              </a:solidFill>
              <a:latin typeface="+mn-lt"/>
            </a:endParaRPr>
          </a:p>
        </p:txBody>
      </p:sp>
      <p:sp>
        <p:nvSpPr>
          <p:cNvPr id="5" name="Date"/>
          <p:cNvSpPr txBox="1"/>
          <p:nvPr/>
        </p:nvSpPr>
        <p:spPr>
          <a:xfrm>
            <a:off x="361950" y="2075706"/>
            <a:ext cx="3852428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2000" b="1" smtClean="0">
                <a:solidFill>
                  <a:srgbClr val="6EAB24"/>
                </a:solidFill>
              </a:rPr>
              <a:t>June 2013</a:t>
            </a:r>
            <a:endParaRPr lang="en-US" sz="2000" b="1" dirty="0" smtClean="0">
              <a:solidFill>
                <a:srgbClr val="6EAB2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41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 Sub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ection Title"/>
          <p:cNvSpPr>
            <a:spLocks noGrp="1"/>
          </p:cNvSpPr>
          <p:nvPr>
            <p:ph type="body" idx="1"/>
          </p:nvPr>
        </p:nvSpPr>
        <p:spPr>
          <a:xfrm>
            <a:off x="360000" y="3560630"/>
            <a:ext cx="6516000" cy="248658"/>
          </a:xfrm>
        </p:spPr>
        <p:txBody>
          <a:bodyPr/>
          <a:lstStyle/>
          <a:p>
            <a:r>
              <a:rPr lang="en-GB" dirty="0" smtClean="0"/>
              <a:t>Brand applications – </a:t>
            </a:r>
            <a:r>
              <a:rPr lang="en-GB" dirty="0" err="1" smtClean="0"/>
              <a:t>powerpoint</a:t>
            </a:r>
            <a:endParaRPr lang="en-GB" dirty="0"/>
          </a:p>
        </p:txBody>
      </p:sp>
      <p:sp>
        <p:nvSpPr>
          <p:cNvPr id="8" name="Text Box 11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37201" y="2928144"/>
            <a:ext cx="229230" cy="418576"/>
          </a:xfrm>
          <a:prstGeom prst="rect">
            <a:avLst/>
          </a:prstGeom>
          <a:extLst/>
        </p:spPr>
        <p:txBody>
          <a:bodyPr vert="horz" wrap="none" lIns="0" tIns="0" rIns="0" bIns="0" rtlCol="0" anchor="t" anchorCtr="0">
            <a:spAutoFit/>
          </a:bodyPr>
          <a:lstStyle>
            <a:lvl1pPr>
              <a:spcBef>
                <a:spcPct val="0"/>
              </a:spcBef>
              <a:buNone/>
              <a:defRPr sz="3200" b="0">
                <a:solidFill>
                  <a:schemeClr val="tx2"/>
                </a:solidFill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85000"/>
              </a:lnSpc>
            </a:pPr>
            <a:r>
              <a:rPr lang="en-US" b="1" cap="all" dirty="0" smtClean="0">
                <a:latin typeface="+mj-lt"/>
              </a:rPr>
              <a:t>1</a:t>
            </a:r>
            <a:endParaRPr lang="en-US" b="1" cap="all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800" y="2855370"/>
            <a:ext cx="201176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b="1" cap="all" dirty="0" smtClean="0">
                <a:solidFill>
                  <a:schemeClr val="tx2"/>
                </a:solidFill>
              </a:rPr>
              <a:t>2.0 tables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83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fld id="{B53B1AA1-E973-46F3-A048-CC0D877343A8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27" name="Page_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tables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sz="quarter" idx="33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35465259"/>
              </p:ext>
            </p:extLst>
          </p:nvPr>
        </p:nvGraphicFramePr>
        <p:xfrm>
          <a:off x="358598" y="1436688"/>
          <a:ext cx="2848152" cy="897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{177996B0-41C1-4BF9-86D7-5FA728A593AB}</a:tableStyleId>
              </a:tblPr>
              <a:tblGrid>
                <a:gridCol w="712038"/>
                <a:gridCol w="712038"/>
                <a:gridCol w="712038"/>
                <a:gridCol w="712038"/>
              </a:tblGrid>
              <a:tr h="127000">
                <a:tc>
                  <a:txBody>
                    <a:bodyPr/>
                    <a:lstStyle/>
                    <a:p>
                      <a:r>
                        <a:rPr lang="en-GB" sz="1000" b="1" i="0" u="none" dirty="0" smtClean="0">
                          <a:solidFill>
                            <a:srgbClr val="FFFFFF"/>
                          </a:solidFill>
                        </a:rPr>
                        <a:t>Heading</a:t>
                      </a:r>
                      <a:endParaRPr lang="en-GB" sz="1000" b="1" i="0" u="none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 i="0" u="none" dirty="0" smtClean="0">
                          <a:solidFill>
                            <a:srgbClr val="FFFFFF"/>
                          </a:solidFill>
                        </a:rPr>
                        <a:t>Heading</a:t>
                      </a:r>
                      <a:endParaRPr lang="en-GB" sz="1000" b="1" i="0" u="none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36000" marB="3600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 i="0" u="none" dirty="0" smtClean="0">
                          <a:solidFill>
                            <a:srgbClr val="FFFFFF"/>
                          </a:solidFill>
                        </a:rPr>
                        <a:t>Heading</a:t>
                      </a:r>
                      <a:endParaRPr lang="en-GB" sz="1000" b="1" i="0" u="none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 i="0" u="none" dirty="0" smtClean="0">
                          <a:solidFill>
                            <a:srgbClr val="FFFFFF"/>
                          </a:solidFill>
                        </a:rPr>
                        <a:t>Heading</a:t>
                      </a:r>
                      <a:endParaRPr lang="en-GB" sz="1000" b="1" i="0" u="none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36000" marB="36000" anchor="b"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GB" sz="10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0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0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0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0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GB" sz="10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0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>
                    <a:lnB w="6350" cmpd="sng">
                      <a:solidFill>
                        <a:srgbClr val="00615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0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>
                    <a:lnB w="6350" cmpd="sng">
                      <a:solidFill>
                        <a:srgbClr val="00615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0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>
                    <a:lnB w="6350" cmpd="sng">
                      <a:solidFill>
                        <a:srgbClr val="00615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0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>
                    <a:lnB w="6350" cmpd="sng">
                      <a:solidFill>
                        <a:srgbClr val="006150"/>
                      </a:solidFill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l"/>
                      <a:r>
                        <a:rPr lang="en-GB" sz="1000" b="1" i="0" u="none" dirty="0" smtClean="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GB" sz="1000" b="1" i="0" u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T w="6350" cmpd="sng">
                      <a:solidFill>
                        <a:srgbClr val="006150"/>
                      </a:solidFill>
                    </a:lnT>
                    <a:lnB w="6350" cmpd="sng">
                      <a:solidFill>
                        <a:srgbClr val="00615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 i="0" u="none" dirty="0" smtClean="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GB" sz="1000" b="1" i="0" u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T w="6350" cmpd="sng">
                      <a:solidFill>
                        <a:srgbClr val="006150"/>
                      </a:solidFill>
                    </a:lnT>
                    <a:lnB w="6350" cmpd="sng">
                      <a:solidFill>
                        <a:srgbClr val="00615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 i="0" u="none" dirty="0" smtClean="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GB" sz="1000" b="1" i="0" u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T w="6350" cmpd="sng">
                      <a:solidFill>
                        <a:srgbClr val="006150"/>
                      </a:solidFill>
                    </a:lnT>
                    <a:lnB w="6350" cmpd="sng">
                      <a:solidFill>
                        <a:srgbClr val="00615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 i="0" u="none" dirty="0" smtClean="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GB" sz="1000" b="1" i="0" u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T w="6350" cmpd="sng">
                      <a:solidFill>
                        <a:srgbClr val="006150"/>
                      </a:solidFill>
                    </a:lnT>
                    <a:lnB w="6350" cmpd="sng">
                      <a:solidFill>
                        <a:srgbClr val="00615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 noGrp="1"/>
          </p:cNvGraphicFramePr>
          <p:nvPr>
            <p:ph sz="quarter" idx="33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5372559"/>
              </p:ext>
            </p:extLst>
          </p:nvPr>
        </p:nvGraphicFramePr>
        <p:xfrm>
          <a:off x="358598" y="2720739"/>
          <a:ext cx="5999340" cy="10195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{177996B0-41C1-4BF9-86D7-5FA728A593AB}</a:tableStyleId>
              </a:tblPr>
              <a:tblGrid>
                <a:gridCol w="999890"/>
                <a:gridCol w="999890"/>
                <a:gridCol w="999890"/>
                <a:gridCol w="999890"/>
                <a:gridCol w="999890"/>
                <a:gridCol w="999890"/>
              </a:tblGrid>
              <a:tr h="127000">
                <a:tc>
                  <a:txBody>
                    <a:bodyPr/>
                    <a:lstStyle/>
                    <a:p>
                      <a:r>
                        <a:rPr lang="en-GB" sz="1200" b="1" i="0" u="none" dirty="0" smtClean="0">
                          <a:solidFill>
                            <a:srgbClr val="FFFFFF"/>
                          </a:solidFill>
                        </a:rPr>
                        <a:t>Heading</a:t>
                      </a:r>
                      <a:endParaRPr lang="en-GB" sz="1200" b="1" i="0" u="none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36000" marB="36000" anchor="b">
                    <a:solidFill>
                      <a:srgbClr val="0061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1" i="0" u="none" dirty="0" smtClean="0">
                          <a:solidFill>
                            <a:srgbClr val="FFFFFF"/>
                          </a:solidFill>
                        </a:rPr>
                        <a:t>Heading</a:t>
                      </a:r>
                      <a:endParaRPr lang="en-GB" sz="1200" b="1" i="0" u="none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36000" marB="36000" anchor="b">
                    <a:solidFill>
                      <a:srgbClr val="0061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1" i="0" u="none" dirty="0" smtClean="0">
                          <a:solidFill>
                            <a:srgbClr val="FFFFFF"/>
                          </a:solidFill>
                        </a:rPr>
                        <a:t>Heading</a:t>
                      </a:r>
                      <a:endParaRPr lang="en-GB" sz="1200" b="1" i="0" u="none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1" i="0" u="none" dirty="0" smtClean="0">
                          <a:solidFill>
                            <a:srgbClr val="FFFFFF"/>
                          </a:solidFill>
                        </a:rPr>
                        <a:t>Heading</a:t>
                      </a:r>
                      <a:endParaRPr lang="en-GB" sz="1200" b="1" i="0" u="none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1" i="0" u="none" dirty="0" smtClean="0">
                          <a:solidFill>
                            <a:srgbClr val="FFFFFF"/>
                          </a:solidFill>
                        </a:rPr>
                        <a:t>Heading</a:t>
                      </a:r>
                      <a:endParaRPr lang="en-GB" sz="1200" b="1" i="0" u="none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1" i="0" u="none" dirty="0" smtClean="0">
                          <a:solidFill>
                            <a:srgbClr val="FFFFFF"/>
                          </a:solidFill>
                        </a:rPr>
                        <a:t>Heading</a:t>
                      </a:r>
                      <a:endParaRPr lang="en-GB" sz="1200" b="1" i="0" u="none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36000" marB="36000" anchor="b"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 noGrp="1"/>
          </p:cNvGraphicFramePr>
          <p:nvPr>
            <p:ph sz="quarter" idx="33"/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89512430"/>
              </p:ext>
            </p:extLst>
          </p:nvPr>
        </p:nvGraphicFramePr>
        <p:xfrm>
          <a:off x="358598" y="4111794"/>
          <a:ext cx="9167994" cy="10195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{177996B0-41C1-4BF9-86D7-5FA728A593AB}</a:tableStyleId>
              </a:tblPr>
              <a:tblGrid>
                <a:gridCol w="1018666"/>
                <a:gridCol w="1018666"/>
                <a:gridCol w="1018666"/>
                <a:gridCol w="1018666"/>
                <a:gridCol w="1018666"/>
                <a:gridCol w="1018666"/>
                <a:gridCol w="1018666"/>
                <a:gridCol w="1018666"/>
                <a:gridCol w="1018666"/>
              </a:tblGrid>
              <a:tr h="127000">
                <a:tc>
                  <a:txBody>
                    <a:bodyPr/>
                    <a:lstStyle/>
                    <a:p>
                      <a:r>
                        <a:rPr lang="en-GB" sz="1200" b="1" i="0" u="none" dirty="0" smtClean="0">
                          <a:solidFill>
                            <a:srgbClr val="FFFFFF"/>
                          </a:solidFill>
                        </a:rPr>
                        <a:t>Heading</a:t>
                      </a:r>
                      <a:endParaRPr lang="en-GB" sz="1200" b="1" i="0" u="none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1" i="0" u="none" dirty="0" smtClean="0">
                          <a:solidFill>
                            <a:srgbClr val="FFFFFF"/>
                          </a:solidFill>
                        </a:rPr>
                        <a:t>Heading</a:t>
                      </a:r>
                      <a:endParaRPr lang="en-GB" sz="1200" b="1" i="0" u="none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36000" marB="3600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1" i="0" u="none" dirty="0" smtClean="0">
                          <a:solidFill>
                            <a:srgbClr val="FFFFFF"/>
                          </a:solidFill>
                        </a:rPr>
                        <a:t>Heading</a:t>
                      </a:r>
                      <a:endParaRPr lang="en-GB" sz="1200" b="1" i="0" u="none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1" i="0" u="none" dirty="0" smtClean="0">
                          <a:solidFill>
                            <a:srgbClr val="FFFFFF"/>
                          </a:solidFill>
                        </a:rPr>
                        <a:t>Heading</a:t>
                      </a:r>
                      <a:endParaRPr lang="en-GB" sz="1200" b="1" i="0" u="none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1" i="0" u="none" dirty="0" smtClean="0">
                          <a:solidFill>
                            <a:srgbClr val="FFFFFF"/>
                          </a:solidFill>
                        </a:rPr>
                        <a:t>Heading</a:t>
                      </a:r>
                      <a:endParaRPr lang="en-GB" sz="1200" b="1" i="0" u="none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1" i="0" u="none" dirty="0" smtClean="0">
                          <a:solidFill>
                            <a:srgbClr val="FFFFFF"/>
                          </a:solidFill>
                        </a:rPr>
                        <a:t>Heading</a:t>
                      </a:r>
                      <a:endParaRPr lang="en-GB" sz="1200" b="1" i="0" u="none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1" i="0" u="none" dirty="0" smtClean="0">
                          <a:solidFill>
                            <a:srgbClr val="FFFFFF"/>
                          </a:solidFill>
                        </a:rPr>
                        <a:t>Heading</a:t>
                      </a:r>
                      <a:endParaRPr lang="en-GB" sz="1200" b="1" i="0" u="none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1" i="0" u="none" dirty="0" smtClean="0">
                          <a:solidFill>
                            <a:srgbClr val="FFFFFF"/>
                          </a:solidFill>
                        </a:rPr>
                        <a:t>Heading</a:t>
                      </a:r>
                      <a:endParaRPr lang="en-GB" sz="1200" b="1" i="0" u="none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1" i="0" u="none" dirty="0" smtClean="0">
                          <a:solidFill>
                            <a:srgbClr val="FFFFFF"/>
                          </a:solidFill>
                        </a:rPr>
                        <a:t>Heading</a:t>
                      </a:r>
                      <a:endParaRPr lang="en-GB" sz="1200" b="1" i="0" u="none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36000" marB="36000" anchor="b"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rgbClr val="D3E5B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rgbClr val="D3E5B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rgbClr val="D3E5B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dirty="0" smtClean="0">
                          <a:solidFill>
                            <a:srgbClr val="333333"/>
                          </a:solidFill>
                        </a:rPr>
                        <a:t>Text</a:t>
                      </a:r>
                      <a:endParaRPr lang="en-GB" sz="1200" b="0" i="0" u="none" dirty="0">
                        <a:solidFill>
                          <a:srgbClr val="333333"/>
                        </a:solidFill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8" name="Page Subtitle"/>
          <p:cNvSpPr txBox="1"/>
          <p:nvPr>
            <p:custDataLst>
              <p:tags r:id="rId6"/>
            </p:custDataLst>
          </p:nvPr>
        </p:nvSpPr>
        <p:spPr>
          <a:xfrm>
            <a:off x="360002" y="723600"/>
            <a:ext cx="9036712" cy="24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2.0  Tables</a:t>
            </a:r>
            <a:endParaRPr lang="en-GB" sz="16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65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 Sub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ection Title"/>
          <p:cNvSpPr>
            <a:spLocks noGrp="1"/>
          </p:cNvSpPr>
          <p:nvPr>
            <p:ph type="body" idx="1"/>
          </p:nvPr>
        </p:nvSpPr>
        <p:spPr>
          <a:xfrm>
            <a:off x="360000" y="3560630"/>
            <a:ext cx="6516000" cy="248658"/>
          </a:xfrm>
        </p:spPr>
        <p:txBody>
          <a:bodyPr/>
          <a:lstStyle/>
          <a:p>
            <a:r>
              <a:rPr lang="en-GB" dirty="0" smtClean="0"/>
              <a:t>Brand applications – </a:t>
            </a:r>
            <a:r>
              <a:rPr lang="en-GB" dirty="0" err="1" smtClean="0"/>
              <a:t>powerpoint</a:t>
            </a:r>
            <a:endParaRPr lang="en-GB" dirty="0"/>
          </a:p>
        </p:txBody>
      </p:sp>
      <p:sp>
        <p:nvSpPr>
          <p:cNvPr id="8" name="Text Box 11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37201" y="2928144"/>
            <a:ext cx="229230" cy="418576"/>
          </a:xfrm>
          <a:prstGeom prst="rect">
            <a:avLst/>
          </a:prstGeom>
          <a:extLst/>
        </p:spPr>
        <p:txBody>
          <a:bodyPr vert="horz" wrap="none" lIns="0" tIns="0" rIns="0" bIns="0" rtlCol="0" anchor="t" anchorCtr="0">
            <a:spAutoFit/>
          </a:bodyPr>
          <a:lstStyle>
            <a:lvl1pPr>
              <a:spcBef>
                <a:spcPct val="0"/>
              </a:spcBef>
              <a:buNone/>
              <a:defRPr sz="3200" b="0">
                <a:solidFill>
                  <a:schemeClr val="tx2"/>
                </a:solidFill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85000"/>
              </a:lnSpc>
            </a:pPr>
            <a:r>
              <a:rPr lang="en-US" b="1" cap="all" dirty="0" smtClean="0">
                <a:latin typeface="+mj-lt"/>
              </a:rPr>
              <a:t>1</a:t>
            </a:r>
            <a:endParaRPr lang="en-US" b="1" cap="all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800" y="2855370"/>
            <a:ext cx="591828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b="1" cap="all" dirty="0" smtClean="0">
                <a:solidFill>
                  <a:schemeClr val="tx2"/>
                </a:solidFill>
              </a:rPr>
              <a:t>3.0 </a:t>
            </a:r>
            <a:r>
              <a:rPr lang="en-US" sz="3200" b="1" cap="all" dirty="0" err="1" smtClean="0">
                <a:solidFill>
                  <a:schemeClr val="tx2"/>
                </a:solidFill>
              </a:rPr>
              <a:t>Organisational</a:t>
            </a:r>
            <a:r>
              <a:rPr lang="en-US" sz="3200" b="1" cap="all" dirty="0" smtClean="0">
                <a:solidFill>
                  <a:schemeClr val="tx2"/>
                </a:solidFill>
              </a:rPr>
              <a:t> charts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3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81"/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fld id="{B53B1AA1-E973-46F3-A048-CC0D877343A8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33" name="Title 3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Organisational chart </a:t>
            </a:r>
            <a:r>
              <a:rPr lang="en-GB" b="0" dirty="0" smtClean="0"/>
              <a:t>3 column</a:t>
            </a:r>
            <a:endParaRPr b="0" dirty="0"/>
          </a:p>
        </p:txBody>
      </p:sp>
      <p:sp>
        <p:nvSpPr>
          <p:cNvPr id="3" name="Rectangle 2"/>
          <p:cNvSpPr/>
          <p:nvPr/>
        </p:nvSpPr>
        <p:spPr>
          <a:xfrm>
            <a:off x="361950" y="2237870"/>
            <a:ext cx="2828925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38538" y="2237870"/>
            <a:ext cx="2828925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97663" y="2237870"/>
            <a:ext cx="2828925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38538" y="1446213"/>
            <a:ext cx="2828925" cy="559522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/>
              <a:t>Content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1950" y="3103010"/>
            <a:ext cx="2828925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538538" y="3103010"/>
            <a:ext cx="2828925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697663" y="3103010"/>
            <a:ext cx="2828925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1950" y="3968150"/>
            <a:ext cx="2828925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538538" y="3968150"/>
            <a:ext cx="2828925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697663" y="3968150"/>
            <a:ext cx="2828925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61950" y="4833289"/>
            <a:ext cx="2828925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38538" y="4833289"/>
            <a:ext cx="2828925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697663" y="4833289"/>
            <a:ext cx="2828925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5" name="Elbow Connector 4"/>
          <p:cNvCxnSpPr>
            <a:stCxn id="49" idx="2"/>
            <a:endCxn id="3" idx="0"/>
          </p:cNvCxnSpPr>
          <p:nvPr/>
        </p:nvCxnSpPr>
        <p:spPr>
          <a:xfrm rot="5400000">
            <a:off x="3248640" y="533508"/>
            <a:ext cx="232135" cy="3176588"/>
          </a:xfrm>
          <a:prstGeom prst="bentConnector3">
            <a:avLst/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9" idx="2"/>
            <a:endCxn id="48" idx="0"/>
          </p:cNvCxnSpPr>
          <p:nvPr/>
        </p:nvCxnSpPr>
        <p:spPr>
          <a:xfrm rot="16200000" flipH="1">
            <a:off x="6416496" y="542239"/>
            <a:ext cx="232135" cy="3159125"/>
          </a:xfrm>
          <a:prstGeom prst="bentConnector3">
            <a:avLst>
              <a:gd name="adj1" fmla="val 50000"/>
            </a:avLst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47" idx="0"/>
          </p:cNvCxnSpPr>
          <p:nvPr/>
        </p:nvCxnSpPr>
        <p:spPr>
          <a:xfrm>
            <a:off x="4953001" y="2005735"/>
            <a:ext cx="0" cy="232135"/>
          </a:xfrm>
          <a:prstGeom prst="line">
            <a:avLst/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7" idx="2"/>
            <a:endCxn id="50" idx="0"/>
          </p:cNvCxnSpPr>
          <p:nvPr/>
        </p:nvCxnSpPr>
        <p:spPr>
          <a:xfrm rot="5400000">
            <a:off x="3211898" y="1361907"/>
            <a:ext cx="305618" cy="3176588"/>
          </a:xfrm>
          <a:prstGeom prst="bentConnector3">
            <a:avLst>
              <a:gd name="adj1" fmla="val 50000"/>
            </a:avLst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47" idx="2"/>
            <a:endCxn id="52" idx="0"/>
          </p:cNvCxnSpPr>
          <p:nvPr/>
        </p:nvCxnSpPr>
        <p:spPr>
          <a:xfrm rot="16200000" flipH="1">
            <a:off x="6379754" y="1370638"/>
            <a:ext cx="305618" cy="3159125"/>
          </a:xfrm>
          <a:prstGeom prst="bentConnector3">
            <a:avLst>
              <a:gd name="adj1" fmla="val 50000"/>
            </a:avLst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7" idx="2"/>
            <a:endCxn id="51" idx="0"/>
          </p:cNvCxnSpPr>
          <p:nvPr/>
        </p:nvCxnSpPr>
        <p:spPr>
          <a:xfrm>
            <a:off x="4953001" y="2797392"/>
            <a:ext cx="0" cy="305618"/>
          </a:xfrm>
          <a:prstGeom prst="line">
            <a:avLst/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1" idx="2"/>
            <a:endCxn id="53" idx="0"/>
          </p:cNvCxnSpPr>
          <p:nvPr/>
        </p:nvCxnSpPr>
        <p:spPr>
          <a:xfrm rot="5400000">
            <a:off x="3211898" y="2227047"/>
            <a:ext cx="305618" cy="3176588"/>
          </a:xfrm>
          <a:prstGeom prst="bentConnector3">
            <a:avLst>
              <a:gd name="adj1" fmla="val 50000"/>
            </a:avLst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51" idx="2"/>
            <a:endCxn id="55" idx="0"/>
          </p:cNvCxnSpPr>
          <p:nvPr/>
        </p:nvCxnSpPr>
        <p:spPr>
          <a:xfrm rot="16200000" flipH="1">
            <a:off x="6379754" y="2235778"/>
            <a:ext cx="305618" cy="3159125"/>
          </a:xfrm>
          <a:prstGeom prst="bentConnector3">
            <a:avLst>
              <a:gd name="adj1" fmla="val 50000"/>
            </a:avLst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1" idx="2"/>
            <a:endCxn id="54" idx="0"/>
          </p:cNvCxnSpPr>
          <p:nvPr/>
        </p:nvCxnSpPr>
        <p:spPr>
          <a:xfrm>
            <a:off x="4953001" y="3662532"/>
            <a:ext cx="0" cy="305618"/>
          </a:xfrm>
          <a:prstGeom prst="line">
            <a:avLst/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54" idx="2"/>
            <a:endCxn id="56" idx="0"/>
          </p:cNvCxnSpPr>
          <p:nvPr/>
        </p:nvCxnSpPr>
        <p:spPr>
          <a:xfrm rot="5400000">
            <a:off x="3211899" y="3092186"/>
            <a:ext cx="305617" cy="3176588"/>
          </a:xfrm>
          <a:prstGeom prst="bentConnector3">
            <a:avLst>
              <a:gd name="adj1" fmla="val 50000"/>
            </a:avLst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54" idx="2"/>
            <a:endCxn id="58" idx="0"/>
          </p:cNvCxnSpPr>
          <p:nvPr/>
        </p:nvCxnSpPr>
        <p:spPr>
          <a:xfrm rot="16200000" flipH="1">
            <a:off x="6379755" y="3100917"/>
            <a:ext cx="305617" cy="3159125"/>
          </a:xfrm>
          <a:prstGeom prst="bentConnector3">
            <a:avLst>
              <a:gd name="adj1" fmla="val 50000"/>
            </a:avLst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57" idx="0"/>
          </p:cNvCxnSpPr>
          <p:nvPr/>
        </p:nvCxnSpPr>
        <p:spPr>
          <a:xfrm flipH="1">
            <a:off x="4953001" y="4527672"/>
            <a:ext cx="1" cy="305617"/>
          </a:xfrm>
          <a:prstGeom prst="line">
            <a:avLst/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ge Subtitle"/>
          <p:cNvSpPr txBox="1"/>
          <p:nvPr>
            <p:custDataLst>
              <p:tags r:id="rId3"/>
            </p:custDataLst>
          </p:nvPr>
        </p:nvSpPr>
        <p:spPr>
          <a:xfrm>
            <a:off x="360002" y="723600"/>
            <a:ext cx="9036712" cy="24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3.0  Organisational charts</a:t>
            </a:r>
            <a:endParaRPr lang="en-GB" sz="16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43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/>
          <p:cNvCxnSpPr/>
          <p:nvPr/>
        </p:nvCxnSpPr>
        <p:spPr>
          <a:xfrm>
            <a:off x="8506834" y="2797392"/>
            <a:ext cx="0" cy="2035897"/>
          </a:xfrm>
          <a:prstGeom prst="line">
            <a:avLst/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102064" y="2797392"/>
            <a:ext cx="0" cy="2035897"/>
          </a:xfrm>
          <a:prstGeom prst="line">
            <a:avLst/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0" idx="0"/>
          </p:cNvCxnSpPr>
          <p:nvPr/>
        </p:nvCxnSpPr>
        <p:spPr>
          <a:xfrm>
            <a:off x="3752996" y="2797392"/>
            <a:ext cx="0" cy="2035897"/>
          </a:xfrm>
          <a:prstGeom prst="line">
            <a:avLst/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6" idx="0"/>
          </p:cNvCxnSpPr>
          <p:nvPr/>
        </p:nvCxnSpPr>
        <p:spPr>
          <a:xfrm>
            <a:off x="1381703" y="2797392"/>
            <a:ext cx="0" cy="2035897"/>
          </a:xfrm>
          <a:prstGeom prst="line">
            <a:avLst/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lide Number Placeholder 81"/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fld id="{B53B1AA1-E973-46F3-A048-CC0D877343A8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33" name="Title 3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Organisational chart </a:t>
            </a:r>
            <a:r>
              <a:rPr lang="en-GB" b="0" dirty="0" smtClean="0"/>
              <a:t>4 column</a:t>
            </a:r>
            <a:endParaRPr b="0" dirty="0"/>
          </a:p>
        </p:txBody>
      </p:sp>
      <p:sp>
        <p:nvSpPr>
          <p:cNvPr id="49" name="Rectangle 48"/>
          <p:cNvSpPr/>
          <p:nvPr/>
        </p:nvSpPr>
        <p:spPr>
          <a:xfrm>
            <a:off x="3538538" y="1446213"/>
            <a:ext cx="2828925" cy="559522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/>
              <a:t>Content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1950" y="2998332"/>
            <a:ext cx="2039505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61950" y="4833289"/>
            <a:ext cx="2039505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5" name="Elbow Connector 4"/>
          <p:cNvCxnSpPr>
            <a:stCxn id="49" idx="2"/>
          </p:cNvCxnSpPr>
          <p:nvPr/>
        </p:nvCxnSpPr>
        <p:spPr>
          <a:xfrm rot="5400000">
            <a:off x="3051285" y="336153"/>
            <a:ext cx="232135" cy="3571298"/>
          </a:xfrm>
          <a:prstGeom prst="bentConnector3">
            <a:avLst/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933247" y="2237870"/>
            <a:ext cx="2039505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33243" y="4833289"/>
            <a:ext cx="2039505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79278" y="4833289"/>
            <a:ext cx="2039505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487082" y="2998332"/>
            <a:ext cx="2039505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87082" y="4833289"/>
            <a:ext cx="2039505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59" name="Elbow Connector 58"/>
          <p:cNvCxnSpPr>
            <a:stCxn id="49" idx="2"/>
          </p:cNvCxnSpPr>
          <p:nvPr/>
        </p:nvCxnSpPr>
        <p:spPr>
          <a:xfrm rot="5400000">
            <a:off x="4236932" y="1521800"/>
            <a:ext cx="232135" cy="1200005"/>
          </a:xfrm>
          <a:prstGeom prst="bentConnector3">
            <a:avLst>
              <a:gd name="adj1" fmla="val 50000"/>
            </a:avLst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9" idx="2"/>
            <a:endCxn id="34" idx="0"/>
          </p:cNvCxnSpPr>
          <p:nvPr/>
        </p:nvCxnSpPr>
        <p:spPr>
          <a:xfrm rot="5400000">
            <a:off x="4836934" y="2121802"/>
            <a:ext cx="232135" cy="1"/>
          </a:xfrm>
          <a:prstGeom prst="bentConnector3">
            <a:avLst>
              <a:gd name="adj1" fmla="val 50000"/>
            </a:avLst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9" idx="2"/>
          </p:cNvCxnSpPr>
          <p:nvPr/>
        </p:nvCxnSpPr>
        <p:spPr>
          <a:xfrm rot="16200000" flipH="1">
            <a:off x="6613851" y="344884"/>
            <a:ext cx="232135" cy="3553835"/>
          </a:xfrm>
          <a:prstGeom prst="bentConnector3">
            <a:avLst>
              <a:gd name="adj1" fmla="val 50000"/>
            </a:avLst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ge Subtitle"/>
          <p:cNvSpPr txBox="1"/>
          <p:nvPr>
            <p:custDataLst>
              <p:tags r:id="rId3"/>
            </p:custDataLst>
          </p:nvPr>
        </p:nvSpPr>
        <p:spPr>
          <a:xfrm>
            <a:off x="360002" y="723600"/>
            <a:ext cx="9036712" cy="24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3.0  Organisational charts</a:t>
            </a:r>
            <a:endParaRPr lang="en-GB" sz="16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63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quarter" idx="31"/>
            <p:custDataLst>
              <p:tags r:id="rId2"/>
            </p:custDataLst>
          </p:nvPr>
        </p:nvSpPr>
        <p:spPr>
          <a:xfrm>
            <a:off x="360001" y="1446214"/>
            <a:ext cx="9162000" cy="4194044"/>
          </a:xfrm>
        </p:spPr>
        <p:txBody>
          <a:bodyPr/>
          <a:lstStyle/>
          <a:p>
            <a:pPr marL="0" lvl="3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fld id="{B53B1AA1-E973-46F3-A048-CC0D877343A8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27" name="Page_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 smtClean="0"/>
              <a:t>Important information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34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 Sub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ection Title"/>
          <p:cNvSpPr>
            <a:spLocks noGrp="1"/>
          </p:cNvSpPr>
          <p:nvPr>
            <p:ph type="body" idx="1"/>
          </p:nvPr>
        </p:nvSpPr>
        <p:spPr>
          <a:xfrm>
            <a:off x="360000" y="3560630"/>
            <a:ext cx="6516000" cy="248658"/>
          </a:xfrm>
        </p:spPr>
        <p:txBody>
          <a:bodyPr/>
          <a:lstStyle/>
          <a:p>
            <a:r>
              <a:rPr lang="en-GB" dirty="0" smtClean="0"/>
              <a:t>Brand applications – </a:t>
            </a:r>
            <a:r>
              <a:rPr lang="en-GB" dirty="0" err="1" smtClean="0"/>
              <a:t>powerpoint</a:t>
            </a:r>
            <a:endParaRPr lang="en-GB" dirty="0"/>
          </a:p>
        </p:txBody>
      </p:sp>
      <p:sp>
        <p:nvSpPr>
          <p:cNvPr id="8" name="Text Box 11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37201" y="2928144"/>
            <a:ext cx="229230" cy="418576"/>
          </a:xfrm>
          <a:prstGeom prst="rect">
            <a:avLst/>
          </a:prstGeom>
          <a:extLst/>
        </p:spPr>
        <p:txBody>
          <a:bodyPr vert="horz" wrap="none" lIns="0" tIns="0" rIns="0" bIns="0" rtlCol="0" anchor="t" anchorCtr="0">
            <a:spAutoFit/>
          </a:bodyPr>
          <a:lstStyle>
            <a:lvl1pPr>
              <a:spcBef>
                <a:spcPct val="0"/>
              </a:spcBef>
              <a:buNone/>
              <a:defRPr sz="3200" b="0">
                <a:solidFill>
                  <a:schemeClr val="tx2"/>
                </a:solidFill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85000"/>
              </a:lnSpc>
            </a:pPr>
            <a:r>
              <a:rPr lang="en-US" b="1" cap="all" dirty="0" smtClean="0">
                <a:latin typeface="+mj-lt"/>
              </a:rPr>
              <a:t>1</a:t>
            </a:r>
            <a:endParaRPr lang="en-US" b="1" cap="all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800" y="2855370"/>
            <a:ext cx="242213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b="1" cap="all" dirty="0" smtClean="0">
                <a:solidFill>
                  <a:schemeClr val="tx2"/>
                </a:solidFill>
              </a:rPr>
              <a:t>1.0 layouts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39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fld id="{B53B1AA1-E973-46F3-A048-CC0D877343A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7" name="Page_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single width</a:t>
            </a:r>
            <a:endParaRPr lang="en-GB" dirty="0"/>
          </a:p>
        </p:txBody>
      </p:sp>
      <p:sp>
        <p:nvSpPr>
          <p:cNvPr id="7" name="Page Subtitle"/>
          <p:cNvSpPr txBox="1"/>
          <p:nvPr>
            <p:custDataLst>
              <p:tags r:id="rId3"/>
            </p:custDataLst>
          </p:nvPr>
        </p:nvSpPr>
        <p:spPr>
          <a:xfrm>
            <a:off x="360002" y="723600"/>
            <a:ext cx="9036712" cy="24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1.0  Layouts</a:t>
            </a:r>
            <a:endParaRPr sz="1600" b="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1950" y="2295959"/>
            <a:ext cx="1688523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29832" y="2295959"/>
            <a:ext cx="1688523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97714" y="2295959"/>
            <a:ext cx="1688523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65596" y="2295959"/>
            <a:ext cx="1688523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33479" y="2295959"/>
            <a:ext cx="1688523" cy="559522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97714" y="1446213"/>
            <a:ext cx="1688523" cy="55952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32"/>
            <p:custDataLst>
              <p:tags r:id="rId4"/>
            </p:custDataLst>
          </p:nvPr>
        </p:nvSpPr>
        <p:spPr>
          <a:xfrm>
            <a:off x="360002" y="2931673"/>
            <a:ext cx="1690471" cy="3044254"/>
          </a:xfrm>
        </p:spPr>
        <p:txBody>
          <a:bodyPr/>
          <a:lstStyle/>
          <a:p>
            <a:pPr marL="0" lvl="3" indent="0">
              <a:buNone/>
            </a:pPr>
            <a:r>
              <a:rPr lang="en-GB" dirty="0"/>
              <a:t>IT Helpdesk</a:t>
            </a:r>
          </a:p>
          <a:p>
            <a:pPr marL="0" lvl="3" indent="0">
              <a:buNone/>
            </a:pPr>
            <a:r>
              <a:rPr lang="en-GB" dirty="0"/>
              <a:t>Mobility Solutions</a:t>
            </a:r>
          </a:p>
          <a:p>
            <a:pPr marL="0" lvl="3" indent="0">
              <a:buNone/>
            </a:pPr>
            <a:r>
              <a:rPr lang="en-GB" dirty="0"/>
              <a:t>Remote Working</a:t>
            </a:r>
          </a:p>
          <a:p>
            <a:pPr marL="0" lvl="3" indent="0">
              <a:buNone/>
            </a:pPr>
            <a:r>
              <a:rPr lang="en-GB" dirty="0"/>
              <a:t>IT Security</a:t>
            </a:r>
          </a:p>
          <a:p>
            <a:pPr marL="0" lvl="3" indent="0">
              <a:buNone/>
            </a:pPr>
            <a:r>
              <a:rPr lang="en-GB" dirty="0"/>
              <a:t>Data Centre Management</a:t>
            </a:r>
          </a:p>
          <a:p>
            <a:pPr marL="0" lvl="3" indent="0">
              <a:buNone/>
            </a:pPr>
            <a:r>
              <a:rPr lang="en-GB" dirty="0"/>
              <a:t>Network support</a:t>
            </a:r>
          </a:p>
          <a:p>
            <a:pPr marL="0" lvl="3" indent="0">
              <a:buNone/>
            </a:pPr>
            <a:r>
              <a:rPr lang="en-GB" dirty="0"/>
              <a:t>Market Data Connectivity</a:t>
            </a:r>
          </a:p>
          <a:p>
            <a:pPr marL="0" lvl="3" indent="0">
              <a:buNone/>
            </a:pPr>
            <a:r>
              <a:rPr lang="en-GB" dirty="0"/>
              <a:t>Applications Rollout</a:t>
            </a:r>
          </a:p>
          <a:p>
            <a:pPr marL="0" lvl="3" indent="0">
              <a:buNone/>
            </a:pPr>
            <a:r>
              <a:rPr lang="en-GB" dirty="0"/>
              <a:t>Business Continuity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32"/>
            <p:custDataLst>
              <p:tags r:id="rId5"/>
            </p:custDataLst>
          </p:nvPr>
        </p:nvSpPr>
        <p:spPr>
          <a:xfrm>
            <a:off x="2227884" y="2931673"/>
            <a:ext cx="1690471" cy="3044254"/>
          </a:xfrm>
        </p:spPr>
        <p:txBody>
          <a:bodyPr/>
          <a:lstStyle/>
          <a:p>
            <a:pPr marL="0" lvl="3" indent="0">
              <a:buNone/>
            </a:pPr>
            <a:r>
              <a:rPr lang="en-GB" dirty="0"/>
              <a:t>IT Helpdesk</a:t>
            </a:r>
          </a:p>
          <a:p>
            <a:pPr marL="0" lvl="3" indent="0">
              <a:buNone/>
            </a:pPr>
            <a:r>
              <a:rPr lang="en-GB" dirty="0"/>
              <a:t>Mobility Solutions</a:t>
            </a:r>
          </a:p>
          <a:p>
            <a:pPr marL="0" lvl="3" indent="0">
              <a:buNone/>
            </a:pPr>
            <a:r>
              <a:rPr lang="en-GB" dirty="0"/>
              <a:t>Remote Working</a:t>
            </a:r>
          </a:p>
          <a:p>
            <a:pPr marL="0" lvl="3" indent="0">
              <a:buNone/>
            </a:pPr>
            <a:r>
              <a:rPr lang="en-GB" dirty="0"/>
              <a:t>IT Security</a:t>
            </a:r>
          </a:p>
          <a:p>
            <a:pPr marL="0" lvl="3" indent="0">
              <a:buNone/>
            </a:pPr>
            <a:r>
              <a:rPr lang="en-GB" dirty="0"/>
              <a:t>Data Centre Management</a:t>
            </a:r>
          </a:p>
          <a:p>
            <a:pPr marL="0" lvl="3" indent="0">
              <a:buNone/>
            </a:pPr>
            <a:r>
              <a:rPr lang="en-GB" dirty="0"/>
              <a:t>Network support</a:t>
            </a:r>
          </a:p>
          <a:p>
            <a:pPr marL="0" lvl="3" indent="0">
              <a:buNone/>
            </a:pPr>
            <a:r>
              <a:rPr lang="en-GB" dirty="0"/>
              <a:t>Market Data Connectivity</a:t>
            </a:r>
          </a:p>
          <a:p>
            <a:pPr marL="0" lvl="3" indent="0">
              <a:buNone/>
            </a:pPr>
            <a:r>
              <a:rPr lang="en-GB" dirty="0"/>
              <a:t>Applications Rollout</a:t>
            </a:r>
          </a:p>
          <a:p>
            <a:pPr marL="0" lvl="3" indent="0">
              <a:buNone/>
            </a:pPr>
            <a:r>
              <a:rPr lang="en-GB" dirty="0"/>
              <a:t>Business Continuity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2"/>
            <p:custDataLst>
              <p:tags r:id="rId6"/>
            </p:custDataLst>
          </p:nvPr>
        </p:nvSpPr>
        <p:spPr>
          <a:xfrm>
            <a:off x="4095766" y="2931673"/>
            <a:ext cx="1690471" cy="3044254"/>
          </a:xfrm>
        </p:spPr>
        <p:txBody>
          <a:bodyPr/>
          <a:lstStyle/>
          <a:p>
            <a:pPr marL="0" lvl="3" indent="0">
              <a:buNone/>
            </a:pPr>
            <a:r>
              <a:rPr lang="en-GB" dirty="0"/>
              <a:t>IT Helpdesk</a:t>
            </a:r>
          </a:p>
          <a:p>
            <a:pPr marL="0" lvl="3" indent="0">
              <a:buNone/>
            </a:pPr>
            <a:r>
              <a:rPr lang="en-GB" dirty="0"/>
              <a:t>Mobility Solutions</a:t>
            </a:r>
          </a:p>
          <a:p>
            <a:pPr marL="0" lvl="3" indent="0">
              <a:buNone/>
            </a:pPr>
            <a:r>
              <a:rPr lang="en-GB" dirty="0"/>
              <a:t>Remote Working</a:t>
            </a:r>
          </a:p>
          <a:p>
            <a:pPr marL="0" lvl="3" indent="0">
              <a:buNone/>
            </a:pPr>
            <a:r>
              <a:rPr lang="en-GB" dirty="0"/>
              <a:t>IT Security</a:t>
            </a:r>
          </a:p>
          <a:p>
            <a:pPr marL="0" lvl="3" indent="0">
              <a:buNone/>
            </a:pPr>
            <a:r>
              <a:rPr lang="en-GB" dirty="0"/>
              <a:t>Data Centre Management</a:t>
            </a:r>
          </a:p>
          <a:p>
            <a:pPr marL="0" lvl="3" indent="0">
              <a:buNone/>
            </a:pPr>
            <a:r>
              <a:rPr lang="en-GB" dirty="0"/>
              <a:t>Network support</a:t>
            </a:r>
          </a:p>
          <a:p>
            <a:pPr marL="0" lvl="3" indent="0">
              <a:buNone/>
            </a:pPr>
            <a:r>
              <a:rPr lang="en-GB" dirty="0"/>
              <a:t>Market Data Connectivity</a:t>
            </a:r>
          </a:p>
          <a:p>
            <a:pPr marL="0" lvl="3" indent="0">
              <a:buNone/>
            </a:pPr>
            <a:r>
              <a:rPr lang="en-GB" dirty="0"/>
              <a:t>Applications Rollout</a:t>
            </a:r>
          </a:p>
          <a:p>
            <a:pPr marL="0" lvl="3" indent="0">
              <a:buNone/>
            </a:pPr>
            <a:r>
              <a:rPr lang="en-GB" dirty="0"/>
              <a:t>Business Continuity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32"/>
            <p:custDataLst>
              <p:tags r:id="rId7"/>
            </p:custDataLst>
          </p:nvPr>
        </p:nvSpPr>
        <p:spPr>
          <a:xfrm>
            <a:off x="5965596" y="2931673"/>
            <a:ext cx="1690471" cy="3044254"/>
          </a:xfrm>
        </p:spPr>
        <p:txBody>
          <a:bodyPr/>
          <a:lstStyle/>
          <a:p>
            <a:pPr marL="0" lvl="3" indent="0">
              <a:buNone/>
            </a:pPr>
            <a:r>
              <a:rPr lang="en-GB" dirty="0"/>
              <a:t>IT Helpdesk</a:t>
            </a:r>
          </a:p>
          <a:p>
            <a:pPr marL="0" lvl="3" indent="0">
              <a:buNone/>
            </a:pPr>
            <a:r>
              <a:rPr lang="en-GB" dirty="0"/>
              <a:t>Mobility Solutions</a:t>
            </a:r>
          </a:p>
          <a:p>
            <a:pPr marL="0" lvl="3" indent="0">
              <a:buNone/>
            </a:pPr>
            <a:r>
              <a:rPr lang="en-GB" dirty="0"/>
              <a:t>Remote Working</a:t>
            </a:r>
          </a:p>
          <a:p>
            <a:pPr marL="0" lvl="3" indent="0">
              <a:buNone/>
            </a:pPr>
            <a:r>
              <a:rPr lang="en-GB" dirty="0"/>
              <a:t>IT Security</a:t>
            </a:r>
          </a:p>
          <a:p>
            <a:pPr marL="0" lvl="3" indent="0">
              <a:buNone/>
            </a:pPr>
            <a:r>
              <a:rPr lang="en-GB" dirty="0"/>
              <a:t>Data Centre Management</a:t>
            </a:r>
          </a:p>
          <a:p>
            <a:pPr marL="0" lvl="3" indent="0">
              <a:buNone/>
            </a:pPr>
            <a:r>
              <a:rPr lang="en-GB" dirty="0"/>
              <a:t>Network support</a:t>
            </a:r>
          </a:p>
          <a:p>
            <a:pPr marL="0" lvl="3" indent="0">
              <a:buNone/>
            </a:pPr>
            <a:r>
              <a:rPr lang="en-GB" dirty="0"/>
              <a:t>Market Data Connectivity</a:t>
            </a:r>
          </a:p>
          <a:p>
            <a:pPr marL="0" lvl="3" indent="0">
              <a:buNone/>
            </a:pPr>
            <a:r>
              <a:rPr lang="en-GB" dirty="0"/>
              <a:t>Applications Rollout</a:t>
            </a:r>
          </a:p>
          <a:p>
            <a:pPr marL="0" lvl="3" indent="0">
              <a:buNone/>
            </a:pPr>
            <a:r>
              <a:rPr lang="en-GB" dirty="0"/>
              <a:t>Business Continuity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32"/>
            <p:custDataLst>
              <p:tags r:id="rId8"/>
            </p:custDataLst>
          </p:nvPr>
        </p:nvSpPr>
        <p:spPr>
          <a:xfrm>
            <a:off x="7831531" y="2931673"/>
            <a:ext cx="1690471" cy="3044254"/>
          </a:xfrm>
        </p:spPr>
        <p:txBody>
          <a:bodyPr/>
          <a:lstStyle/>
          <a:p>
            <a:pPr marL="0" lvl="3" indent="0">
              <a:buNone/>
            </a:pPr>
            <a:r>
              <a:rPr lang="en-GB" dirty="0"/>
              <a:t>IT Helpdesk</a:t>
            </a:r>
          </a:p>
          <a:p>
            <a:pPr marL="0" lvl="3" indent="0">
              <a:buNone/>
            </a:pPr>
            <a:r>
              <a:rPr lang="en-GB" dirty="0"/>
              <a:t>Mobility Solutions</a:t>
            </a:r>
          </a:p>
          <a:p>
            <a:pPr marL="0" lvl="3" indent="0">
              <a:buNone/>
            </a:pPr>
            <a:r>
              <a:rPr lang="en-GB" dirty="0"/>
              <a:t>Remote Working</a:t>
            </a:r>
          </a:p>
          <a:p>
            <a:pPr marL="0" lvl="3" indent="0">
              <a:buNone/>
            </a:pPr>
            <a:r>
              <a:rPr lang="en-GB" dirty="0"/>
              <a:t>IT Security</a:t>
            </a:r>
          </a:p>
          <a:p>
            <a:pPr marL="0" lvl="3" indent="0">
              <a:buNone/>
            </a:pPr>
            <a:r>
              <a:rPr lang="en-GB" dirty="0"/>
              <a:t>Data Centre Management</a:t>
            </a:r>
          </a:p>
          <a:p>
            <a:pPr marL="0" lvl="3" indent="0">
              <a:buNone/>
            </a:pPr>
            <a:r>
              <a:rPr lang="en-GB" dirty="0"/>
              <a:t>Network support</a:t>
            </a:r>
          </a:p>
          <a:p>
            <a:pPr marL="0" lvl="3" indent="0">
              <a:buNone/>
            </a:pPr>
            <a:r>
              <a:rPr lang="en-GB" dirty="0"/>
              <a:t>Market Data Connectivity</a:t>
            </a:r>
          </a:p>
          <a:p>
            <a:pPr marL="0" lvl="3" indent="0">
              <a:buNone/>
            </a:pPr>
            <a:r>
              <a:rPr lang="en-GB" dirty="0"/>
              <a:t>Applications Rollout</a:t>
            </a:r>
          </a:p>
          <a:p>
            <a:pPr marL="0" lvl="3" indent="0">
              <a:buNone/>
            </a:pPr>
            <a:r>
              <a:rPr lang="en-GB" dirty="0"/>
              <a:t>Business Continuity</a:t>
            </a:r>
          </a:p>
        </p:txBody>
      </p:sp>
      <p:cxnSp>
        <p:nvCxnSpPr>
          <p:cNvPr id="4" name="Elbow Connector 3"/>
          <p:cNvCxnSpPr>
            <a:stCxn id="17" idx="2"/>
            <a:endCxn id="8" idx="0"/>
          </p:cNvCxnSpPr>
          <p:nvPr/>
        </p:nvCxnSpPr>
        <p:spPr>
          <a:xfrm rot="5400000">
            <a:off x="2928982" y="282965"/>
            <a:ext cx="290224" cy="3735764"/>
          </a:xfrm>
          <a:prstGeom prst="bentConnector3">
            <a:avLst/>
          </a:prstGeom>
          <a:ln w="6350">
            <a:solidFill>
              <a:srgbClr val="9696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4310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31"/>
            <p:custDataLst>
              <p:tags r:id="rId2"/>
            </p:custDataLst>
          </p:nvPr>
        </p:nvSpPr>
        <p:spPr>
          <a:xfrm>
            <a:off x="360001" y="2922437"/>
            <a:ext cx="4415900" cy="3312109"/>
          </a:xfrm>
        </p:spPr>
        <p:txBody>
          <a:bodyPr/>
          <a:lstStyle/>
          <a:p>
            <a:pPr lvl="3"/>
            <a:r>
              <a:rPr lang="en-GB" dirty="0" smtClean="0"/>
              <a:t>RBC</a:t>
            </a:r>
          </a:p>
          <a:p>
            <a:pPr lvl="4"/>
            <a:r>
              <a:rPr lang="en-GB" dirty="0" smtClean="0"/>
              <a:t>Investment </a:t>
            </a:r>
            <a:r>
              <a:rPr lang="en-GB" dirty="0"/>
              <a:t>back office custody and UK Fund </a:t>
            </a:r>
            <a:r>
              <a:rPr lang="en-GB" dirty="0" smtClean="0"/>
              <a:t>Accounting </a:t>
            </a:r>
            <a:r>
              <a:rPr lang="en-GB" dirty="0"/>
              <a:t>(OMAM</a:t>
            </a:r>
            <a:r>
              <a:rPr lang="en-GB" dirty="0" smtClean="0"/>
              <a:t>)</a:t>
            </a:r>
            <a:endParaRPr lang="en-GB" dirty="0"/>
          </a:p>
          <a:p>
            <a:pPr lvl="3"/>
            <a:r>
              <a:rPr lang="en-GB" dirty="0" smtClean="0"/>
              <a:t>Citi</a:t>
            </a:r>
          </a:p>
          <a:p>
            <a:pPr lvl="4"/>
            <a:r>
              <a:rPr lang="en-GB" dirty="0" smtClean="0"/>
              <a:t>Fund </a:t>
            </a:r>
            <a:r>
              <a:rPr lang="en-GB" dirty="0"/>
              <a:t>Accounting and custody (SIML and SGF </a:t>
            </a:r>
            <a:r>
              <a:rPr lang="en-GB" dirty="0" smtClean="0"/>
              <a:t>&amp;  </a:t>
            </a:r>
            <a:r>
              <a:rPr lang="en-GB" dirty="0"/>
              <a:t>OMAM Dublin) and TA (Dublin)</a:t>
            </a:r>
          </a:p>
          <a:p>
            <a:pPr lvl="3"/>
            <a:endParaRPr lang="en-GB" dirty="0"/>
          </a:p>
          <a:p>
            <a:pPr lvl="3"/>
            <a:r>
              <a:rPr lang="en-GB" dirty="0"/>
              <a:t>GlobeOp</a:t>
            </a:r>
          </a:p>
          <a:p>
            <a:pPr lvl="3"/>
            <a:r>
              <a:rPr lang="en-GB" dirty="0"/>
              <a:t>	- Hedge Fund back office and Fund Accounting</a:t>
            </a:r>
          </a:p>
          <a:p>
            <a:pPr lvl="3"/>
            <a:endParaRPr lang="en-GB" dirty="0"/>
          </a:p>
          <a:p>
            <a:pPr lvl="3"/>
            <a:r>
              <a:rPr lang="en-GB" dirty="0"/>
              <a:t> IFDS</a:t>
            </a:r>
          </a:p>
          <a:p>
            <a:pPr lvl="3"/>
            <a:r>
              <a:rPr lang="en-GB" dirty="0"/>
              <a:t>	- UK Transfer Agency</a:t>
            </a:r>
          </a:p>
          <a:p>
            <a:pPr lvl="3"/>
            <a:endParaRPr lang="en-GB" dirty="0"/>
          </a:p>
          <a:p>
            <a:pPr lvl="3"/>
            <a:r>
              <a:rPr lang="en-GB" dirty="0"/>
              <a:t>Merrill Lynch, Citi, Morgan Stanley</a:t>
            </a:r>
          </a:p>
          <a:p>
            <a:pPr lvl="3"/>
            <a:r>
              <a:rPr lang="en-GB" dirty="0"/>
              <a:t>	- Prime/clearing broker and custody (Hedge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5106101" y="1897200"/>
            <a:ext cx="4415900" cy="3743058"/>
          </a:xfrm>
        </p:spPr>
        <p:txBody>
          <a:bodyPr/>
          <a:lstStyle/>
          <a:p>
            <a:pPr lvl="3"/>
            <a:r>
              <a:rPr lang="en-GB" dirty="0"/>
              <a:t>Fund accounting and portfolio management oversight function, service management, and day-to-day liaison between TPAs and the business covering:</a:t>
            </a:r>
          </a:p>
          <a:p>
            <a:pPr lvl="3"/>
            <a:endParaRPr lang="en-GB" dirty="0"/>
          </a:p>
          <a:p>
            <a:pPr lvl="3"/>
            <a:r>
              <a:rPr lang="en-GB" dirty="0"/>
              <a:t>	- Front office record-keeping</a:t>
            </a:r>
          </a:p>
          <a:p>
            <a:pPr lvl="3"/>
            <a:r>
              <a:rPr lang="en-GB" dirty="0"/>
              <a:t>		- Analysis and resolution of breaks in the 	  trade lifecycle</a:t>
            </a:r>
          </a:p>
          <a:p>
            <a:pPr lvl="3"/>
            <a:r>
              <a:rPr lang="en-GB" dirty="0"/>
              <a:t>		- Responsible for integrity and accuracy 	  of security or trade data flow between 	  		OMGI and its providers</a:t>
            </a:r>
          </a:p>
          <a:p>
            <a:pPr lvl="3"/>
            <a:endParaRPr lang="en-GB" dirty="0"/>
          </a:p>
          <a:p>
            <a:pPr lvl="3"/>
            <a:r>
              <a:rPr lang="en-GB" dirty="0"/>
              <a:t>	- Fund assets and accounts</a:t>
            </a:r>
          </a:p>
          <a:p>
            <a:pPr lvl="3"/>
            <a:endParaRPr lang="en-GB" dirty="0"/>
          </a:p>
          <a:p>
            <a:pPr lvl="3"/>
            <a:r>
              <a:rPr lang="en-GB" dirty="0"/>
              <a:t>	- Hedge Fund NAV validation</a:t>
            </a:r>
          </a:p>
          <a:p>
            <a:pPr lvl="3"/>
            <a:endParaRPr lang="en-GB" dirty="0"/>
          </a:p>
          <a:p>
            <a:pPr lvl="3"/>
            <a:r>
              <a:rPr lang="en-GB" dirty="0"/>
              <a:t>Fair Value Pricing</a:t>
            </a:r>
          </a:p>
          <a:p>
            <a:pPr lvl="3"/>
            <a:endParaRPr lang="en-GB" dirty="0"/>
          </a:p>
          <a:p>
            <a:pPr lvl="3"/>
            <a:r>
              <a:rPr lang="en-GB" dirty="0"/>
              <a:t>Share class hedging (Hedge Funds)</a:t>
            </a:r>
          </a:p>
          <a:p>
            <a:pPr lvl="3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fld id="{B53B1AA1-E973-46F3-A048-CC0D877343A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27" name="Page_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GB" dirty="0" smtClean="0"/>
              <a:t>operations</a:t>
            </a:r>
            <a:endParaRPr lang="en-GB" b="0" dirty="0"/>
          </a:p>
        </p:txBody>
      </p:sp>
      <p:sp>
        <p:nvSpPr>
          <p:cNvPr id="8" name="Placeholder Title 1"/>
          <p:cNvSpPr txBox="1"/>
          <p:nvPr>
            <p:custDataLst>
              <p:tags r:id="rId5"/>
            </p:custDataLst>
          </p:nvPr>
        </p:nvSpPr>
        <p:spPr>
          <a:xfrm>
            <a:off x="360000" y="2465237"/>
            <a:ext cx="4417200" cy="381000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lang="en-GB" dirty="0"/>
              <a:t>Third Party Administrators</a:t>
            </a:r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1950" y="1910046"/>
            <a:ext cx="1362892" cy="327824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2336" y="1910046"/>
            <a:ext cx="1362892" cy="327824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14308" y="1910046"/>
            <a:ext cx="1362892" cy="327824"/>
          </a:xfrm>
          <a:prstGeom prst="rect">
            <a:avLst/>
          </a:prstGeom>
          <a:solidFill>
            <a:srgbClr val="D3E5B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92336" y="1446214"/>
            <a:ext cx="1362892" cy="32782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GB" sz="1100" dirty="0" smtClean="0"/>
              <a:t>Content</a:t>
            </a:r>
          </a:p>
        </p:txBody>
      </p:sp>
      <p:cxnSp>
        <p:nvCxnSpPr>
          <p:cNvPr id="14" name="Elbow Connector 13"/>
          <p:cNvCxnSpPr>
            <a:stCxn id="13" idx="2"/>
            <a:endCxn id="10" idx="0"/>
          </p:cNvCxnSpPr>
          <p:nvPr/>
        </p:nvCxnSpPr>
        <p:spPr>
          <a:xfrm rot="5400000">
            <a:off x="1740585" y="1076849"/>
            <a:ext cx="136008" cy="1530386"/>
          </a:xfrm>
          <a:prstGeom prst="bentConnector3">
            <a:avLst/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2"/>
            <a:endCxn id="12" idx="0"/>
          </p:cNvCxnSpPr>
          <p:nvPr/>
        </p:nvCxnSpPr>
        <p:spPr>
          <a:xfrm rot="16200000" flipH="1">
            <a:off x="3266764" y="1081055"/>
            <a:ext cx="136008" cy="1521972"/>
          </a:xfrm>
          <a:prstGeom prst="bentConnector3">
            <a:avLst>
              <a:gd name="adj1" fmla="val 50000"/>
            </a:avLst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2"/>
            <a:endCxn id="11" idx="0"/>
          </p:cNvCxnSpPr>
          <p:nvPr/>
        </p:nvCxnSpPr>
        <p:spPr>
          <a:xfrm>
            <a:off x="2573782" y="1774038"/>
            <a:ext cx="0" cy="136008"/>
          </a:xfrm>
          <a:prstGeom prst="line">
            <a:avLst/>
          </a:prstGeom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239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fld id="{B53B1AA1-E973-46F3-A048-CC0D877343A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27" name="Page_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2 column </a:t>
            </a:r>
            <a:r>
              <a:rPr lang="en-GB" b="0" dirty="0" smtClean="0"/>
              <a:t>small right</a:t>
            </a:r>
            <a:endParaRPr lang="en-GB" b="0" dirty="0"/>
          </a:p>
        </p:txBody>
      </p:sp>
      <p:sp>
        <p:nvSpPr>
          <p:cNvPr id="10" name="Page Subtitle"/>
          <p:cNvSpPr txBox="1"/>
          <p:nvPr>
            <p:custDataLst>
              <p:tags r:id="rId3"/>
            </p:custDataLst>
          </p:nvPr>
        </p:nvSpPr>
        <p:spPr>
          <a:xfrm>
            <a:off x="360002" y="723600"/>
            <a:ext cx="9036712" cy="24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1.0  Layouts</a:t>
            </a:r>
            <a:endParaRPr sz="1600" b="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853096367"/>
              </p:ext>
            </p:extLst>
          </p:nvPr>
        </p:nvGraphicFramePr>
        <p:xfrm>
          <a:off x="1075211" y="1446213"/>
          <a:ext cx="7422204" cy="4361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860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32"/>
            <p:custDataLst>
              <p:tags r:id="rId2"/>
            </p:custDataLst>
          </p:nvPr>
        </p:nvSpPr>
        <p:spPr>
          <a:xfrm>
            <a:off x="361949" y="1770199"/>
            <a:ext cx="2833867" cy="1612699"/>
          </a:xfrm>
        </p:spPr>
        <p:txBody>
          <a:bodyPr/>
          <a:lstStyle/>
          <a:p>
            <a:pPr lvl="3"/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33"/>
            <p:custDataLst>
              <p:tags r:id="rId3"/>
            </p:custDataLst>
          </p:nvPr>
        </p:nvSpPr>
        <p:spPr>
          <a:xfrm>
            <a:off x="361949" y="4043298"/>
            <a:ext cx="2833867" cy="1612699"/>
          </a:xfrm>
        </p:spPr>
        <p:txBody>
          <a:bodyPr/>
          <a:lstStyle/>
          <a:p>
            <a:pPr lvl="3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fld id="{B53B1AA1-E973-46F3-A048-CC0D877343A8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7" name="Page_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GB" dirty="0" smtClean="0"/>
              <a:t>2 column </a:t>
            </a:r>
            <a:r>
              <a:rPr lang="en-GB" b="0" dirty="0" smtClean="0"/>
              <a:t>small left</a:t>
            </a:r>
            <a:endParaRPr lang="en-GB" b="0" dirty="0"/>
          </a:p>
        </p:txBody>
      </p:sp>
      <p:sp>
        <p:nvSpPr>
          <p:cNvPr id="29" name="Placeholder Title 2"/>
          <p:cNvSpPr txBox="1"/>
          <p:nvPr>
            <p:custDataLst>
              <p:tags r:id="rId5"/>
            </p:custDataLst>
          </p:nvPr>
        </p:nvSpPr>
        <p:spPr>
          <a:xfrm>
            <a:off x="361950" y="1439999"/>
            <a:ext cx="2833867" cy="239415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</a:pPr>
            <a:r>
              <a:rPr dirty="0" smtClean="0"/>
              <a:t>Heading</a:t>
            </a:r>
            <a:endParaRPr dirty="0"/>
          </a:p>
        </p:txBody>
      </p:sp>
      <p:sp>
        <p:nvSpPr>
          <p:cNvPr id="30" name="Placeholder Title 3"/>
          <p:cNvSpPr txBox="1"/>
          <p:nvPr>
            <p:custDataLst>
              <p:tags r:id="rId6"/>
            </p:custDataLst>
          </p:nvPr>
        </p:nvSpPr>
        <p:spPr>
          <a:xfrm>
            <a:off x="361950" y="3713098"/>
            <a:ext cx="2833867" cy="239415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</a:pPr>
            <a:r>
              <a:rPr dirty="0" smtClean="0"/>
              <a:t>Heading</a:t>
            </a:r>
            <a:endParaRPr dirty="0"/>
          </a:p>
        </p:txBody>
      </p:sp>
      <p:sp>
        <p:nvSpPr>
          <p:cNvPr id="10" name="Page Subtitle"/>
          <p:cNvSpPr txBox="1"/>
          <p:nvPr>
            <p:custDataLst>
              <p:tags r:id="rId7"/>
            </p:custDataLst>
          </p:nvPr>
        </p:nvSpPr>
        <p:spPr>
          <a:xfrm>
            <a:off x="360002" y="723600"/>
            <a:ext cx="9036712" cy="24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1.0  Layouts</a:t>
            </a:r>
            <a:endParaRPr sz="1600" b="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sz="quarter" idx="31"/>
            <p:custDataLst>
              <p:tags r:id="rId8"/>
            </p:custDataLst>
          </p:nvPr>
        </p:nvSpPr>
        <p:spPr>
          <a:xfrm>
            <a:off x="3528655" y="1770198"/>
            <a:ext cx="5997933" cy="3885798"/>
          </a:xfrm>
        </p:spPr>
        <p:txBody>
          <a:bodyPr/>
          <a:lstStyle/>
          <a:p>
            <a:pPr lvl="3"/>
            <a:endParaRPr lang="en-GB" dirty="0"/>
          </a:p>
        </p:txBody>
      </p:sp>
      <p:sp>
        <p:nvSpPr>
          <p:cNvPr id="12" name="Placeholder Title 1"/>
          <p:cNvSpPr txBox="1"/>
          <p:nvPr>
            <p:custDataLst>
              <p:tags r:id="rId9"/>
            </p:custDataLst>
          </p:nvPr>
        </p:nvSpPr>
        <p:spPr>
          <a:xfrm>
            <a:off x="3528655" y="1439999"/>
            <a:ext cx="5997933" cy="239415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</a:pPr>
            <a:r>
              <a:rPr dirty="0" smtClean="0"/>
              <a:t>Heading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11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31"/>
            <p:custDataLst>
              <p:tags r:id="rId2"/>
            </p:custDataLst>
          </p:nvPr>
        </p:nvSpPr>
        <p:spPr>
          <a:xfrm>
            <a:off x="360001" y="1770199"/>
            <a:ext cx="9162000" cy="1612699"/>
          </a:xfrm>
        </p:spPr>
        <p:txBody>
          <a:bodyPr/>
          <a:lstStyle/>
          <a:p>
            <a:pPr lvl="3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360001" y="4043298"/>
            <a:ext cx="4415900" cy="1612699"/>
          </a:xfrm>
        </p:spPr>
        <p:txBody>
          <a:bodyPr/>
          <a:lstStyle/>
          <a:p>
            <a:pPr lvl="3"/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33"/>
            <p:custDataLst>
              <p:tags r:id="rId4"/>
            </p:custDataLst>
          </p:nvPr>
        </p:nvSpPr>
        <p:spPr>
          <a:xfrm>
            <a:off x="5106101" y="4043298"/>
            <a:ext cx="4415900" cy="1612699"/>
          </a:xfrm>
        </p:spPr>
        <p:txBody>
          <a:bodyPr/>
          <a:lstStyle/>
          <a:p>
            <a:pPr lvl="3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fld id="{B53B1AA1-E973-46F3-A048-CC0D877343A8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27" name="Page_Title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GB" dirty="0" smtClean="0"/>
              <a:t>1 up </a:t>
            </a:r>
            <a:r>
              <a:rPr lang="en-GB" b="0" dirty="0" smtClean="0"/>
              <a:t>2 bottom</a:t>
            </a:r>
            <a:endParaRPr lang="en-GB" b="0" dirty="0"/>
          </a:p>
        </p:txBody>
      </p:sp>
      <p:sp>
        <p:nvSpPr>
          <p:cNvPr id="28" name="Placeholder Title 1"/>
          <p:cNvSpPr txBox="1"/>
          <p:nvPr>
            <p:custDataLst>
              <p:tags r:id="rId6"/>
            </p:custDataLst>
          </p:nvPr>
        </p:nvSpPr>
        <p:spPr>
          <a:xfrm>
            <a:off x="360002" y="1439999"/>
            <a:ext cx="9162000" cy="239415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</a:pPr>
            <a:r>
              <a:rPr dirty="0" smtClean="0"/>
              <a:t>Heading</a:t>
            </a:r>
            <a:endParaRPr dirty="0"/>
          </a:p>
        </p:txBody>
      </p:sp>
      <p:sp>
        <p:nvSpPr>
          <p:cNvPr id="29" name="Placeholder Title 2"/>
          <p:cNvSpPr txBox="1"/>
          <p:nvPr>
            <p:custDataLst>
              <p:tags r:id="rId7"/>
            </p:custDataLst>
          </p:nvPr>
        </p:nvSpPr>
        <p:spPr>
          <a:xfrm>
            <a:off x="360002" y="3713098"/>
            <a:ext cx="4415900" cy="239415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</a:pPr>
            <a:r>
              <a:rPr dirty="0" smtClean="0"/>
              <a:t>Heading</a:t>
            </a:r>
            <a:endParaRPr dirty="0"/>
          </a:p>
        </p:txBody>
      </p:sp>
      <p:sp>
        <p:nvSpPr>
          <p:cNvPr id="30" name="Placeholder Title 3"/>
          <p:cNvSpPr txBox="1"/>
          <p:nvPr>
            <p:custDataLst>
              <p:tags r:id="rId8"/>
            </p:custDataLst>
          </p:nvPr>
        </p:nvSpPr>
        <p:spPr>
          <a:xfrm>
            <a:off x="5106102" y="3713098"/>
            <a:ext cx="4415900" cy="239415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</a:pPr>
            <a:r>
              <a:rPr dirty="0" smtClean="0"/>
              <a:t>Heading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40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31"/>
            <p:custDataLst>
              <p:tags r:id="rId2"/>
            </p:custDataLst>
          </p:nvPr>
        </p:nvSpPr>
        <p:spPr>
          <a:xfrm>
            <a:off x="360002" y="1897200"/>
            <a:ext cx="2833867" cy="3743057"/>
          </a:xfrm>
        </p:spPr>
        <p:txBody>
          <a:bodyPr/>
          <a:lstStyle/>
          <a:p>
            <a:pPr lvl="3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3524069" y="1897200"/>
            <a:ext cx="2833867" cy="3743058"/>
          </a:xfrm>
        </p:spPr>
        <p:txBody>
          <a:bodyPr/>
          <a:lstStyle/>
          <a:p>
            <a:pPr lvl="3"/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33"/>
            <p:custDataLst>
              <p:tags r:id="rId4"/>
            </p:custDataLst>
          </p:nvPr>
        </p:nvSpPr>
        <p:spPr>
          <a:xfrm>
            <a:off x="6688135" y="1897200"/>
            <a:ext cx="2833867" cy="3743058"/>
          </a:xfrm>
        </p:spPr>
        <p:txBody>
          <a:bodyPr/>
          <a:lstStyle/>
          <a:p>
            <a:pPr lvl="3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fld id="{B53B1AA1-E973-46F3-A048-CC0D877343A8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27" name="Page_Title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GB" dirty="0" smtClean="0"/>
              <a:t>3 columns</a:t>
            </a:r>
            <a:endParaRPr lang="en-GB" dirty="0"/>
          </a:p>
        </p:txBody>
      </p:sp>
      <p:sp>
        <p:nvSpPr>
          <p:cNvPr id="11" name="Placeholder Title 1"/>
          <p:cNvSpPr txBox="1"/>
          <p:nvPr>
            <p:custDataLst>
              <p:tags r:id="rId6"/>
            </p:custDataLst>
          </p:nvPr>
        </p:nvSpPr>
        <p:spPr>
          <a:xfrm>
            <a:off x="360000" y="1440000"/>
            <a:ext cx="2833200" cy="381000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12" name="Placeholder Title 2"/>
          <p:cNvSpPr txBox="1"/>
          <p:nvPr>
            <p:custDataLst>
              <p:tags r:id="rId7"/>
            </p:custDataLst>
          </p:nvPr>
        </p:nvSpPr>
        <p:spPr>
          <a:xfrm>
            <a:off x="3524400" y="1440000"/>
            <a:ext cx="2833200" cy="381000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13" name="Placeholder Title 3"/>
          <p:cNvSpPr txBox="1"/>
          <p:nvPr>
            <p:custDataLst>
              <p:tags r:id="rId8"/>
            </p:custDataLst>
          </p:nvPr>
        </p:nvSpPr>
        <p:spPr>
          <a:xfrm>
            <a:off x="6688135" y="1440000"/>
            <a:ext cx="2833200" cy="381000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 lvl="0">
              <a:lnSpc>
                <a:spcPts val="1300"/>
              </a:lnSpc>
              <a:spcBef>
                <a:spcPts val="0"/>
              </a:spcBef>
            </a:pPr>
            <a:r>
              <a:rPr baseline="0" dirty="0" smtClean="0"/>
              <a:t>Heading</a:t>
            </a:r>
            <a:endParaRPr lang="en-GB" baseline="0" dirty="0" smtClean="0"/>
          </a:p>
          <a:p>
            <a:pPr lvl="0">
              <a:lnSpc>
                <a:spcPts val="1100"/>
              </a:lnSpc>
              <a:spcBef>
                <a:spcPts val="0"/>
              </a:spcBef>
            </a:pPr>
            <a:r>
              <a:rPr lang="en-GB" sz="900" baseline="0" dirty="0" smtClean="0">
                <a:solidFill>
                  <a:schemeClr val="accent1"/>
                </a:solidFill>
              </a:rPr>
              <a:t>Subtitle</a:t>
            </a:r>
            <a:endParaRPr sz="900" baseline="0" dirty="0">
              <a:solidFill>
                <a:schemeClr val="accent1"/>
              </a:solidFill>
            </a:endParaRPr>
          </a:p>
        </p:txBody>
      </p:sp>
      <p:sp>
        <p:nvSpPr>
          <p:cNvPr id="10" name="Page Subtitle"/>
          <p:cNvSpPr txBox="1"/>
          <p:nvPr>
            <p:custDataLst>
              <p:tags r:id="rId9"/>
            </p:custDataLst>
          </p:nvPr>
        </p:nvSpPr>
        <p:spPr>
          <a:xfrm>
            <a:off x="360002" y="723600"/>
            <a:ext cx="9036712" cy="24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1.0  Layouts</a:t>
            </a:r>
            <a:endParaRPr sz="1600" b="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09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31"/>
            <p:custDataLst>
              <p:tags r:id="rId2"/>
            </p:custDataLst>
          </p:nvPr>
        </p:nvSpPr>
        <p:spPr>
          <a:xfrm>
            <a:off x="360001" y="1770198"/>
            <a:ext cx="2042850" cy="3885798"/>
          </a:xfrm>
        </p:spPr>
        <p:txBody>
          <a:bodyPr/>
          <a:lstStyle/>
          <a:p>
            <a:pPr lvl="3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2733051" y="1770198"/>
            <a:ext cx="2042850" cy="3885798"/>
          </a:xfrm>
        </p:spPr>
        <p:txBody>
          <a:bodyPr/>
          <a:lstStyle/>
          <a:p>
            <a:pPr lvl="3"/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33"/>
            <p:custDataLst>
              <p:tags r:id="rId4"/>
            </p:custDataLst>
          </p:nvPr>
        </p:nvSpPr>
        <p:spPr>
          <a:xfrm>
            <a:off x="5106101" y="1770198"/>
            <a:ext cx="2042850" cy="3885798"/>
          </a:xfrm>
        </p:spPr>
        <p:txBody>
          <a:bodyPr/>
          <a:lstStyle/>
          <a:p>
            <a:pPr lvl="3"/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7479151" y="1770198"/>
            <a:ext cx="2042850" cy="3885798"/>
          </a:xfrm>
        </p:spPr>
        <p:txBody>
          <a:bodyPr/>
          <a:lstStyle/>
          <a:p>
            <a:pPr lvl="3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fld id="{B53B1AA1-E973-46F3-A048-CC0D877343A8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27" name="Page_Title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GB" dirty="0" smtClean="0"/>
              <a:t>4 column</a:t>
            </a:r>
            <a:endParaRPr lang="en-GB" dirty="0"/>
          </a:p>
        </p:txBody>
      </p:sp>
      <p:sp>
        <p:nvSpPr>
          <p:cNvPr id="28" name="Placeholder Title 1"/>
          <p:cNvSpPr txBox="1"/>
          <p:nvPr>
            <p:custDataLst>
              <p:tags r:id="rId7"/>
            </p:custDataLst>
          </p:nvPr>
        </p:nvSpPr>
        <p:spPr>
          <a:xfrm>
            <a:off x="360002" y="1439999"/>
            <a:ext cx="2042850" cy="239415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>
              <a:lnSpc>
                <a:spcPts val="1300"/>
              </a:lnSpc>
            </a:pPr>
            <a:r>
              <a:rPr dirty="0" smtClean="0"/>
              <a:t>Heading</a:t>
            </a:r>
            <a:endParaRPr dirty="0"/>
          </a:p>
        </p:txBody>
      </p:sp>
      <p:sp>
        <p:nvSpPr>
          <p:cNvPr id="29" name="Placeholder Title 2"/>
          <p:cNvSpPr txBox="1"/>
          <p:nvPr>
            <p:custDataLst>
              <p:tags r:id="rId8"/>
            </p:custDataLst>
          </p:nvPr>
        </p:nvSpPr>
        <p:spPr>
          <a:xfrm>
            <a:off x="2733052" y="1439999"/>
            <a:ext cx="2042850" cy="239415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>
              <a:lnSpc>
                <a:spcPts val="1300"/>
              </a:lnSpc>
            </a:pPr>
            <a:r>
              <a:rPr dirty="0" smtClean="0"/>
              <a:t>Heading</a:t>
            </a:r>
            <a:endParaRPr dirty="0"/>
          </a:p>
        </p:txBody>
      </p:sp>
      <p:sp>
        <p:nvSpPr>
          <p:cNvPr id="30" name="Placeholder Title 3"/>
          <p:cNvSpPr txBox="1"/>
          <p:nvPr>
            <p:custDataLst>
              <p:tags r:id="rId9"/>
            </p:custDataLst>
          </p:nvPr>
        </p:nvSpPr>
        <p:spPr>
          <a:xfrm>
            <a:off x="5106102" y="1439999"/>
            <a:ext cx="2042850" cy="239415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>
              <a:lnSpc>
                <a:spcPts val="1300"/>
              </a:lnSpc>
            </a:pPr>
            <a:r>
              <a:rPr dirty="0" smtClean="0"/>
              <a:t>Heading</a:t>
            </a:r>
            <a:endParaRPr dirty="0"/>
          </a:p>
        </p:txBody>
      </p:sp>
      <p:sp>
        <p:nvSpPr>
          <p:cNvPr id="31" name="Placeholder Title 4"/>
          <p:cNvSpPr txBox="1"/>
          <p:nvPr>
            <p:custDataLst>
              <p:tags r:id="rId10"/>
            </p:custDataLst>
          </p:nvPr>
        </p:nvSpPr>
        <p:spPr>
          <a:xfrm>
            <a:off x="7479152" y="1439999"/>
            <a:ext cx="2042850" cy="239415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"/>
          </a:blipFill>
        </p:spPr>
        <p:txBody>
          <a:bodyPr vert="horz" lIns="0" tIns="72000" rIns="0" bIns="0" rtlCol="0" anchor="t" anchorCtr="0">
            <a:spAutoFit/>
          </a:bodyPr>
          <a:lstStyle>
            <a:lvl1pPr marR="0" lvl="0" indent="0" defTabSz="100185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1100" b="1" cap="all" baseline="0">
                <a:solidFill>
                  <a:schemeClr val="tx2"/>
                </a:solidFill>
              </a:defRPr>
            </a:lvl1pPr>
            <a:lvl2pPr marL="0" lvl="1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900" b="1" cap="all" baseline="0">
                <a:solidFill>
                  <a:schemeClr val="accent1"/>
                </a:solidFill>
                <a:cs typeface="Arial" pitchFamily="34" charset="0"/>
              </a:defRPr>
            </a:lvl2pPr>
            <a:lvl3pPr marL="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"/>
              <a:defRPr sz="1100">
                <a:cs typeface="Arial" pitchFamily="34" charset="0"/>
              </a:defRPr>
            </a:lvl3pPr>
            <a:lvl4pPr marL="3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4pPr>
            <a:lvl5pPr marL="54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5pPr>
            <a:lvl6pPr marL="72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6pPr>
            <a:lvl7pPr marL="90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7pPr>
            <a:lvl8pPr marL="108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8pPr>
            <a:lvl9pPr marL="1260000" indent="-180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Symbol" pitchFamily="18" charset="2"/>
              <a:buChar char=""/>
              <a:defRPr sz="1100">
                <a:cs typeface="Arial" pitchFamily="34" charset="0"/>
              </a:defRPr>
            </a:lvl9pPr>
          </a:lstStyle>
          <a:p>
            <a:pPr>
              <a:lnSpc>
                <a:spcPts val="1300"/>
              </a:lnSpc>
            </a:pPr>
            <a:r>
              <a:rPr dirty="0" smtClean="0"/>
              <a:t>Heading</a:t>
            </a:r>
            <a:endParaRPr dirty="0"/>
          </a:p>
        </p:txBody>
      </p:sp>
      <p:sp>
        <p:nvSpPr>
          <p:cNvPr id="12" name="Page Subtitle"/>
          <p:cNvSpPr txBox="1"/>
          <p:nvPr>
            <p:custDataLst>
              <p:tags r:id="rId11"/>
            </p:custDataLst>
          </p:nvPr>
        </p:nvSpPr>
        <p:spPr>
          <a:xfrm>
            <a:off x="360002" y="723600"/>
            <a:ext cx="9036712" cy="24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1.0  Layouts</a:t>
            </a:r>
            <a:endParaRPr sz="1600" b="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6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_TITLE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_SUBTITLE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Divid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VIDER_NUMBER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UR_SCHEME" val="Default Colour Scheme"/>
  <p:tag name="PLACEHOLDERS" val=" 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_TITLE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_SUBTITLE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Divid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VIDER_NUMBER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ATEGORY" val="Org Chart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_TITLE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_SUBTITLE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ATEGORY" val="Org Char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_TITLE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1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_SUBTITLE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UR_SCHEME" val="Default Colour Scheme"/>
  <p:tag name="PLACEHOLDERS" val=" 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_TITLE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1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1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ALLOUT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ALLOUT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ALLOUT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_TITLE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1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1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1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1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1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_TITLE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Title"/>
  <p:tag name="BACKGROUND_ON_DIVIDERS" val="False"/>
  <p:tag name="SECTION_NUMBERS_ON" val="False"/>
  <p:tag name="APPENDIX_NUMBERS_ON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Divid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VIDER_NUMBER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UR_SCHEME" val="Default Colour Scheme"/>
  <p:tag name="PLACEHOLDERS" val=" 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_TITLE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_SUBTITLE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UR_SCHEME" val="Default Colour Scheme"/>
  <p:tag name="PLACEHOLDERS" val=" 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_TITLE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UR_SCHEME" val="Default Colour Scheme"/>
  <p:tag name="PLACEHOLDERS" val=" 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_TITLE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_SUBTITLE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UR_SCHEME" val="Default Colour Scheme"/>
  <p:tag name="PLACEHOLDERS" val=" 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_TITLE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_SUBTITLE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UR_SCHEME" val="Default Colour Scheme"/>
  <p:tag name="PLACEHOLDERS" val=" 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_TITLE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UR_SCHEME" val="Default Colour Scheme"/>
  <p:tag name="PLACEHOLDERS" val=" 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_TITLE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_TITLE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_SUBTITLE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UR_SCHEME" val="Default Colour Scheme"/>
  <p:tag name="PLACEHOLDERS" val=" 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_TITLE" val="True"/>
</p:tagLst>
</file>

<file path=ppt/theme/theme1.xml><?xml version="1.0" encoding="utf-8"?>
<a:theme xmlns:a="http://schemas.openxmlformats.org/drawingml/2006/main" name="Template Printbook">
  <a:themeElements>
    <a:clrScheme name="OMGI">
      <a:dk1>
        <a:srgbClr val="000000"/>
      </a:dk1>
      <a:lt1>
        <a:srgbClr val="FFFFFF"/>
      </a:lt1>
      <a:dk2>
        <a:srgbClr val="006150"/>
      </a:dk2>
      <a:lt2>
        <a:srgbClr val="7F7F7F"/>
      </a:lt2>
      <a:accent1>
        <a:srgbClr val="6EAB24"/>
      </a:accent1>
      <a:accent2>
        <a:srgbClr val="006150"/>
      </a:accent2>
      <a:accent3>
        <a:srgbClr val="830051"/>
      </a:accent3>
      <a:accent4>
        <a:srgbClr val="EA7125"/>
      </a:accent4>
      <a:accent5>
        <a:srgbClr val="00B0CA"/>
      </a:accent5>
      <a:accent6>
        <a:srgbClr val="4C9084"/>
      </a:accent6>
      <a:hlink>
        <a:srgbClr val="006150"/>
      </a:hlink>
      <a:folHlink>
        <a:srgbClr val="6EAB24"/>
      </a:folHlink>
    </a:clrScheme>
    <a:fontScheme name="Old Mutual Global Investors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</a:spPr>
      <a:bodyPr lIns="72000" tIns="72000" rIns="72000" bIns="72000" rtlCol="0" anchor="ctr">
        <a:noAutofit/>
      </a:bodyPr>
      <a:lstStyle>
        <a:defPPr algn="ctr">
          <a:defRPr sz="1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6969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>
          <a:defRPr sz="1100" dirty="0" err="1" smtClean="0"/>
        </a:defPPr>
      </a:lstStyle>
    </a:txDef>
  </a:objectDefaults>
  <a:extraClrSchemeLst>
    <a:extraClrScheme>
      <a:clrScheme name="OMGI">
        <a:dk1>
          <a:srgbClr val="000000"/>
        </a:dk1>
        <a:lt1>
          <a:srgbClr val="FFFFFF"/>
        </a:lt1>
        <a:dk2>
          <a:srgbClr val="006150"/>
        </a:dk2>
        <a:lt2>
          <a:srgbClr val="7F7F7F"/>
        </a:lt2>
        <a:accent1>
          <a:srgbClr val="6EAB24"/>
        </a:accent1>
        <a:accent2>
          <a:srgbClr val="006150"/>
        </a:accent2>
        <a:accent3>
          <a:srgbClr val="830051"/>
        </a:accent3>
        <a:accent4>
          <a:srgbClr val="EA7125"/>
        </a:accent4>
        <a:accent5>
          <a:srgbClr val="00B0CA"/>
        </a:accent5>
        <a:accent6>
          <a:srgbClr val="4C9084"/>
        </a:accent6>
        <a:hlink>
          <a:srgbClr val="006150"/>
        </a:hlink>
        <a:folHlink>
          <a:srgbClr val="6EAB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ark Green">
      <a:srgbClr val="006150"/>
    </a:custClr>
    <a:custClr name="Light Green">
      <a:srgbClr val="6EAB24"/>
    </a:custClr>
    <a:custClr name="Deep Red">
      <a:srgbClr val="830051"/>
    </a:custClr>
    <a:custClr name="Fresh Orange">
      <a:srgbClr val="EA7125"/>
    </a:custClr>
    <a:custClr name="Vibrant Blue">
      <a:srgbClr val="00B0CA"/>
    </a:custClr>
    <a:custClr name="Black ">
      <a:srgbClr val="0000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Dark Green 70%">
      <a:srgbClr val="4C9084"/>
    </a:custClr>
    <a:custClr name="Light Green 70%">
      <a:srgbClr val="99C465"/>
    </a:custClr>
    <a:custClr name="Deep Red 70%">
      <a:srgbClr val="A84C85"/>
    </a:custClr>
    <a:custClr name="Fresh Orange 70%">
      <a:srgbClr val="F09B66"/>
    </a:custClr>
    <a:custClr name="Vibrant Blue 70%">
      <a:srgbClr val="4CC7D9"/>
    </a:custClr>
    <a:custClr name="Grey 70%">
      <a:srgbClr val="7F7F7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Dark Green 50%">
      <a:srgbClr val="7FB0A7"/>
    </a:custClr>
    <a:custClr name="Light Green 50%">
      <a:srgbClr val="B6D591"/>
    </a:custClr>
    <a:custClr name="Deep Red 50%">
      <a:srgbClr val="C17FA8"/>
    </a:custClr>
    <a:custClr name="Fresh Orange 50%">
      <a:srgbClr val="F4B892"/>
    </a:custClr>
    <a:custClr name="Vibrant Blue 50%">
      <a:srgbClr val="7FD7E4"/>
    </a:custClr>
    <a:custClr name="Connectors">
      <a:srgbClr val="BFBFB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Dark Green 30%">
      <a:srgbClr val="B2CFCA"/>
    </a:custClr>
    <a:custClr name="Light Green 30%">
      <a:srgbClr val="D3E5BD"/>
    </a:custClr>
    <a:custClr name="Deep Red 30%">
      <a:srgbClr val="D9B2CA"/>
    </a:custClr>
    <a:custClr name="Fresh Orange 30%">
      <a:srgbClr val="F8D4BD"/>
    </a:custClr>
    <a:custClr name="Vibrant Blue 30%">
      <a:srgbClr val="B2E7EF"/>
    </a:custClr>
    <a:custClr name="Grey 30%">
      <a:srgbClr val="D9D9D9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ark Green">
      <a:srgbClr val="006150"/>
    </a:custClr>
    <a:custClr name="Light Green">
      <a:srgbClr val="6EAB24"/>
    </a:custClr>
    <a:custClr name="Deep Red">
      <a:srgbClr val="830051"/>
    </a:custClr>
    <a:custClr name="Fresh Orange">
      <a:srgbClr val="EA7125"/>
    </a:custClr>
    <a:custClr name="Vibrant Blue">
      <a:srgbClr val="00B0CA"/>
    </a:custClr>
    <a:custClr name="Black ">
      <a:srgbClr val="0000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Dark Green 70%">
      <a:srgbClr val="4C9084"/>
    </a:custClr>
    <a:custClr name="Light Green 70%">
      <a:srgbClr val="99C465"/>
    </a:custClr>
    <a:custClr name="Deep Red 70%">
      <a:srgbClr val="A84C85"/>
    </a:custClr>
    <a:custClr name="Fresh Orange 70%">
      <a:srgbClr val="F09B66"/>
    </a:custClr>
    <a:custClr name="Vibrant Blue 70%">
      <a:srgbClr val="4CC7D9"/>
    </a:custClr>
    <a:custClr name="Grey 70%">
      <a:srgbClr val="7F7F7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Dark Green 50%">
      <a:srgbClr val="7FB0A7"/>
    </a:custClr>
    <a:custClr name="Light Green 50%">
      <a:srgbClr val="B6D591"/>
    </a:custClr>
    <a:custClr name="Deep Red 50%">
      <a:srgbClr val="C17FA8"/>
    </a:custClr>
    <a:custClr name="Fresh Orange 50%">
      <a:srgbClr val="F4B892"/>
    </a:custClr>
    <a:custClr name="Vibrant Blue 50%">
      <a:srgbClr val="7FD7E4"/>
    </a:custClr>
    <a:custClr name="Connectors">
      <a:srgbClr val="BFBFB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Dark Green 30%">
      <a:srgbClr val="B2CFCA"/>
    </a:custClr>
    <a:custClr name="Light Green 30%">
      <a:srgbClr val="D3E5BD"/>
    </a:custClr>
    <a:custClr name="Deep Red 30%">
      <a:srgbClr val="D9B2CA"/>
    </a:custClr>
    <a:custClr name="Fresh Orange 30%">
      <a:srgbClr val="F8D4BD"/>
    </a:custClr>
    <a:custClr name="Vibrant Blue 30%">
      <a:srgbClr val="B2E7EF"/>
    </a:custClr>
    <a:custClr name="Grey 30%">
      <a:srgbClr val="D9D9D9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383</Words>
  <Application>Microsoft Office PowerPoint</Application>
  <PresentationFormat>A4 Paper (210x297 mm)</PresentationFormat>
  <Paragraphs>244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Template Printbook</vt:lpstr>
      <vt:lpstr>Old mutual global investors</vt:lpstr>
      <vt:lpstr>PowerPoint Presentation</vt:lpstr>
      <vt:lpstr>single width</vt:lpstr>
      <vt:lpstr>operations</vt:lpstr>
      <vt:lpstr>2 column small right</vt:lpstr>
      <vt:lpstr>2 column small left</vt:lpstr>
      <vt:lpstr>1 up 2 bottom</vt:lpstr>
      <vt:lpstr>3 columns</vt:lpstr>
      <vt:lpstr>4 column</vt:lpstr>
      <vt:lpstr>PowerPoint Presentation</vt:lpstr>
      <vt:lpstr>tables</vt:lpstr>
      <vt:lpstr>PowerPoint Presentation</vt:lpstr>
      <vt:lpstr>Organisational chart 3 column</vt:lpstr>
      <vt:lpstr>Organisational chart 4 column</vt:lpstr>
      <vt:lpstr>Important information</vt:lpstr>
    </vt:vector>
  </TitlesOfParts>
  <Company>OMGI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Collazos Anthony</dc:creator>
  <cp:lastModifiedBy>Castagna Matteo</cp:lastModifiedBy>
  <cp:revision>43</cp:revision>
  <dcterms:created xsi:type="dcterms:W3CDTF">2011-12-19T17:25:06Z</dcterms:created>
  <dcterms:modified xsi:type="dcterms:W3CDTF">2014-06-06T09:11:08Z</dcterms:modified>
</cp:coreProperties>
</file>