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1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93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onnection in pale grey background">
            <a:extLst>
              <a:ext uri="{FF2B5EF4-FFF2-40B4-BE49-F238E27FC236}">
                <a16:creationId xmlns:a16="http://schemas.microsoft.com/office/drawing/2014/main" id="{93C3F618-D6EA-C658-2E94-C26424863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9F144-593F-4154-3F5C-86FF8AE9A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9045713" cy="2736390"/>
          </a:xfrm>
        </p:spPr>
        <p:txBody>
          <a:bodyPr anchor="t">
            <a:normAutofit fontScale="90000"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Movie Recommendation - Chat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0B98A-8A5A-2AB8-937A-748DBC3F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Matt Castelli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0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7362-9DF2-9F31-9E33-5C049D0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578069"/>
            <a:ext cx="11120821" cy="567559"/>
          </a:xfrm>
        </p:spPr>
        <p:txBody>
          <a:bodyPr/>
          <a:lstStyle/>
          <a:p>
            <a:r>
              <a:rPr lang="en-US" sz="2400" dirty="0"/>
              <a:t>Project Design &amp; Technology Stack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07A54B-5FEB-F8ED-954A-AD615FB6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76856"/>
            <a:ext cx="11120820" cy="450273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1028700" lvl="1" indent="-342900"/>
            <a:r>
              <a:rPr lang="en-US" dirty="0"/>
              <a:t> </a:t>
            </a:r>
            <a:r>
              <a:rPr lang="en-US" strike="sngStrike" dirty="0"/>
              <a:t>IMDB Top 1000 Movies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The Movies </a:t>
            </a:r>
            <a:r>
              <a:rPr lang="en-US">
                <a:sym typeface="Wingdings" pitchFamily="2" charset="2"/>
              </a:rPr>
              <a:t>Dataset (45k </a:t>
            </a:r>
            <a:r>
              <a:rPr lang="en-US" dirty="0">
                <a:sym typeface="Wingdings" pitchFamily="2" charset="2"/>
              </a:rPr>
              <a:t>movies)</a:t>
            </a:r>
          </a:p>
          <a:p>
            <a:pPr marL="1028700" lvl="1" indent="-342900"/>
            <a:r>
              <a:rPr lang="en-US" dirty="0"/>
              <a:t>Includes movies metadata, keywords, and movie ratings (100k ratings)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  <a:p>
            <a:pPr marL="1028700" lvl="1" indent="-342900"/>
            <a:r>
              <a:rPr lang="en-US" dirty="0"/>
              <a:t>Chat bot (Rule Based) or Client Preference Feedback (when entering the website)</a:t>
            </a:r>
          </a:p>
          <a:p>
            <a:pPr marL="1028700" lvl="1" indent="-342900"/>
            <a:r>
              <a:rPr lang="en-US" dirty="0"/>
              <a:t>Recommendation System (Top 10 Most Popular Movies, Content Based, Collaborative Filtering, Hybrid Approach)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Outcome</a:t>
            </a:r>
          </a:p>
          <a:p>
            <a:pPr marL="1028700" lvl="1" indent="-342900"/>
            <a:r>
              <a:rPr lang="en-US" dirty="0"/>
              <a:t> </a:t>
            </a:r>
            <a:r>
              <a:rPr lang="en-US" strike="sngStrike" dirty="0"/>
              <a:t>Tailored movie suggestions depending on what the user gives</a:t>
            </a:r>
            <a:r>
              <a:rPr lang="en-US" dirty="0"/>
              <a:t> Provide the user with multiple recommendations depending on their input into the model</a:t>
            </a:r>
            <a:endParaRPr lang="en-US" strike="sngStrik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 Stack</a:t>
            </a:r>
          </a:p>
          <a:p>
            <a:pPr marL="1028700" lvl="1" indent="-342900"/>
            <a:r>
              <a:rPr lang="en-US" dirty="0"/>
              <a:t>Recommendations system: </a:t>
            </a:r>
            <a:r>
              <a:rPr lang="en-US" dirty="0" err="1"/>
              <a:t>sklearn</a:t>
            </a:r>
            <a:r>
              <a:rPr lang="en-US" dirty="0"/>
              <a:t> Surprise</a:t>
            </a:r>
          </a:p>
          <a:p>
            <a:pPr marL="1028700" lvl="1" indent="-342900"/>
            <a:r>
              <a:rPr lang="en-US" dirty="0"/>
              <a:t>Chatbot: Chatterbot (if Chatbot is continued) or Bootstrap (develop interactive frontend)</a:t>
            </a:r>
          </a:p>
        </p:txBody>
      </p:sp>
    </p:spTree>
    <p:extLst>
      <p:ext uri="{BB962C8B-B14F-4D97-AF65-F5344CB8AC3E}">
        <p14:creationId xmlns:p14="http://schemas.microsoft.com/office/powerpoint/2010/main" val="140225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7362-9DF2-9F31-9E33-5C049D0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578069"/>
            <a:ext cx="11120821" cy="567559"/>
          </a:xfrm>
        </p:spPr>
        <p:txBody>
          <a:bodyPr/>
          <a:lstStyle/>
          <a:p>
            <a:r>
              <a:rPr lang="en-US" sz="2400" dirty="0"/>
              <a:t>Updated Timeline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07A54B-5FEB-F8ED-954A-AD615FB6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76856"/>
            <a:ext cx="11120820" cy="45027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Optimize the hybrid / collaborative filtering recommendation</a:t>
            </a:r>
          </a:p>
          <a:p>
            <a:pPr marL="457200" indent="-457200">
              <a:buAutoNum type="arabicPeriod"/>
            </a:pPr>
            <a:r>
              <a:rPr lang="en-US" dirty="0"/>
              <a:t>Build out interactive front-end for website</a:t>
            </a:r>
          </a:p>
          <a:p>
            <a:pPr marL="457200" indent="-457200">
              <a:buAutoNum type="arabicPeriod"/>
            </a:pPr>
            <a:r>
              <a:rPr lang="en-US" dirty="0"/>
              <a:t>Deploy website and model with FastAPI and EC2 instance</a:t>
            </a:r>
          </a:p>
          <a:p>
            <a:pPr marL="457200" indent="-457200">
              <a:buAutoNum type="arabicPeriod"/>
            </a:pPr>
            <a:r>
              <a:rPr lang="en-US" dirty="0"/>
              <a:t>Decide if Chatbot is adding value to recommendation engine or if client preferences would be better</a:t>
            </a:r>
          </a:p>
          <a:p>
            <a:pPr marL="457200" indent="-457200">
              <a:buAutoNum type="arabicPeriod"/>
            </a:pPr>
            <a:r>
              <a:rPr lang="en-US" dirty="0"/>
              <a:t>Fine-tune model and front-end</a:t>
            </a:r>
          </a:p>
          <a:p>
            <a:pPr marL="457200" indent="-457200">
              <a:buAutoNum type="arabicPeriod"/>
            </a:pPr>
            <a:r>
              <a:rPr lang="en-US" dirty="0"/>
              <a:t>Present!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797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167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Seaford</vt:lpstr>
      <vt:lpstr>LevelVTI</vt:lpstr>
      <vt:lpstr>Movie Recommendation - Chat Bot</vt:lpstr>
      <vt:lpstr>Project Design &amp; Technology Stack</vt:lpstr>
      <vt:lpstr>Updated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- Chat Bot</dc:title>
  <dc:creator>matt.castelli2@gmail.com</dc:creator>
  <cp:lastModifiedBy>matt.castelli2@gmail.com</cp:lastModifiedBy>
  <cp:revision>20</cp:revision>
  <dcterms:created xsi:type="dcterms:W3CDTF">2022-06-09T22:01:49Z</dcterms:created>
  <dcterms:modified xsi:type="dcterms:W3CDTF">2022-07-29T21:45:47Z</dcterms:modified>
</cp:coreProperties>
</file>