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3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3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connection in pale grey background">
            <a:extLst>
              <a:ext uri="{FF2B5EF4-FFF2-40B4-BE49-F238E27FC236}">
                <a16:creationId xmlns:a16="http://schemas.microsoft.com/office/drawing/2014/main" id="{93C3F618-D6EA-C658-2E94-C2642486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9F144-593F-4154-3F5C-86FF8AE9A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9045713" cy="2736390"/>
          </a:xfrm>
        </p:spPr>
        <p:txBody>
          <a:bodyPr anchor="t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</a:rPr>
              <a:t>Movie Recommendation - Chat Bot</a:t>
            </a:r>
            <a:endParaRPr lang="en-US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B98A-8A5A-2AB8-937A-748DBC3F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Matt Castelli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70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8F2C-7ED5-5EEC-5F3E-D70B50CD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66345"/>
            <a:ext cx="11120820" cy="45132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1028700" lvl="1" indent="-342900"/>
            <a:r>
              <a:rPr lang="en-US" dirty="0"/>
              <a:t>New users on a streaming platform might not know what is available or what they would be interested in (cold start)</a:t>
            </a:r>
          </a:p>
          <a:p>
            <a:pPr marL="1028700" lvl="1" indent="-342900"/>
            <a:r>
              <a:rPr lang="en-US" dirty="0"/>
              <a:t>Existing users might want recommendations because they are being indecisive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1028700" lvl="1" indent="-342900"/>
            <a:r>
              <a:rPr lang="en-US" dirty="0"/>
              <a:t>Use a chat bot to gather information from a user about their movie preferences and then recommend appropriate movies tailored to user interests</a:t>
            </a:r>
          </a:p>
        </p:txBody>
      </p:sp>
    </p:spTree>
    <p:extLst>
      <p:ext uri="{BB962C8B-B14F-4D97-AF65-F5344CB8AC3E}">
        <p14:creationId xmlns:p14="http://schemas.microsoft.com/office/powerpoint/2010/main" val="225948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Project Design &amp; Technology Stack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07A54B-5FEB-F8ED-954A-AD615FB6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76856"/>
            <a:ext cx="11120820" cy="450273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1028700" lvl="1" indent="-342900"/>
            <a:r>
              <a:rPr lang="en-US" dirty="0"/>
              <a:t>IMDB Top 1000 Movies</a:t>
            </a:r>
          </a:p>
          <a:p>
            <a:pPr marL="1028700" lvl="1" indent="-342900"/>
            <a:r>
              <a:rPr lang="en-US" dirty="0"/>
              <a:t>Columns: Title, Certificate, Runtime, Genre, IMDB Rating, Overview, Actors,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1028700" lvl="1" indent="-342900"/>
            <a:r>
              <a:rPr lang="en-US" dirty="0"/>
              <a:t>Chat bot (Rule Based)</a:t>
            </a:r>
          </a:p>
          <a:p>
            <a:pPr marL="1028700" lvl="1" indent="-342900"/>
            <a:r>
              <a:rPr lang="en-US" dirty="0"/>
              <a:t>Recommendation System (Content Based)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Outcome</a:t>
            </a:r>
          </a:p>
          <a:p>
            <a:pPr marL="1028700" lvl="1" indent="-342900"/>
            <a:r>
              <a:rPr lang="en-US" dirty="0"/>
              <a:t>Tailored movie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 Stack</a:t>
            </a:r>
          </a:p>
          <a:p>
            <a:pPr marL="1028700" lvl="1" indent="-342900"/>
            <a:r>
              <a:rPr lang="en-US" dirty="0"/>
              <a:t>Recommendations system: </a:t>
            </a:r>
            <a:r>
              <a:rPr lang="en-US" dirty="0" err="1"/>
              <a:t>sklearn</a:t>
            </a:r>
            <a:r>
              <a:rPr lang="en-US" dirty="0"/>
              <a:t> or TensorFlow Recommenders </a:t>
            </a:r>
          </a:p>
          <a:p>
            <a:pPr marL="1028700" lvl="1" indent="-342900"/>
            <a:r>
              <a:rPr lang="en-US" dirty="0"/>
              <a:t>Chat bot: </a:t>
            </a:r>
            <a:r>
              <a:rPr lang="en-US" dirty="0" err="1"/>
              <a:t>spaCy</a:t>
            </a:r>
            <a:r>
              <a:rPr lang="en-US" dirty="0"/>
              <a:t>, </a:t>
            </a:r>
            <a:r>
              <a:rPr lang="en-US" dirty="0" err="1"/>
              <a:t>ChatterBot</a:t>
            </a:r>
            <a:r>
              <a:rPr lang="en-US" dirty="0"/>
              <a:t>, or NLTK</a:t>
            </a:r>
          </a:p>
        </p:txBody>
      </p:sp>
    </p:spTree>
    <p:extLst>
      <p:ext uri="{BB962C8B-B14F-4D97-AF65-F5344CB8AC3E}">
        <p14:creationId xmlns:p14="http://schemas.microsoft.com/office/powerpoint/2010/main" val="204669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Content Based Recommendation System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525547-254B-DC2D-8FF9-AE6992A2C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719" y="1788319"/>
            <a:ext cx="7442200" cy="3670300"/>
          </a:xfrm>
        </p:spPr>
      </p:pic>
    </p:spTree>
    <p:extLst>
      <p:ext uri="{BB962C8B-B14F-4D97-AF65-F5344CB8AC3E}">
        <p14:creationId xmlns:p14="http://schemas.microsoft.com/office/powerpoint/2010/main" val="37203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7362-9DF2-9F31-9E33-5C049D0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578069"/>
            <a:ext cx="11120821" cy="567559"/>
          </a:xfrm>
        </p:spPr>
        <p:txBody>
          <a:bodyPr/>
          <a:lstStyle/>
          <a:p>
            <a:r>
              <a:rPr lang="en-US" sz="2400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8F2C-7ED5-5EEC-5F3E-D70B50CD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66345"/>
            <a:ext cx="11120820" cy="45132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recommending inappropriate movies to the wrong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allowing for inappropriate interaction with the chat bot (questions / answers)</a:t>
            </a:r>
          </a:p>
          <a:p>
            <a:pPr marL="1028700" lvl="1" indent="-342900"/>
            <a:r>
              <a:rPr lang="en-US" dirty="0"/>
              <a:t>From Chat bot or users</a:t>
            </a:r>
          </a:p>
        </p:txBody>
      </p:sp>
    </p:spTree>
    <p:extLst>
      <p:ext uri="{BB962C8B-B14F-4D97-AF65-F5344CB8AC3E}">
        <p14:creationId xmlns:p14="http://schemas.microsoft.com/office/powerpoint/2010/main" val="113713620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243041"/>
      </a:dk2>
      <a:lt2>
        <a:srgbClr val="E8E3E2"/>
      </a:lt2>
      <a:accent1>
        <a:srgbClr val="7DA9B1"/>
      </a:accent1>
      <a:accent2>
        <a:srgbClr val="7F98BA"/>
      </a:accent2>
      <a:accent3>
        <a:srgbClr val="9696C6"/>
      </a:accent3>
      <a:accent4>
        <a:srgbClr val="977FBA"/>
      </a:accent4>
      <a:accent5>
        <a:srgbClr val="BD94C5"/>
      </a:accent5>
      <a:accent6>
        <a:srgbClr val="BA7FAB"/>
      </a:accent6>
      <a:hlink>
        <a:srgbClr val="AC716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164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Seaford</vt:lpstr>
      <vt:lpstr>LevelVTI</vt:lpstr>
      <vt:lpstr>Movie Recommendation - Chat Bot</vt:lpstr>
      <vt:lpstr>Project Description</vt:lpstr>
      <vt:lpstr>Project Design &amp; Technology Stack</vt:lpstr>
      <vt:lpstr>Content Based Recommendation System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- Chat Bot</dc:title>
  <dc:creator>matt.castelli2@gmail.com</dc:creator>
  <cp:lastModifiedBy>matt.castelli2@gmail.com</cp:lastModifiedBy>
  <cp:revision>10</cp:revision>
  <dcterms:created xsi:type="dcterms:W3CDTF">2022-06-09T22:01:49Z</dcterms:created>
  <dcterms:modified xsi:type="dcterms:W3CDTF">2022-06-09T23:14:30Z</dcterms:modified>
</cp:coreProperties>
</file>