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a569f8d3c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a569f8d3c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a569f8d3c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a569f8d3c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a569f8d3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a569f8d3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569f8d3c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569f8d3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569f8d3c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569f8d3c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a569f8d3c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a569f8d3c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50b456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50b456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a569f8d3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a569f8d3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569f8d3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569f8d3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569f8d3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569f8d3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a569f8d3c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a569f8d3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a569f8d3c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a569f8d3c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a569f8d3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a569f8d3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a569f8d3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a569f8d3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CECS 478: End-to-end Chat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34125"/>
            <a:ext cx="85206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MIDI: Miguel Castorena &amp; Diego Garcia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invocation: Register a new user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38" y="1084275"/>
            <a:ext cx="8447925" cy="20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invocation: Login and send message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825" y="79775"/>
            <a:ext cx="3720350" cy="42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invocation: Receive message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375" y="116075"/>
            <a:ext cx="4181250" cy="41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Surface Tree: User Messages 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33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Surface Tree: User Information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38" y="140300"/>
            <a:ext cx="496252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1572600" y="38979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Questions?</a:t>
            </a:r>
            <a:endParaRPr b="1" sz="7200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225" y="-84725"/>
            <a:ext cx="3745550" cy="37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End-to-end chat application was written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used: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 - Used to generate pseudorandom data for key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Base64 - Used to convert ASCII strings to bytes, and also bytes to ASCII strings.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Cryptography - Used for AES and RSA encryption and decryption and HMAC tag generation and verification.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Requests - Used to send POST, GET, and PUT requests to the server from the client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RSA public and private keys generated using OpenSSL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Encryptor(keySize, blockSize, ivSize, publicCertificate)- Constructor, takes keySize, blockSize, and ivSize as integer inputs. (32 bytes, 128 bits, 16 bytes)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encrypt(msg) - Takes a string as an input message and calls AESEncrypt(), HMAC(), then RSAEncrypt(). Returns a dictionary containing cipher message, HMAC digest, and RSA encrypted AES and HMAC keys.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AESEncrypt() - uses message from encrypt() to perform AES encryption in CBC mode. Prepends IV to message, pads message using PKCS7, and encrypts.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HMAC() - uses cipher message from AESEncrypt() to generate and return an HMAC digest. HMAC key generated using os.urandom(keySize)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RSAEncrypt() - concatenates AES and HMAC keys and performs RSA encryption using the provided public key file. Returns cipher keys.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Decryptor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</a:t>
            </a:r>
            <a:r>
              <a:rPr lang="en"/>
              <a:t>cryptor(keySize, blockSize, ivSize, privateCertificate) - Constructor, takes keySize, blockSize, and ivSize as integer inputs. (32 bytes, 128 bits, 16 bytes)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decrypt(message) - Takes a dictionary as input containing the following keys and values: HMAC (digest), Msg (encrypted message), Keys (encrypted keys). Performs RSA decryption on the keys, HMAC verification, and AES decryption on the message contents. Returns the decrypted cipher message as a string.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RSADecrypt() - Uses provided private key file to decrypt the AES and HMAC keys. Stores the keys inside of the decryptor object for further use.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HMACVerify() - uses the cipher message and HMAC key to verify message integrity. Prints a success message if correctly verified and throws an error otherwise.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AESDecrypt() - Slices IV and message from cipher message and performs AESDecrypt using the decrypted AES key. Returns the decrypted message as a string.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Client(URL) - Constructor, takes URL as a string input. URL is the </a:t>
            </a:r>
            <a:r>
              <a:rPr lang="en"/>
              <a:t>login</a:t>
            </a:r>
            <a:r>
              <a:rPr lang="en"/>
              <a:t> URL for our server.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login(email, password) - Takes an email and password as string inputs. Send a POST request to the server to authenticate. If login </a:t>
            </a:r>
            <a:r>
              <a:rPr lang="en"/>
              <a:t>succeeds, success message is displayed and authentication token is stored, if not ValueError is raised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postMsg(</a:t>
            </a:r>
            <a:r>
              <a:rPr lang="en"/>
              <a:t> URL, recipient, msg) - Takes a chat URL, recipient email, and message as string inputs. Sends a POST request to the server to create the message in the database. If message send fails, a ValueError is raised.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getMsg(URL) - Takes a chat URL as string input. Sends a GET request to fetch messages from database for the user using their JWT authentication token stored from login().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register(email, password) - Takes an email and password as a string input. Sends a POST request to the server to register the new user. Prints a success message if registered, throws an error message if registration fails.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Exchange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Current key exchange method is simply email.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will generate their own public and private keys via OpenSSL and email each other their public keys.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 on this chat client may implement Ephemeral Diffie-Hellman Key Exchange using cryptography.io’s built in key generation and Ephemeral Diffie-Hellman Key Exchange methods.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require the writing of new routes on our server’s RESTful API to </a:t>
            </a:r>
            <a:r>
              <a:rPr lang="en"/>
              <a:t>facilitate</a:t>
            </a:r>
            <a:r>
              <a:rPr lang="en"/>
              <a:t> and exchange handshake data.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Component Diagram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00" y="152400"/>
            <a:ext cx="8688200" cy="41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Diagram: Send Message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375" y="128200"/>
            <a:ext cx="52101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Diagram: Receive Message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38" y="140300"/>
            <a:ext cx="52673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