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8e9e35379c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8e9e35379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8e9e35379c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8e9e35379c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2445350" y="1978425"/>
            <a:ext cx="401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dk2"/>
                </a:solidFill>
              </a:rPr>
              <a:t>Sample text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/>
        </p:nvSpPr>
        <p:spPr>
          <a:xfrm>
            <a:off x="946900" y="1169950"/>
            <a:ext cx="401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dk2"/>
                </a:solidFill>
              </a:rPr>
              <a:t>Sample text 1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60" name="Google Shape;60;p14"/>
          <p:cNvSpPr txBox="1"/>
          <p:nvPr/>
        </p:nvSpPr>
        <p:spPr>
          <a:xfrm>
            <a:off x="2346850" y="2388675"/>
            <a:ext cx="401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dk2"/>
                </a:solidFill>
              </a:rPr>
              <a:t>Sample text 2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1293525" y="3753750"/>
            <a:ext cx="401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dk2"/>
                </a:solidFill>
              </a:rPr>
              <a:t>Sample text 3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/>
        </p:nvSpPr>
        <p:spPr>
          <a:xfrm>
            <a:off x="1420825" y="1344150"/>
            <a:ext cx="5611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dk2"/>
                </a:solidFill>
              </a:rPr>
              <a:t>Sample text with </a:t>
            </a:r>
            <a:r>
              <a:rPr lang="en-CA" sz="1800">
                <a:solidFill>
                  <a:schemeClr val="accent1"/>
                </a:solidFill>
              </a:rPr>
              <a:t>color</a:t>
            </a:r>
            <a:r>
              <a:rPr lang="en-CA" sz="1800">
                <a:solidFill>
                  <a:schemeClr val="dk2"/>
                </a:solidFill>
              </a:rPr>
              <a:t>, </a:t>
            </a:r>
            <a:r>
              <a:rPr b="1" lang="en-CA" sz="1800">
                <a:solidFill>
                  <a:schemeClr val="dk2"/>
                </a:solidFill>
              </a:rPr>
              <a:t>boldness</a:t>
            </a:r>
            <a:r>
              <a:rPr lang="en-CA" sz="1800">
                <a:solidFill>
                  <a:schemeClr val="dk2"/>
                </a:solidFill>
              </a:rPr>
              <a:t> and </a:t>
            </a:r>
            <a:r>
              <a:rPr i="1" lang="en-CA" sz="1800">
                <a:solidFill>
                  <a:schemeClr val="dk2"/>
                </a:solidFill>
              </a:rPr>
              <a:t>italics</a:t>
            </a:r>
            <a:r>
              <a:rPr lang="en-CA" sz="1800">
                <a:solidFill>
                  <a:schemeClr val="dk2"/>
                </a:solidFill>
              </a:rPr>
              <a:t>.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