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73850" y="2460250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Sample text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