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9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B20F33-24E9-4392-8CC3-EBB73D04FD1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37548F-6C27-4E69-831E-B6ACA0AD56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0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Social Security Disability and the Affordable Care Act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633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Patient Protection and Affordable Care Act (ACA) </a:t>
            </a:r>
            <a:r>
              <a:rPr lang="en-US" dirty="0" smtClean="0"/>
              <a:t>was enacted in 2010 and went fully into effect in 2014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Intended to improve access and affordability of health insurance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Prior to the ACA, one vector for individuals to obtain health insurance regardless of pre-existing conditions was to qualify for Social Security disability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After one year on Supplemental Security Income (SSI) you are eligible for Medicaid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After two years on Social Security Disability Insurance (SSDI) you are eligible for Medicaid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the ACA in place, this incentive to go on disability may be reduced, as the ACA marketplaces and Medicaid expansion improve access, regardless of pre-existing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 the other hand, with the ACA in place, you have access to health insurance outside a job, which may in some cases incentivize use of the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CBO, in congressional testimony prior to the ACA</a:t>
            </a:r>
            <a:r>
              <a:rPr lang="en-US" dirty="0"/>
              <a:t>, said “the Affordable Care Act is likely to influence application rates for the DI [disability insurance] program, but whether it will result in more or fewer beneficiaries is difficult to </a:t>
            </a:r>
            <a:r>
              <a:rPr lang="en-US" dirty="0" smtClean="0"/>
              <a:t>predict”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project is an attempt to determine the possible effects of the ACA on disability enrollments using early ACA enrollment data recently made available.</a:t>
            </a:r>
          </a:p>
        </p:txBody>
      </p:sp>
    </p:spTree>
    <p:extLst>
      <p:ext uri="{BB962C8B-B14F-4D97-AF65-F5344CB8AC3E}">
        <p14:creationId xmlns:p14="http://schemas.microsoft.com/office/powerpoint/2010/main" val="401782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ACA </a:t>
            </a:r>
            <a:r>
              <a:rPr lang="en-US" dirty="0"/>
              <a:t>Enrollment </a:t>
            </a:r>
            <a:r>
              <a:rPr lang="en-US" dirty="0" smtClean="0"/>
              <a:t>data: </a:t>
            </a:r>
            <a:r>
              <a:rPr lang="en-US" dirty="0"/>
              <a:t>A</a:t>
            </a:r>
            <a:r>
              <a:rPr lang="en-US" dirty="0" smtClean="0"/>
              <a:t>nnual </a:t>
            </a:r>
            <a:r>
              <a:rPr lang="en-US" dirty="0"/>
              <a:t>(final) </a:t>
            </a:r>
            <a:r>
              <a:rPr lang="en-US" dirty="0" smtClean="0"/>
              <a:t>Enrollment </a:t>
            </a:r>
            <a:r>
              <a:rPr lang="en-US" dirty="0"/>
              <a:t>R</a:t>
            </a:r>
            <a:r>
              <a:rPr lang="en-US" dirty="0" smtClean="0"/>
              <a:t>eports </a:t>
            </a:r>
            <a:r>
              <a:rPr lang="en-US" dirty="0"/>
              <a:t>published by the US Department of Health and Human </a:t>
            </a:r>
            <a:r>
              <a:rPr lang="en-US" dirty="0" smtClean="0"/>
              <a:t>Services.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Economic Data </a:t>
            </a:r>
            <a:r>
              <a:rPr lang="en-US" dirty="0"/>
              <a:t>(GDP, Personal Income, Employment, Compensation, </a:t>
            </a:r>
            <a:r>
              <a:rPr lang="en-US" dirty="0" smtClean="0"/>
              <a:t>Wages): The </a:t>
            </a:r>
            <a:r>
              <a:rPr lang="en-US" dirty="0"/>
              <a:t>US Department of Commerce, Bureau of Economic Analysis to obtain series by State and Nationally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Demographic </a:t>
            </a:r>
            <a:r>
              <a:rPr lang="en-US" dirty="0"/>
              <a:t>Data (Age of Population, Poverty Rates) and necessary reference data (State/Region mapping and State Name/State </a:t>
            </a:r>
            <a:r>
              <a:rPr lang="en-US" dirty="0" smtClean="0"/>
              <a:t>Code):  US </a:t>
            </a:r>
            <a:r>
              <a:rPr lang="en-US" dirty="0"/>
              <a:t>Census Bureau.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on the Medicaid </a:t>
            </a:r>
            <a:r>
              <a:rPr lang="en-US" dirty="0" smtClean="0"/>
              <a:t>Expansion: Kaiser </a:t>
            </a:r>
            <a:r>
              <a:rPr lang="en-US" dirty="0"/>
              <a:t>Family Foundation website</a:t>
            </a:r>
            <a:r>
              <a:rPr lang="en-US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Data was obtained on a yearly, State-by-State and national level and constructed into a longitudinal panel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7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" y="566003"/>
            <a:ext cx="10058400" cy="869097"/>
          </a:xfrm>
        </p:spPr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134" y="558800"/>
            <a:ext cx="8292634" cy="55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PanelOLS</a:t>
            </a:r>
            <a:r>
              <a:rPr lang="en-US" dirty="0" smtClean="0"/>
              <a:t> (from </a:t>
            </a:r>
            <a:r>
              <a:rPr lang="en-US" dirty="0" err="1" smtClean="0"/>
              <a:t>linearmodels</a:t>
            </a:r>
            <a:r>
              <a:rPr lang="en-US" dirty="0" smtClean="0"/>
              <a:t>) fixed effects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Used forward stepwise selection with the f-statistic as the scoring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One-period lagged Employment to Population ratio was the only </a:t>
            </a:r>
            <a:r>
              <a:rPr lang="en-US" dirty="0" err="1" smtClean="0"/>
              <a:t>regressor</a:t>
            </a:r>
            <a:r>
              <a:rPr lang="en-US" dirty="0" smtClean="0"/>
              <a:t> chosen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R-squared of only .22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additional variables in my dataset improved the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Wald tests for structural break – no unique structural break in the time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One year of data available on ACA utilization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Two additional </a:t>
            </a:r>
            <a:r>
              <a:rPr lang="en-US" dirty="0" err="1" smtClean="0"/>
              <a:t>regressors</a:t>
            </a:r>
            <a:r>
              <a:rPr lang="en-US" dirty="0" smtClean="0"/>
              <a:t>:  ACA Marketplace enrollment and Medicaid Expansion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Added to the model with lagged EPOP ratio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Used fixed effects estimated by </a:t>
            </a:r>
            <a:r>
              <a:rPr lang="en-US" dirty="0" err="1" smtClean="0"/>
              <a:t>PanelOLS</a:t>
            </a:r>
            <a:r>
              <a:rPr lang="en-US" dirty="0" smtClean="0"/>
              <a:t> as the group intercepts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Additional Linear Model estimated without ACA Marketplace Enrollment and Medicaid Expansion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Non-linear (Kernel Ridge Regression) model included for pedagogical reasons (</a:t>
            </a:r>
            <a:r>
              <a:rPr lang="en-US" dirty="0" err="1" smtClean="0"/>
              <a:t>hyperparameter</a:t>
            </a:r>
            <a:r>
              <a:rPr lang="en-US" dirty="0" smtClean="0"/>
              <a:t> tuning)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 train sets created from 50 </a:t>
            </a:r>
            <a:r>
              <a:rPr lang="en-US" dirty="0" err="1" smtClean="0"/>
              <a:t>datapoints</a:t>
            </a:r>
            <a:r>
              <a:rPr lang="en-US" dirty="0" smtClean="0"/>
              <a:t> available for the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Predictive power of all models was minimal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7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conclusion could be reached regarding the question of interest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Dataset did not have enough significant independent variables to control for economic and demographic changes at the State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Dataset was constructed column by column from multiple data sources – not a well known, readily available data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purposes of this sort of project, an excess of data wrangling is not advisable – you can find yourself with a lot of work done but not the right pieces of information to develop useful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an exercise in data wrangling in pandas and learning various parts of the </a:t>
            </a:r>
            <a:r>
              <a:rPr lang="en-US" dirty="0" err="1" smtClean="0"/>
              <a:t>linearmodels</a:t>
            </a:r>
            <a:r>
              <a:rPr lang="en-US" dirty="0" smtClean="0"/>
              <a:t>, </a:t>
            </a:r>
            <a:r>
              <a:rPr lang="en-US" dirty="0" err="1" smtClean="0"/>
              <a:t>statsmodels</a:t>
            </a:r>
            <a:r>
              <a:rPr lang="en-US" dirty="0" smtClean="0"/>
              <a:t> and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 err="1" smtClean="0"/>
              <a:t>apis</a:t>
            </a:r>
            <a:r>
              <a:rPr lang="en-US" dirty="0" smtClean="0"/>
              <a:t>, it was a useful experience</a:t>
            </a:r>
          </a:p>
        </p:txBody>
      </p:sp>
    </p:spTree>
    <p:extLst>
      <p:ext uri="{BB962C8B-B14F-4D97-AF65-F5344CB8AC3E}">
        <p14:creationId xmlns:p14="http://schemas.microsoft.com/office/powerpoint/2010/main" val="3210924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587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Social Security Disability and the Affordable Care Act</vt:lpstr>
      <vt:lpstr>Problem</vt:lpstr>
      <vt:lpstr>Data</vt:lpstr>
      <vt:lpstr>Visualizations</vt:lpstr>
      <vt:lpstr>Models</vt:lpstr>
      <vt:lpstr>Conclusion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Security Disability and the Affordable Care Act</dc:title>
  <dc:creator>McAveney, Will (CO)</dc:creator>
  <cp:lastModifiedBy>McAveney, Will (CO)</cp:lastModifiedBy>
  <cp:revision>5</cp:revision>
  <dcterms:created xsi:type="dcterms:W3CDTF">2017-09-28T17:58:34Z</dcterms:created>
  <dcterms:modified xsi:type="dcterms:W3CDTF">2017-09-28T19:18:48Z</dcterms:modified>
</cp:coreProperties>
</file>