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57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31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69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6978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176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06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323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48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0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751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14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472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45D4-92FE-4B95-9C9C-1A2766086C4B}" type="datetimeFigureOut">
              <a:rPr lang="es-BO" smtClean="0"/>
              <a:t>16/11/2022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909EC-2D3B-4486-826F-805C3F7930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00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ARDUINO 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PRACTICA 3</a:t>
            </a:r>
          </a:p>
          <a:p>
            <a:r>
              <a:rPr lang="es-BO" dirty="0" smtClean="0"/>
              <a:t>LCD TECLADO 4X4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0400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ttps://docs.arduino.cc/static/7d7b6e99f40c7e55f2e9c6175c6db5b5/260cd/LCD_Base_bb_Fri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90" y="1735727"/>
            <a:ext cx="8715588" cy="48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161516" y="122829"/>
            <a:ext cx="49714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  LCD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70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74520"/>
            <a:ext cx="60069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include the library code: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include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smtClean="0">
                <a:solidFill>
                  <a:srgbClr val="E3116C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 err="1" smtClean="0">
                <a:solidFill>
                  <a:srgbClr val="E3116C"/>
                </a:solidFill>
                <a:effectLst/>
                <a:latin typeface="Courier New" panose="02070309020205020404" pitchFamily="49" charset="0"/>
              </a:rPr>
              <a:t>LiquidCrystal.h</a:t>
            </a:r>
            <a:r>
              <a:rPr lang="en-US" b="0" i="0" dirty="0" smtClean="0">
                <a:solidFill>
                  <a:srgbClr val="E3116C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rs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;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393A34"/>
                </a:solidFill>
                <a:latin typeface="Courier New" panose="02070309020205020404" pitchFamily="49" charset="0"/>
              </a:rPr>
              <a:t>c</a:t>
            </a:r>
            <a:r>
              <a:rPr lang="en-US" dirty="0" err="1" smtClean="0">
                <a:solidFill>
                  <a:srgbClr val="393A34"/>
                </a:solidFill>
                <a:latin typeface="Courier New" panose="02070309020205020404" pitchFamily="49" charset="0"/>
              </a:rPr>
              <a:t>onst</a:t>
            </a:r>
            <a:r>
              <a:rPr lang="en-US" dirty="0" smtClean="0">
                <a:solidFill>
                  <a:srgbClr val="393A3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393A34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;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d4=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, d5=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, d6=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, d7 =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393A34"/>
              </a:solidFill>
              <a:latin typeface="Open Sans" panose="020B0606030504020204" pitchFamily="34" charset="0"/>
            </a:endParaRPr>
          </a:p>
          <a:p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LiquidCrystal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lcd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rs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, d4, d5, d6, d7);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393A34"/>
              </a:solidFill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setup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lcd.</a:t>
            </a:r>
            <a:r>
              <a:rPr lang="en-US" b="0" i="0" dirty="0" err="1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lcd.</a:t>
            </a:r>
            <a:r>
              <a:rPr lang="en-US" b="0" i="0" dirty="0" err="1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E3116C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b="0" i="0" dirty="0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88035" y="774520"/>
            <a:ext cx="69869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393A34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++) </a:t>
            </a: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	{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lcd.</a:t>
            </a:r>
            <a:r>
              <a:rPr lang="en-US" b="0" i="0" dirty="0" err="1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scrollDisplayLeft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	}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29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++) </a:t>
            </a:r>
          </a:p>
          <a:p>
            <a:r>
              <a:rPr lang="en-US" dirty="0" smtClean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93A34"/>
                </a:solidFill>
                <a:latin typeface="Open Sans" panose="020B0606030504020204" pitchFamily="34" charset="0"/>
              </a:rPr>
              <a:t>	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lcd.</a:t>
            </a:r>
            <a:r>
              <a:rPr lang="en-US" b="0" i="0" dirty="0" err="1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scrollDisplayRight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393A34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 smtClean="0">
                <a:solidFill>
                  <a:srgbClr val="00009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poCont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pCont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++) </a:t>
            </a: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err="1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lcd.</a:t>
            </a:r>
            <a:r>
              <a:rPr lang="en-US" b="0" i="0" dirty="0" err="1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scrollDisplayLeft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 	}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93A34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i="0" dirty="0" smtClean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smtClean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i="0" dirty="0">
              <a:solidFill>
                <a:srgbClr val="393A3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4843" y="0"/>
            <a:ext cx="6191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 USO LCD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66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7779" y="14068"/>
            <a:ext cx="48387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  TECLADO 4X4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1" name="Picture 3" descr="Screenshot 2021 10 14 010547 w9hgawfy7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9" y="2058621"/>
            <a:ext cx="48387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203852" y="188405"/>
            <a:ext cx="5205291" cy="65279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Keypad.h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byte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ROWS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byte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hexaKeys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ROWS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{'1', '2', '3', 'A'},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{'4', '5', '6', 'B'},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{'7', '8', '9', 'C'},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{'*', '0', '#', 'D'}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byte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rowPins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ROWS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{9, 8, 7, 6};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byte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colPins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{5, 4, 3, 2};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Keypad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customKeypad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Keypad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makeKeymap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hexaKeys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rowPins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colPins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ROWS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Serial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(9600);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customKey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customKeypad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getKey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customKey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{ 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Serial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customKey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igoelectronica.com/public/attach/images/uploads/2019/07/im-calculadora-arduino-conexion-lcdteclado-brea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967324"/>
            <a:ext cx="8070996" cy="453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22407" y="588979"/>
            <a:ext cx="9144000" cy="8996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BO" dirty="0" smtClean="0"/>
              <a:t>CIRCUITO</a:t>
            </a:r>
          </a:p>
          <a:p>
            <a:pPr algn="l"/>
            <a:r>
              <a:rPr lang="es-B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4x4 LCD </a:t>
            </a:r>
          </a:p>
        </p:txBody>
      </p:sp>
    </p:spTree>
    <p:extLst>
      <p:ext uri="{BB962C8B-B14F-4D97-AF65-F5344CB8AC3E}">
        <p14:creationId xmlns:p14="http://schemas.microsoft.com/office/powerpoint/2010/main" val="210782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581464" y="575331"/>
            <a:ext cx="9144000" cy="899624"/>
          </a:xfrm>
        </p:spPr>
        <p:txBody>
          <a:bodyPr/>
          <a:lstStyle/>
          <a:p>
            <a:pPr algn="l"/>
            <a:r>
              <a:rPr lang="es-BO" dirty="0" smtClean="0"/>
              <a:t>CIRCUITO</a:t>
            </a:r>
          </a:p>
          <a:p>
            <a:pPr algn="l"/>
            <a:r>
              <a:rPr lang="es-BO" dirty="0" smtClean="0"/>
              <a:t>TECLADO 4x4 LCD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3898" y="1474955"/>
            <a:ext cx="7028598" cy="50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//Paso 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Keypad.h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LiquidCrystal.h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//Paso 2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byte ROWS = 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byte COLS = 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//Paso 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hexaKeys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[ROWS][COLS] = { {'1', '2', '3', 'A'},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{'4', '5', '6', 'B'},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{'7', '8', '9', 'C'},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{'*', '0', '#', 'D'}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//Paso 4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byte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rowPins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[ROWS] = 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byte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colPins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[COLS] = 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7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F8F8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//Paso 5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LiquidCrystal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9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8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12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Keypad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myKeypad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Keypad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makeKeymap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hexaKeys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rowPins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colPins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ROWS, COLS);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//Paso 6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93125" y="1708968"/>
            <a:ext cx="529288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setup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</a:t>
            </a:r>
            <a:r>
              <a:rPr lang="en-US" altLang="en-US" sz="1600" b="1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begin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(16,2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setCursor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(0,0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 CURSO 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uPROCESADORES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"); 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setCursor</a:t>
            </a:r>
            <a:r>
              <a:rPr lang="en-US" altLang="en-US" sz="1600" b="1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6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en-US" sz="1600" b="1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en-US" sz="16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(“PROGRAMACION"); 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delay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(2500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clear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 </a:t>
            </a:r>
            <a:endParaRPr lang="en-US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rgbClr val="F8F8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loop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</a:t>
            </a:r>
            <a:r>
              <a:rPr lang="en-US" altLang="en-US" sz="1600" b="1" dirty="0">
                <a:solidFill>
                  <a:srgbClr val="708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Paso 7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char</a:t>
            </a:r>
            <a:r>
              <a:rPr lang="en-US" altLang="en-US" sz="1600" b="1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 = </a:t>
            </a:r>
            <a:r>
              <a:rPr lang="en-US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myKeypad.</a:t>
            </a:r>
            <a:r>
              <a:rPr lang="en-US" altLang="en-US" sz="1600" b="1" dirty="0" err="1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if</a:t>
            </a:r>
            <a:r>
              <a:rPr lang="en-US" altLang="en-US" sz="1600" b="1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(key != NO_KEY)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 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setCursor</a:t>
            </a:r>
            <a:r>
              <a:rPr lang="en-US" altLang="en-US" sz="1600" b="1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6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en-US" sz="160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600" b="1" dirty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lcd.</a:t>
            </a:r>
            <a:r>
              <a:rPr lang="en-US" altLang="en-US" sz="1600" b="1" dirty="0" err="1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(key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</a:t>
            </a:r>
            <a:endParaRPr lang="en-US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Piano Using 4x4 Key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31" y="1692759"/>
            <a:ext cx="6715125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30921" y="131244"/>
            <a:ext cx="92851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 TECLADO 4x4 Y LCD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Órgano Electrónico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35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6729" y="655093"/>
            <a:ext cx="3425588" cy="60601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//Arduino Keypad 4x4 Piano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//This is a remix of viral science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c3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c2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c1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c0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r3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r2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r1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r0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setup()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Serial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begin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(9600);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INPUT_PULLUP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INPUT_PULLUP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INPUT_PULLUP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INPUT_PULLUP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pinMode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HIGH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HIGH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HIGH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92472" y="0"/>
            <a:ext cx="330275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==</a:t>
            </a:r>
            <a:r>
              <a:rPr lang="en-US" altLang="en-US" sz="1100" dirty="0"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119;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lang="en-US" altLang="en-US" sz="1100" dirty="0" smtClean="0">
                <a:latin typeface="Arial" panose="020B0604020202020204" pitchFamily="34" charset="0"/>
              </a:rPr>
              <a:t>B00001000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==</a:t>
            </a:r>
            <a:r>
              <a:rPr lang="en-US" altLang="en-US" sz="1100" dirty="0"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106;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lang="en-US" altLang="en-US" sz="1100" dirty="0" smtClean="0">
                <a:latin typeface="Arial" panose="020B0604020202020204" pitchFamily="34" charset="0"/>
              </a:rPr>
              <a:t>B00001000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==</a:t>
            </a:r>
            <a:r>
              <a:rPr lang="en-US" altLang="en-US" sz="1100" dirty="0"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94; </a:t>
            </a:r>
            <a:r>
              <a:rPr lang="en-US" altLang="en-US" sz="1100" dirty="0">
                <a:latin typeface="Arial" panose="020B0604020202020204" pitchFamily="34" charset="0"/>
              </a:rPr>
              <a:t>delay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lang="en-US" altLang="en-US" sz="1100" dirty="0" smtClean="0">
                <a:latin typeface="Arial" panose="020B0604020202020204" pitchFamily="34" charset="0"/>
              </a:rPr>
              <a:t>B00001000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digitalRead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c3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 smtClean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</a:rPr>
              <a:t>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</a:rPr>
              <a:t>B01000011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</a:rPr>
              <a:t>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</a:rPr>
              <a:t>B00001110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</a:rPr>
              <a:t>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</a:rPr>
              <a:t>B00000000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52430" y="104644"/>
            <a:ext cx="3059618" cy="675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latin typeface="Arial" panose="020B0604020202020204" pitchFamily="34" charset="0"/>
              </a:rPr>
              <a:t>r0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smtClean="0">
                <a:latin typeface="Arial" panose="020B0604020202020204" pitchFamily="34" charset="0"/>
              </a:rPr>
              <a:t>HIGH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latin typeface="Arial" panose="020B0604020202020204" pitchFamily="34" charset="0"/>
              </a:rPr>
              <a:t>r1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smtClean="0">
                <a:latin typeface="Arial" panose="020B0604020202020204" pitchFamily="34" charset="0"/>
              </a:rPr>
              <a:t>LOW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latin typeface="Arial" panose="020B0604020202020204" pitchFamily="34" charset="0"/>
              </a:rPr>
              <a:t>r2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smtClean="0">
                <a:latin typeface="Arial" panose="020B0604020202020204" pitchFamily="34" charset="0"/>
              </a:rPr>
              <a:t>HIGH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latin typeface="Arial" panose="020B0604020202020204" pitchFamily="34" charset="0"/>
              </a:rPr>
              <a:t>r3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smtClean="0">
                <a:latin typeface="Arial" panose="020B0604020202020204" pitchFamily="34" charset="0"/>
              </a:rPr>
              <a:t>HIGH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digitalRead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latin typeface="Arial" panose="020B0604020202020204" pitchFamily="34" charset="0"/>
              </a:rPr>
              <a:t>c0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latin typeface="Arial" panose="020B0604020202020204" pitchFamily="34" charset="0"/>
              </a:rPr>
              <a:t>==LOW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200" dirty="0" smtClean="0">
                <a:latin typeface="Arial" panose="020B0604020202020204" pitchFamily="34" charset="0"/>
              </a:rPr>
              <a:t>TCCR2A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B01000011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B00001110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OCR2A=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delay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B00000000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200" dirty="0" smtClean="0">
                <a:latin typeface="Arial" panose="020B0604020202020204" pitchFamily="34" charset="0"/>
              </a:rPr>
              <a:t>LOW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200" dirty="0" err="1">
                <a:latin typeface="Arial" panose="020B0604020202020204" pitchFamily="34" charset="0"/>
              </a:rPr>
              <a:t>digitalRead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latin typeface="Arial" panose="020B0604020202020204" pitchFamily="34" charset="0"/>
              </a:rPr>
              <a:t>c1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latin typeface="Arial" panose="020B0604020202020204" pitchFamily="34" charset="0"/>
              </a:rPr>
              <a:t>==LOW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200" dirty="0" smtClean="0">
                <a:latin typeface="Arial" panose="020B0604020202020204" pitchFamily="34" charset="0"/>
              </a:rPr>
              <a:t>TCCR2A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B01000011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B00001110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OCR2A=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delay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B00000000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200" dirty="0" smtClean="0">
                <a:latin typeface="Arial" panose="020B0604020202020204" pitchFamily="34" charset="0"/>
              </a:rPr>
              <a:t>LOW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digitalRead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latin typeface="Arial" panose="020B0604020202020204" pitchFamily="34" charset="0"/>
              </a:rPr>
              <a:t>c2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latin typeface="Arial" panose="020B0604020202020204" pitchFamily="34" charset="0"/>
              </a:rPr>
              <a:t>==LOW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200" dirty="0" smtClean="0">
                <a:latin typeface="Arial" panose="020B0604020202020204" pitchFamily="34" charset="0"/>
              </a:rPr>
              <a:t>TCCR2A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=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B01000011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=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B00001110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OCR2A=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63;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delay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latin typeface="Arial" panose="020B0604020202020204" pitchFamily="34" charset="0"/>
              </a:rPr>
              <a:t>TCCR2A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=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B00000000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200" dirty="0" smtClean="0">
                <a:latin typeface="Arial" panose="020B0604020202020204" pitchFamily="34" charset="0"/>
              </a:rPr>
              <a:t>LOW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6729" y="104644"/>
            <a:ext cx="32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ORGANO SIMPLE TECLADO 4X4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838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27546" y="322324"/>
            <a:ext cx="3179929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c3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 smtClean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HIGH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r1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HIGH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r2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r3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HIGH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digitalRead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c0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725840" y="432354"/>
            <a:ext cx="3193576" cy="598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c2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c3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dirty="0">
                <a:latin typeface="Arial" panose="020B0604020202020204" pitchFamily="34" charset="0"/>
              </a:rPr>
              <a:t>delay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HIGH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r1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HIGH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r2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HIGH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r3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digitalRead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smtClean="0">
                <a:latin typeface="Arial" panose="020B0604020202020204" pitchFamily="34" charset="0"/>
              </a:rPr>
              <a:t>c0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17890" y="432354"/>
            <a:ext cx="3715759" cy="554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c2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delay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altLang="en-US" sz="1100" dirty="0" err="1">
                <a:latin typeface="Arial" panose="020B0604020202020204" pitchFamily="34" charset="0"/>
              </a:rPr>
              <a:t>digitalRead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latin typeface="Arial" panose="020B0604020202020204" pitchFamily="34" charset="0"/>
              </a:rPr>
              <a:t>c3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latin typeface="Arial" panose="020B0604020202020204" pitchFamily="34" charset="0"/>
              </a:rPr>
              <a:t>==LOW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B01000011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B00001110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OCR2A=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dirty="0">
                <a:latin typeface="Arial" panose="020B0604020202020204" pitchFamily="34" charset="0"/>
              </a:rPr>
              <a:t>delay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TCCR2B=B00001000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smtClean="0">
                <a:latin typeface="Arial" panose="020B0604020202020204" pitchFamily="34" charset="0"/>
              </a:rPr>
              <a:t>TCCR2A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B00000000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Arial" panose="020B0604020202020204" pitchFamily="34" charset="0"/>
              </a:rPr>
              <a:t>digitalWrite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</a:t>
            </a:r>
            <a:r>
              <a:rPr lang="en-US" altLang="en-US" sz="1100" dirty="0" smtClean="0">
                <a:latin typeface="Arial" panose="020B0604020202020204" pitchFamily="34" charset="0"/>
              </a:rPr>
              <a:t>LOW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100" dirty="0" smtClean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263</Words>
  <Application>Microsoft Office PowerPoint</Application>
  <PresentationFormat>Panorámica</PresentationFormat>
  <Paragraphs>273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Open Sans</vt:lpstr>
      <vt:lpstr>Tema de Office</vt:lpstr>
      <vt:lpstr>ARDUINO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WINDOWS</dc:creator>
  <cp:lastModifiedBy>WINDOWS</cp:lastModifiedBy>
  <cp:revision>9</cp:revision>
  <dcterms:created xsi:type="dcterms:W3CDTF">2022-11-16T10:26:53Z</dcterms:created>
  <dcterms:modified xsi:type="dcterms:W3CDTF">2022-11-16T11:59:58Z</dcterms:modified>
</cp:coreProperties>
</file>