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PT Serif" panose="020A0603040505020204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C116C0-94C8-497E-A6DF-7E05A74A3AB2}">
  <a:tblStyle styleId="{C4C116C0-94C8-497E-A6DF-7E05A74A3A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1167ebf0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1167ebf0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111739ce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111739ce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“up to 5%” not fixed 5%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d3cf23c1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d3cf23c1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1167ebf0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1167ebf0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⊸"/>
              <a:defRPr sz="3200" i="1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 i="1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⋅"/>
              <a:defRPr sz="3200" i="1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88" name="Google Shape;88;p4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89" name="Google Shape;89;p4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90" name="Google Shape;90;p4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91" name="Google Shape;91;p4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92" name="Google Shape;92;p4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93" name="Google Shape;93;p4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94" name="Google Shape;94;p4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95" name="Google Shape;95;p4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96" name="Google Shape;96;p4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99" name="Google Shape;99;p4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00" name="Google Shape;100;p4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01" name="Google Shape;101;p4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03" name="Google Shape;103;p4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04" name="Google Shape;104;p4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05" name="Google Shape;105;p4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06" name="Google Shape;106;p4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60" name="Google Shape;160;p7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61" name="Google Shape;161;p7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62" name="Google Shape;162;p7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63" name="Google Shape;163;p7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64" name="Google Shape;164;p7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65" name="Google Shape;165;p7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66" name="Google Shape;166;p7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67" name="Google Shape;167;p7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70" name="Google Shape;170;p7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71" name="Google Shape;171;p7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72" name="Google Shape;172;p7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73" name="Google Shape;173;p7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74" name="Google Shape;174;p7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75" name="Google Shape;175;p7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76" name="Google Shape;176;p7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2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3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85" name="Google Shape;185;p8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86" name="Google Shape;186;p8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87" name="Google Shape;187;p8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88" name="Google Shape;188;p8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89" name="Google Shape;189;p8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90" name="Google Shape;190;p8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91" name="Google Shape;191;p8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92" name="Google Shape;192;p8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93" name="Google Shape;193;p8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96" name="Google Shape;196;p8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97" name="Google Shape;197;p8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98" name="Google Shape;198;p8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99" name="Google Shape;199;p8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00" name="Google Shape;200;p8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01" name="Google Shape;201;p8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02" name="Google Shape;202;p8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03" name="Google Shape;203;p8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08" name="Google Shape;208;p9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09" name="Google Shape;209;p9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10" name="Google Shape;210;p9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11" name="Google Shape;211;p9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12" name="Google Shape;212;p9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13" name="Google Shape;213;p9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14" name="Google Shape;214;p9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15" name="Google Shape;215;p9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16" name="Google Shape;216;p9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19" name="Google Shape;219;p9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20" name="Google Shape;220;p9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21" name="Google Shape;221;p9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22" name="Google Shape;222;p9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23" name="Google Shape;223;p9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24" name="Google Shape;224;p9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25" name="Google Shape;225;p9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26" name="Google Shape;226;p9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27" name="Google Shape;227;p9"/>
          <p:cNvSpPr txBox="1">
            <a:spLocks noGrp="1"/>
          </p:cNvSpPr>
          <p:nvPr>
            <p:ph type="body" idx="1"/>
          </p:nvPr>
        </p:nvSpPr>
        <p:spPr>
          <a:xfrm>
            <a:off x="733425" y="4406300"/>
            <a:ext cx="591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 idx="4294967295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6AA84F"/>
                </a:solidFill>
              </a:rPr>
              <a:t>oneStock.com</a:t>
            </a:r>
            <a:endParaRPr sz="5900">
              <a:solidFill>
                <a:srgbClr val="6AA84F"/>
              </a:solidFill>
            </a:endParaRPr>
          </a:p>
        </p:txBody>
      </p:sp>
      <p:sp>
        <p:nvSpPr>
          <p:cNvPr id="258" name="Google Shape;258;p12"/>
          <p:cNvSpPr txBox="1">
            <a:spLocks noGrp="1"/>
          </p:cNvSpPr>
          <p:nvPr>
            <p:ph type="subTitle" idx="4294967295"/>
          </p:nvPr>
        </p:nvSpPr>
        <p:spPr>
          <a:xfrm>
            <a:off x="714375" y="2179338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Your one stop investment solution</a:t>
            </a:r>
            <a:endParaRPr sz="3000"/>
          </a:p>
        </p:txBody>
      </p:sp>
      <p:sp>
        <p:nvSpPr>
          <p:cNvPr id="259" name="Google Shape;259;p12"/>
          <p:cNvSpPr txBox="1">
            <a:spLocks noGrp="1"/>
          </p:cNvSpPr>
          <p:nvPr>
            <p:ph type="body" idx="4294967295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Presented by - Mohammed Azim, Alvi Rahman, Debjyoti Bhadra, Mustafa Kapadia, Towsif Ali</a:t>
            </a:r>
            <a:endParaRPr sz="1800"/>
          </a:p>
        </p:txBody>
      </p:sp>
      <p:sp>
        <p:nvSpPr>
          <p:cNvPr id="260" name="Google Shape;260;p12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61" name="Google Shape;26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3" y="243725"/>
            <a:ext cx="1314286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>
            <a:spLocks noGrp="1"/>
          </p:cNvSpPr>
          <p:nvPr>
            <p:ph type="ctrTitle"/>
          </p:nvPr>
        </p:nvSpPr>
        <p:spPr>
          <a:xfrm>
            <a:off x="685800" y="516175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4.</a:t>
            </a: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Sales and Marketing</a:t>
            </a:r>
            <a:endParaRPr>
              <a:solidFill>
                <a:srgbClr val="6AA84F"/>
              </a:solidFill>
            </a:endParaRPr>
          </a:p>
        </p:txBody>
      </p:sp>
      <p:graphicFrame>
        <p:nvGraphicFramePr>
          <p:cNvPr id="325" name="Google Shape;325;p21"/>
          <p:cNvGraphicFramePr/>
          <p:nvPr/>
        </p:nvGraphicFramePr>
        <p:xfrm>
          <a:off x="446900" y="1949600"/>
          <a:ext cx="6422800" cy="2161760"/>
        </p:xfrm>
        <a:graphic>
          <a:graphicData uri="http://schemas.openxmlformats.org/drawingml/2006/table">
            <a:tbl>
              <a:tblPr>
                <a:noFill/>
                <a:tableStyleId>{C4C116C0-94C8-497E-A6DF-7E05A74A3AB2}</a:tableStyleId>
              </a:tblPr>
              <a:tblGrid>
                <a:gridCol w="160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07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</a:rPr>
                        <a:t>Financial Planning 2022</a:t>
                      </a:r>
                      <a:endParaRPr sz="2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Quarter 1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Quarter 2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Quarter 3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Quarter 4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Bank loan for funding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Commissions from brokers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Commissions from Stock sales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IPO of our company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31" name="Google Shape;331;p22"/>
          <p:cNvSpPr txBox="1"/>
          <p:nvPr/>
        </p:nvSpPr>
        <p:spPr>
          <a:xfrm>
            <a:off x="1589300" y="273886"/>
            <a:ext cx="6172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6AA84F"/>
                </a:solidFill>
              </a:rPr>
              <a:t>         Revenue Model</a:t>
            </a:r>
            <a:endParaRPr sz="3600" b="1" dirty="0">
              <a:solidFill>
                <a:srgbClr val="6AA84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22B409-32AC-4C0F-B9DD-1B44AA6FE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0" y="1020950"/>
            <a:ext cx="7410950" cy="376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 idx="4294967295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</a:rPr>
              <a:t>5.</a:t>
            </a:r>
            <a:endParaRPr sz="360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</a:rPr>
              <a:t>Project Schedule</a:t>
            </a:r>
            <a:endParaRPr sz="3600">
              <a:solidFill>
                <a:srgbClr val="6AA84F"/>
              </a:solidFill>
            </a:endParaRPr>
          </a:p>
        </p:txBody>
      </p:sp>
      <p:sp>
        <p:nvSpPr>
          <p:cNvPr id="338" name="Google Shape;338;p2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339" name="Google Shape;339;p23"/>
          <p:cNvGraphicFramePr/>
          <p:nvPr>
            <p:extLst>
              <p:ext uri="{D42A27DB-BD31-4B8C-83A1-F6EECF244321}">
                <p14:modId xmlns:p14="http://schemas.microsoft.com/office/powerpoint/2010/main" val="1021751841"/>
              </p:ext>
            </p:extLst>
          </p:nvPr>
        </p:nvGraphicFramePr>
        <p:xfrm>
          <a:off x="411575" y="1478400"/>
          <a:ext cx="7905275" cy="3002180"/>
        </p:xfrm>
        <a:graphic>
          <a:graphicData uri="http://schemas.openxmlformats.org/drawingml/2006/table">
            <a:tbl>
              <a:tblPr>
                <a:noFill/>
                <a:tableStyleId>{C4C116C0-94C8-497E-A6DF-7E05A74A3AB2}</a:tableStyleId>
              </a:tblPr>
              <a:tblGrid>
                <a:gridCol w="16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90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</a:rPr>
                        <a:t>                                               2022</a:t>
                      </a:r>
                      <a:endParaRPr sz="2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Technological Development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Quarter 1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Quarter 2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Quarter 3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Quarter 4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</a:rPr>
                        <a:t>More Stock and Crypto inclusion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</a:rPr>
                        <a:t>ChatBox implementation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Trading feature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Predictive modeling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Business development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</a:rPr>
                        <a:t>PR and Marketing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App deployment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Diversify into other financial investments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</a:rPr>
                        <a:t>Expansion of company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ctrTitle"/>
          </p:nvPr>
        </p:nvSpPr>
        <p:spPr>
          <a:xfrm>
            <a:off x="685800" y="33901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6.</a:t>
            </a: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People Involved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45" name="Google Shape;345;p24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>
            <a:spLocks noGrp="1"/>
          </p:cNvSpPr>
          <p:nvPr>
            <p:ph type="title" idx="4294967295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Team Presenting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51" name="Google Shape;351;p2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52" name="Google Shape;352;p25"/>
          <p:cNvPicPr preferRelativeResize="0"/>
          <p:nvPr/>
        </p:nvPicPr>
        <p:blipFill rotWithShape="1">
          <a:blip r:embed="rId3">
            <a:alphaModFix/>
          </a:blip>
          <a:srcRect t="26921" b="26925"/>
          <a:stretch/>
        </p:blipFill>
        <p:spPr>
          <a:xfrm>
            <a:off x="822175" y="19133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3" name="Google Shape;353;p25"/>
          <p:cNvSpPr txBox="1"/>
          <p:nvPr/>
        </p:nvSpPr>
        <p:spPr>
          <a:xfrm>
            <a:off x="826320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Mohammed Azim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Project Leader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354" name="Google Shape;354;p25"/>
          <p:cNvPicPr preferRelativeResize="0"/>
          <p:nvPr/>
        </p:nvPicPr>
        <p:blipFill rotWithShape="1">
          <a:blip r:embed="rId4">
            <a:alphaModFix/>
          </a:blip>
          <a:srcRect t="534" b="524"/>
          <a:stretch/>
        </p:blipFill>
        <p:spPr>
          <a:xfrm>
            <a:off x="2464976" y="1953900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5" name="Google Shape;355;p25"/>
          <p:cNvSpPr txBox="1"/>
          <p:nvPr/>
        </p:nvSpPr>
        <p:spPr>
          <a:xfrm>
            <a:off x="2469133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Alvi Rahman</a:t>
            </a:r>
            <a:endParaRPr sz="12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Senior Developer</a:t>
            </a:r>
            <a:endParaRPr sz="1900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356" name="Google Shape;356;p25"/>
          <p:cNvPicPr preferRelativeResize="0"/>
          <p:nvPr/>
        </p:nvPicPr>
        <p:blipFill rotWithShape="1">
          <a:blip r:embed="rId5">
            <a:alphaModFix/>
          </a:blip>
          <a:srcRect t="4063" b="28890"/>
          <a:stretch/>
        </p:blipFill>
        <p:spPr>
          <a:xfrm>
            <a:off x="4107789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/>
          <p:nvPr/>
        </p:nvSpPr>
        <p:spPr>
          <a:xfrm>
            <a:off x="4111946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Towsif Ali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Front-End Developer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358" name="Google Shape;358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50589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9" name="Google Shape;359;p25"/>
          <p:cNvSpPr txBox="1"/>
          <p:nvPr/>
        </p:nvSpPr>
        <p:spPr>
          <a:xfrm>
            <a:off x="5754759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Mustafa Kapadia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Head of Finance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360" name="Google Shape;360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93414" y="1953900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1" name="Google Shape;361;p25"/>
          <p:cNvSpPr txBox="1"/>
          <p:nvPr/>
        </p:nvSpPr>
        <p:spPr>
          <a:xfrm>
            <a:off x="7232700" y="3226325"/>
            <a:ext cx="18669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Debjyoti Bhadra</a:t>
            </a:r>
            <a:endParaRPr sz="12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Head of Sales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 txBox="1">
            <a:spLocks noGrp="1"/>
          </p:cNvSpPr>
          <p:nvPr>
            <p:ph type="ctrTitle"/>
          </p:nvPr>
        </p:nvSpPr>
        <p:spPr>
          <a:xfrm>
            <a:off x="685800" y="310140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1.</a:t>
            </a: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Business Plan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13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>
            <a:spLocks noGrp="1"/>
          </p:cNvSpPr>
          <p:nvPr>
            <p:ph type="ctrTitle"/>
          </p:nvPr>
        </p:nvSpPr>
        <p:spPr>
          <a:xfrm>
            <a:off x="539125" y="223075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AA84F"/>
                </a:solidFill>
              </a:rPr>
              <a:t>What is oneStock.com?</a:t>
            </a:r>
            <a:endParaRPr sz="3300">
              <a:solidFill>
                <a:srgbClr val="6AA84F"/>
              </a:solidFill>
            </a:endParaRPr>
          </a:p>
        </p:txBody>
      </p:sp>
      <p:sp>
        <p:nvSpPr>
          <p:cNvPr id="275" name="Google Shape;275;p14"/>
          <p:cNvSpPr txBox="1"/>
          <p:nvPr/>
        </p:nvSpPr>
        <p:spPr>
          <a:xfrm flipH="1">
            <a:off x="680719" y="1435592"/>
            <a:ext cx="52314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</a:pPr>
            <a:r>
              <a:rPr lang="en" sz="16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oneStock.com is a one-stop platform for Gen-Z investors, which incorporates data from various sources and provides all the necessary information required to make an informed investment.</a:t>
            </a:r>
            <a:endParaRPr sz="16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</a:pPr>
            <a:r>
              <a:rPr lang="en" sz="16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oneStock.com is a fast, user-friendly and an interactive website that makes investing easier and more accessible </a:t>
            </a:r>
            <a:endParaRPr sz="16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26676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6AA84F"/>
                </a:solidFill>
              </a:rPr>
              <a:t>Targeted Customers</a:t>
            </a:r>
            <a:endParaRPr b="0">
              <a:solidFill>
                <a:srgbClr val="6AA84F"/>
              </a:solidFill>
            </a:endParaRPr>
          </a:p>
        </p:txBody>
      </p:sp>
      <p:sp>
        <p:nvSpPr>
          <p:cNvPr id="281" name="Google Shape;281;p15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dirty="0"/>
              <a:t>Gen-Z Investors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dirty="0"/>
              <a:t>Dealers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dirty="0"/>
              <a:t>Stockbrokers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dirty="0"/>
              <a:t>Researchers</a:t>
            </a:r>
            <a:endParaRPr dirty="0"/>
          </a:p>
        </p:txBody>
      </p:sp>
      <p:sp>
        <p:nvSpPr>
          <p:cNvPr id="282" name="Google Shape;282;p1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dirty="0"/>
              <a:t>Inadequate information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dirty="0"/>
              <a:t>Steep learning curve for Gen-Z investors to start investing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dirty="0"/>
              <a:t>Scarcity of websites for Investors and Stockbrokers to connect </a:t>
            </a:r>
            <a:endParaRPr dirty="0"/>
          </a:p>
        </p:txBody>
      </p:sp>
      <p:sp>
        <p:nvSpPr>
          <p:cNvPr id="284" name="Google Shape;284;p15"/>
          <p:cNvSpPr txBox="1"/>
          <p:nvPr/>
        </p:nvSpPr>
        <p:spPr>
          <a:xfrm>
            <a:off x="3563900" y="555000"/>
            <a:ext cx="2762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What problem is being solved?</a:t>
            </a:r>
            <a:endParaRPr sz="24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>
            <a:spLocks noGrp="1"/>
          </p:cNvSpPr>
          <p:nvPr>
            <p:ph type="ctrTitle" idx="4294967295"/>
          </p:nvPr>
        </p:nvSpPr>
        <p:spPr>
          <a:xfrm>
            <a:off x="624900" y="614250"/>
            <a:ext cx="600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</a:rPr>
              <a:t>2.</a:t>
            </a:r>
            <a:endParaRPr sz="360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</a:rPr>
              <a:t>Product Features</a:t>
            </a:r>
            <a:endParaRPr sz="2900">
              <a:solidFill>
                <a:srgbClr val="6AA84F"/>
              </a:solidFill>
            </a:endParaRPr>
          </a:p>
        </p:txBody>
      </p:sp>
      <p:sp>
        <p:nvSpPr>
          <p:cNvPr id="290" name="Google Shape;290;p16"/>
          <p:cNvSpPr txBox="1">
            <a:spLocks noGrp="1"/>
          </p:cNvSpPr>
          <p:nvPr>
            <p:ph type="subTitle" idx="4294967295"/>
          </p:nvPr>
        </p:nvSpPr>
        <p:spPr>
          <a:xfrm>
            <a:off x="624900" y="1681725"/>
            <a:ext cx="514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⊸"/>
            </a:pPr>
            <a:r>
              <a:rPr lang="en" sz="1800"/>
              <a:t>Well Engineered design to get data from credible sources from all over the internet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⊸"/>
            </a:pPr>
            <a:r>
              <a:rPr lang="en" sz="1800"/>
              <a:t>Platform to connect investors and brokers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⊸"/>
            </a:pPr>
            <a:r>
              <a:rPr lang="en" sz="1800"/>
              <a:t>Fast and easy-to-use platform for Gen-Z investors to start investing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⊸"/>
            </a:pPr>
            <a:r>
              <a:rPr lang="en" sz="1800"/>
              <a:t>Sentimental analysis 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1" name="Google Shape;291;p1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>
            <a:spLocks noGrp="1"/>
          </p:cNvSpPr>
          <p:nvPr>
            <p:ph type="title"/>
          </p:nvPr>
        </p:nvSpPr>
        <p:spPr>
          <a:xfrm>
            <a:off x="406650" y="30555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Work-Flow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97" name="Google Shape;297;p1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98" name="Google Shape;2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50" y="1082025"/>
            <a:ext cx="6590700" cy="36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>
            <a:spLocks noGrp="1"/>
          </p:cNvSpPr>
          <p:nvPr>
            <p:ph type="title" idx="4294967295"/>
          </p:nvPr>
        </p:nvSpPr>
        <p:spPr>
          <a:xfrm>
            <a:off x="487925" y="3919625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</a:rPr>
              <a:t>3.</a:t>
            </a:r>
            <a:endParaRPr sz="360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</a:rPr>
              <a:t>Research and Development Plan</a:t>
            </a:r>
            <a:endParaRPr sz="3600">
              <a:solidFill>
                <a:srgbClr val="6AA84F"/>
              </a:solidFill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body" idx="1"/>
          </p:nvPr>
        </p:nvSpPr>
        <p:spPr>
          <a:xfrm>
            <a:off x="733425" y="4406300"/>
            <a:ext cx="591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17776" y="204900"/>
            <a:ext cx="42639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Perceptual Mapping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11" name="Google Shape;311;p1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12" name="Google Shape;31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925" y="902400"/>
            <a:ext cx="5384050" cy="400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>
            <a:spLocks noGrp="1"/>
          </p:cNvSpPr>
          <p:nvPr>
            <p:ph type="title"/>
          </p:nvPr>
        </p:nvSpPr>
        <p:spPr>
          <a:xfrm>
            <a:off x="437455" y="30555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Competitive Analysis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18" name="Google Shape;318;p2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319" name="Google Shape;319;p20"/>
          <p:cNvGraphicFramePr/>
          <p:nvPr>
            <p:extLst>
              <p:ext uri="{D42A27DB-BD31-4B8C-83A1-F6EECF244321}">
                <p14:modId xmlns:p14="http://schemas.microsoft.com/office/powerpoint/2010/main" val="249404718"/>
              </p:ext>
            </p:extLst>
          </p:nvPr>
        </p:nvGraphicFramePr>
        <p:xfrm>
          <a:off x="376525" y="1080950"/>
          <a:ext cx="6222400" cy="3581535"/>
        </p:xfrm>
        <a:graphic>
          <a:graphicData uri="http://schemas.openxmlformats.org/drawingml/2006/table">
            <a:tbl>
              <a:tblPr>
                <a:noFill/>
                <a:tableStyleId>{C4C116C0-94C8-497E-A6DF-7E05A74A3AB2}</a:tableStyleId>
              </a:tblPr>
              <a:tblGrid>
                <a:gridCol w="160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Features/ Problems to be solved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oneStock.com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Competitors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Yahoo!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Finance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Bloomberg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Coindesk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a) Free Access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b="1" dirty="0">
                          <a:solidFill>
                            <a:schemeClr val="bg2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sz="26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b="1" dirty="0">
                          <a:solidFill>
                            <a:schemeClr val="bg2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sz="2600" b="1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b="1" dirty="0">
                          <a:solidFill>
                            <a:schemeClr val="bg2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sz="2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b) Sentimental Analysis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b="1" dirty="0">
                          <a:solidFill>
                            <a:schemeClr val="bg2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sz="2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b="1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c) Low Barriers to entry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b="1" dirty="0">
                          <a:solidFill>
                            <a:schemeClr val="bg2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sz="2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b="1" dirty="0">
                          <a:solidFill>
                            <a:schemeClr val="bg2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sz="2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EFEFEF"/>
      </a:dk1>
      <a:lt1>
        <a:srgbClr val="004046"/>
      </a:lt1>
      <a:dk2>
        <a:srgbClr val="FFFFF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327</Words>
  <Application>Microsoft Office PowerPoint</Application>
  <PresentationFormat>On-screen Show (16:9)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Montserrat</vt:lpstr>
      <vt:lpstr>Arial</vt:lpstr>
      <vt:lpstr>Wingdings</vt:lpstr>
      <vt:lpstr>PT Serif</vt:lpstr>
      <vt:lpstr>Abril Fatface</vt:lpstr>
      <vt:lpstr>Balthasar template</vt:lpstr>
      <vt:lpstr>oneStock.com</vt:lpstr>
      <vt:lpstr>1. Business Plan</vt:lpstr>
      <vt:lpstr>What is oneStock.com?</vt:lpstr>
      <vt:lpstr>Targeted Customers</vt:lpstr>
      <vt:lpstr>2. Product Features</vt:lpstr>
      <vt:lpstr>Work-Flow</vt:lpstr>
      <vt:lpstr>3. Research and Development Plan</vt:lpstr>
      <vt:lpstr>Perceptual Mapping</vt:lpstr>
      <vt:lpstr>Competitive Analysis</vt:lpstr>
      <vt:lpstr>4. Sales and Marketing</vt:lpstr>
      <vt:lpstr>PowerPoint Presentation</vt:lpstr>
      <vt:lpstr>5. Project Schedule</vt:lpstr>
      <vt:lpstr>6. People Involved</vt:lpstr>
      <vt:lpstr>Team Presenting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oneStock.com</dc:title>
  <cp:lastModifiedBy>BHADRA Debjyoti</cp:lastModifiedBy>
  <cp:revision>5</cp:revision>
  <dcterms:modified xsi:type="dcterms:W3CDTF">2022-01-30T04:47:55Z</dcterms:modified>
</cp:coreProperties>
</file>