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88CE1E-E192-47FB-8918-0CCE6A9ECE0C}" v="32" dt="2021-12-08T03:57:45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Blake" userId="f203d3740b98642d" providerId="LiveId" clId="{2F88CE1E-E192-47FB-8918-0CCE6A9ECE0C}"/>
    <pc:docChg chg="undo custSel addSld modSld">
      <pc:chgData name="Matthew Blake" userId="f203d3740b98642d" providerId="LiveId" clId="{2F88CE1E-E192-47FB-8918-0CCE6A9ECE0C}" dt="2021-12-09T22:17:27.003" v="2584" actId="20577"/>
      <pc:docMkLst>
        <pc:docMk/>
      </pc:docMkLst>
      <pc:sldChg chg="addSp delSp modSp mod setBg addAnim delAnim delDesignElem">
        <pc:chgData name="Matthew Blake" userId="f203d3740b98642d" providerId="LiveId" clId="{2F88CE1E-E192-47FB-8918-0CCE6A9ECE0C}" dt="2021-12-08T03:23:55.047" v="2221" actId="20577"/>
        <pc:sldMkLst>
          <pc:docMk/>
          <pc:sldMk cId="2371762733" sldId="256"/>
        </pc:sldMkLst>
        <pc:spChg chg="mod ord">
          <ac:chgData name="Matthew Blake" userId="f203d3740b98642d" providerId="LiveId" clId="{2F88CE1E-E192-47FB-8918-0CCE6A9ECE0C}" dt="2021-12-08T03:23:55.047" v="2221" actId="20577"/>
          <ac:spMkLst>
            <pc:docMk/>
            <pc:sldMk cId="2371762733" sldId="256"/>
            <ac:spMk id="2" creationId="{9033E63B-6F4D-4789-9EC5-48F5ED9AF305}"/>
          </ac:spMkLst>
        </pc:spChg>
        <pc:spChg chg="mod">
          <ac:chgData name="Matthew Blake" userId="f203d3740b98642d" providerId="LiveId" clId="{2F88CE1E-E192-47FB-8918-0CCE6A9ECE0C}" dt="2021-12-08T03:23:52.791" v="2219" actId="1076"/>
          <ac:spMkLst>
            <pc:docMk/>
            <pc:sldMk cId="2371762733" sldId="256"/>
            <ac:spMk id="3" creationId="{940CBF2D-596D-4A8A-A849-E1F43AA4BDEA}"/>
          </ac:spMkLst>
        </pc:spChg>
        <pc:spChg chg="add del">
          <ac:chgData name="Matthew Blake" userId="f203d3740b98642d" providerId="LiveId" clId="{2F88CE1E-E192-47FB-8918-0CCE6A9ECE0C}" dt="2021-12-08T03:23:45.835" v="2216" actId="26606"/>
          <ac:spMkLst>
            <pc:docMk/>
            <pc:sldMk cId="2371762733" sldId="256"/>
            <ac:spMk id="5" creationId="{DD6BC9EB-F181-48AB-BCA2-3D1DB20D2D87}"/>
          </ac:spMkLst>
        </pc:spChg>
        <pc:spChg chg="add del">
          <ac:chgData name="Matthew Blake" userId="f203d3740b98642d" providerId="LiveId" clId="{2F88CE1E-E192-47FB-8918-0CCE6A9ECE0C}" dt="2021-12-08T03:23:45.835" v="2216" actId="26606"/>
          <ac:spMkLst>
            <pc:docMk/>
            <pc:sldMk cId="2371762733" sldId="256"/>
            <ac:spMk id="6" creationId="{D33AAA80-39DC-4020-9BFF-0718F35C7661}"/>
          </ac:spMkLst>
        </pc:spChg>
        <pc:spChg chg="add del">
          <ac:chgData name="Matthew Blake" userId="f203d3740b98642d" providerId="LiveId" clId="{2F88CE1E-E192-47FB-8918-0CCE6A9ECE0C}" dt="2021-12-08T03:14:44.731" v="2180"/>
          <ac:spMkLst>
            <pc:docMk/>
            <pc:sldMk cId="2371762733" sldId="256"/>
            <ac:spMk id="8" creationId="{8C6E698C-8155-4B8B-BDC9-B7299772B509}"/>
          </ac:spMkLst>
        </pc:spChg>
        <pc:spChg chg="add del">
          <ac:chgData name="Matthew Blake" userId="f203d3740b98642d" providerId="LiveId" clId="{2F88CE1E-E192-47FB-8918-0CCE6A9ECE0C}" dt="2021-12-08T03:23:45.835" v="2216" actId="26606"/>
          <ac:spMkLst>
            <pc:docMk/>
            <pc:sldMk cId="2371762733" sldId="256"/>
            <ac:spMk id="9" creationId="{1177F295-741F-4EFF-B0CA-BE69295ADA07}"/>
          </ac:spMkLst>
        </pc:spChg>
        <pc:spChg chg="add">
          <ac:chgData name="Matthew Blake" userId="f203d3740b98642d" providerId="LiveId" clId="{2F88CE1E-E192-47FB-8918-0CCE6A9ECE0C}" dt="2021-12-08T03:23:45.835" v="2217" actId="26606"/>
          <ac:spMkLst>
            <pc:docMk/>
            <pc:sldMk cId="2371762733" sldId="256"/>
            <ac:spMk id="11" creationId="{2783C067-F8BF-4755-B516-8A0CD74CF60C}"/>
          </ac:spMkLst>
        </pc:spChg>
        <pc:spChg chg="add del">
          <ac:chgData name="Matthew Blake" userId="f203d3740b98642d" providerId="LiveId" clId="{2F88CE1E-E192-47FB-8918-0CCE6A9ECE0C}" dt="2021-12-08T03:14:44.731" v="2180"/>
          <ac:spMkLst>
            <pc:docMk/>
            <pc:sldMk cId="2371762733" sldId="256"/>
            <ac:spMk id="12" creationId="{8A549DE7-671D-4575-AF43-858FD99981CF}"/>
          </ac:spMkLst>
        </pc:spChg>
        <pc:spChg chg="add">
          <ac:chgData name="Matthew Blake" userId="f203d3740b98642d" providerId="LiveId" clId="{2F88CE1E-E192-47FB-8918-0CCE6A9ECE0C}" dt="2021-12-08T03:23:45.835" v="2217" actId="26606"/>
          <ac:spMkLst>
            <pc:docMk/>
            <pc:sldMk cId="2371762733" sldId="256"/>
            <ac:spMk id="13" creationId="{2ED796EC-E7FF-46DB-B912-FB08BF12AA6E}"/>
          </ac:spMkLst>
        </pc:spChg>
        <pc:spChg chg="add del">
          <ac:chgData name="Matthew Blake" userId="f203d3740b98642d" providerId="LiveId" clId="{2F88CE1E-E192-47FB-8918-0CCE6A9ECE0C}" dt="2021-12-08T03:14:44.731" v="2180"/>
          <ac:spMkLst>
            <pc:docMk/>
            <pc:sldMk cId="2371762733" sldId="256"/>
            <ac:spMk id="14" creationId="{C22D9B36-9BE7-472B-8808-7E0D6810738F}"/>
          </ac:spMkLst>
        </pc:spChg>
        <pc:spChg chg="add">
          <ac:chgData name="Matthew Blake" userId="f203d3740b98642d" providerId="LiveId" clId="{2F88CE1E-E192-47FB-8918-0CCE6A9ECE0C}" dt="2021-12-08T03:23:45.835" v="2217" actId="26606"/>
          <ac:spMkLst>
            <pc:docMk/>
            <pc:sldMk cId="2371762733" sldId="256"/>
            <ac:spMk id="15" creationId="{549A2DAB-B431-487D-95AD-BB0FECB49E57}"/>
          </ac:spMkLst>
        </pc:spChg>
        <pc:spChg chg="add">
          <ac:chgData name="Matthew Blake" userId="f203d3740b98642d" providerId="LiveId" clId="{2F88CE1E-E192-47FB-8918-0CCE6A9ECE0C}" dt="2021-12-08T03:23:45.835" v="2217" actId="26606"/>
          <ac:spMkLst>
            <pc:docMk/>
            <pc:sldMk cId="2371762733" sldId="256"/>
            <ac:spMk id="17" creationId="{0819F787-32B4-46A8-BC57-C6571BCEE243}"/>
          </ac:spMkLst>
        </pc:spChg>
        <pc:cxnChg chg="add del">
          <ac:chgData name="Matthew Blake" userId="f203d3740b98642d" providerId="LiveId" clId="{2F88CE1E-E192-47FB-8918-0CCE6A9ECE0C}" dt="2021-12-08T03:23:45.835" v="2216" actId="26606"/>
          <ac:cxnSpMkLst>
            <pc:docMk/>
            <pc:sldMk cId="2371762733" sldId="256"/>
            <ac:cxnSpMk id="7" creationId="{C9C5D90B-7EE3-4D26-AB7D-A5A3A6E11203}"/>
          </ac:cxnSpMkLst>
        </pc:cxnChg>
        <pc:cxnChg chg="add del">
          <ac:chgData name="Matthew Blake" userId="f203d3740b98642d" providerId="LiveId" clId="{2F88CE1E-E192-47FB-8918-0CCE6A9ECE0C}" dt="2021-12-08T03:14:44.731" v="2180"/>
          <ac:cxnSpMkLst>
            <pc:docMk/>
            <pc:sldMk cId="2371762733" sldId="256"/>
            <ac:cxnSpMk id="10" creationId="{09525C9A-1972-4836-BA7A-706C946EF4DA}"/>
          </ac:cxnSpMkLst>
        </pc:cxnChg>
        <pc:cxnChg chg="add">
          <ac:chgData name="Matthew Blake" userId="f203d3740b98642d" providerId="LiveId" clId="{2F88CE1E-E192-47FB-8918-0CCE6A9ECE0C}" dt="2021-12-08T03:23:45.835" v="2217" actId="26606"/>
          <ac:cxnSpMkLst>
            <pc:docMk/>
            <pc:sldMk cId="2371762733" sldId="256"/>
            <ac:cxnSpMk id="16" creationId="{C5ECDEE1-7093-418F-9CF5-24EEB115C1C1}"/>
          </ac:cxnSpMkLst>
        </pc:cxnChg>
        <pc:cxnChg chg="add">
          <ac:chgData name="Matthew Blake" userId="f203d3740b98642d" providerId="LiveId" clId="{2F88CE1E-E192-47FB-8918-0CCE6A9ECE0C}" dt="2021-12-08T03:23:45.835" v="2217" actId="26606"/>
          <ac:cxnSpMkLst>
            <pc:docMk/>
            <pc:sldMk cId="2371762733" sldId="256"/>
            <ac:cxnSpMk id="18" creationId="{045062AF-EB11-4651-BC4A-4DA21768DE8E}"/>
          </ac:cxnSpMkLst>
        </pc:cxnChg>
      </pc:sldChg>
      <pc:sldChg chg="addSp delSp modSp mod">
        <pc:chgData name="Matthew Blake" userId="f203d3740b98642d" providerId="LiveId" clId="{2F88CE1E-E192-47FB-8918-0CCE6A9ECE0C}" dt="2021-12-08T03:15:24.655" v="2187" actId="1076"/>
        <pc:sldMkLst>
          <pc:docMk/>
          <pc:sldMk cId="3065807109" sldId="257"/>
        </pc:sldMkLst>
        <pc:spChg chg="mod">
          <ac:chgData name="Matthew Blake" userId="f203d3740b98642d" providerId="LiveId" clId="{2F88CE1E-E192-47FB-8918-0CCE6A9ECE0C}" dt="2021-12-08T03:15:24.655" v="2187" actId="1076"/>
          <ac:spMkLst>
            <pc:docMk/>
            <pc:sldMk cId="3065807109" sldId="257"/>
            <ac:spMk id="2" creationId="{930C652D-F529-49B6-9F38-6643AA553268}"/>
          </ac:spMkLst>
        </pc:spChg>
        <pc:spChg chg="del mod">
          <ac:chgData name="Matthew Blake" userId="f203d3740b98642d" providerId="LiveId" clId="{2F88CE1E-E192-47FB-8918-0CCE6A9ECE0C}" dt="2021-12-07T14:08:57.384" v="26" actId="931"/>
          <ac:spMkLst>
            <pc:docMk/>
            <pc:sldMk cId="3065807109" sldId="257"/>
            <ac:spMk id="3" creationId="{322836A3-2BA9-4B58-9D55-3926CCB10561}"/>
          </ac:spMkLst>
        </pc:spChg>
        <pc:picChg chg="add mod">
          <ac:chgData name="Matthew Blake" userId="f203d3740b98642d" providerId="LiveId" clId="{2F88CE1E-E192-47FB-8918-0CCE6A9ECE0C}" dt="2021-12-08T03:15:19.950" v="2186" actId="14100"/>
          <ac:picMkLst>
            <pc:docMk/>
            <pc:sldMk cId="3065807109" sldId="257"/>
            <ac:picMk id="5" creationId="{29CE11A1-62C6-420F-AA00-1C47132B71C7}"/>
          </ac:picMkLst>
        </pc:picChg>
      </pc:sldChg>
      <pc:sldChg chg="addSp delSp modSp new mod">
        <pc:chgData name="Matthew Blake" userId="f203d3740b98642d" providerId="LiveId" clId="{2F88CE1E-E192-47FB-8918-0CCE6A9ECE0C}" dt="2021-12-08T03:15:47.104" v="2190" actId="1076"/>
        <pc:sldMkLst>
          <pc:docMk/>
          <pc:sldMk cId="3111231388" sldId="258"/>
        </pc:sldMkLst>
        <pc:spChg chg="mod">
          <ac:chgData name="Matthew Blake" userId="f203d3740b98642d" providerId="LiveId" clId="{2F88CE1E-E192-47FB-8918-0CCE6A9ECE0C}" dt="2021-12-08T03:15:47.104" v="2190" actId="1076"/>
          <ac:spMkLst>
            <pc:docMk/>
            <pc:sldMk cId="3111231388" sldId="258"/>
            <ac:spMk id="2" creationId="{54EDD14C-BDBA-4D65-9AB8-14BE4E116FC7}"/>
          </ac:spMkLst>
        </pc:spChg>
        <pc:spChg chg="del">
          <ac:chgData name="Matthew Blake" userId="f203d3740b98642d" providerId="LiveId" clId="{2F88CE1E-E192-47FB-8918-0CCE6A9ECE0C}" dt="2021-12-08T00:29:17.693" v="107" actId="931"/>
          <ac:spMkLst>
            <pc:docMk/>
            <pc:sldMk cId="3111231388" sldId="258"/>
            <ac:spMk id="3" creationId="{7D56450A-E4D0-42C8-BDC6-A2BAE93AB843}"/>
          </ac:spMkLst>
        </pc:spChg>
        <pc:spChg chg="add mod">
          <ac:chgData name="Matthew Blake" userId="f203d3740b98642d" providerId="LiveId" clId="{2F88CE1E-E192-47FB-8918-0CCE6A9ECE0C}" dt="2021-12-08T00:47:34.153" v="438" actId="20577"/>
          <ac:spMkLst>
            <pc:docMk/>
            <pc:sldMk cId="3111231388" sldId="258"/>
            <ac:spMk id="6" creationId="{50E8E87B-436D-4F41-8137-B4CDBE265D6A}"/>
          </ac:spMkLst>
        </pc:spChg>
        <pc:picChg chg="add mod">
          <ac:chgData name="Matthew Blake" userId="f203d3740b98642d" providerId="LiveId" clId="{2F88CE1E-E192-47FB-8918-0CCE6A9ECE0C}" dt="2021-12-08T03:15:40.008" v="2188" actId="1076"/>
          <ac:picMkLst>
            <pc:docMk/>
            <pc:sldMk cId="3111231388" sldId="258"/>
            <ac:picMk id="5" creationId="{17F40565-F837-4B66-8B05-6F650DA935B5}"/>
          </ac:picMkLst>
        </pc:picChg>
      </pc:sldChg>
      <pc:sldChg chg="addSp delSp modSp new mod">
        <pc:chgData name="Matthew Blake" userId="f203d3740b98642d" providerId="LiveId" clId="{2F88CE1E-E192-47FB-8918-0CCE6A9ECE0C}" dt="2021-12-08T03:21:33.518" v="2191" actId="1076"/>
        <pc:sldMkLst>
          <pc:docMk/>
          <pc:sldMk cId="558748522" sldId="259"/>
        </pc:sldMkLst>
        <pc:spChg chg="mod">
          <ac:chgData name="Matthew Blake" userId="f203d3740b98642d" providerId="LiveId" clId="{2F88CE1E-E192-47FB-8918-0CCE6A9ECE0C}" dt="2021-12-08T03:21:33.518" v="2191" actId="1076"/>
          <ac:spMkLst>
            <pc:docMk/>
            <pc:sldMk cId="558748522" sldId="259"/>
            <ac:spMk id="2" creationId="{91DD4118-22D3-4109-AB9F-955144D7EFC7}"/>
          </ac:spMkLst>
        </pc:spChg>
        <pc:spChg chg="del mod">
          <ac:chgData name="Matthew Blake" userId="f203d3740b98642d" providerId="LiveId" clId="{2F88CE1E-E192-47FB-8918-0CCE6A9ECE0C}" dt="2021-12-08T00:51:23.724" v="500" actId="478"/>
          <ac:spMkLst>
            <pc:docMk/>
            <pc:sldMk cId="558748522" sldId="259"/>
            <ac:spMk id="3" creationId="{75C6322B-7ABC-4AB4-A1D2-EF75B55A36FA}"/>
          </ac:spMkLst>
        </pc:spChg>
        <pc:spChg chg="add mod">
          <ac:chgData name="Matthew Blake" userId="f203d3740b98642d" providerId="LiveId" clId="{2F88CE1E-E192-47FB-8918-0CCE6A9ECE0C}" dt="2021-12-08T00:57:34.622" v="1045" actId="20577"/>
          <ac:spMkLst>
            <pc:docMk/>
            <pc:sldMk cId="558748522" sldId="259"/>
            <ac:spMk id="4" creationId="{06CA3122-E6E9-4D3D-85E2-1301483617E3}"/>
          </ac:spMkLst>
        </pc:spChg>
      </pc:sldChg>
      <pc:sldChg chg="addSp delSp modSp new mod">
        <pc:chgData name="Matthew Blake" userId="f203d3740b98642d" providerId="LiveId" clId="{2F88CE1E-E192-47FB-8918-0CCE6A9ECE0C}" dt="2021-12-08T03:22:18.445" v="2198" actId="1076"/>
        <pc:sldMkLst>
          <pc:docMk/>
          <pc:sldMk cId="3697403857" sldId="260"/>
        </pc:sldMkLst>
        <pc:spChg chg="mod">
          <ac:chgData name="Matthew Blake" userId="f203d3740b98642d" providerId="LiveId" clId="{2F88CE1E-E192-47FB-8918-0CCE6A9ECE0C}" dt="2021-12-08T00:58:11.086" v="1081" actId="1076"/>
          <ac:spMkLst>
            <pc:docMk/>
            <pc:sldMk cId="3697403857" sldId="260"/>
            <ac:spMk id="2" creationId="{47C7F56E-0062-4D7E-B5D2-E52B45204F89}"/>
          </ac:spMkLst>
        </pc:spChg>
        <pc:spChg chg="del">
          <ac:chgData name="Matthew Blake" userId="f203d3740b98642d" providerId="LiveId" clId="{2F88CE1E-E192-47FB-8918-0CCE6A9ECE0C}" dt="2021-12-08T00:58:29.099" v="1082" actId="478"/>
          <ac:spMkLst>
            <pc:docMk/>
            <pc:sldMk cId="3697403857" sldId="260"/>
            <ac:spMk id="3" creationId="{8960C102-C9EB-4ABF-A273-ABBF2C0269AB}"/>
          </ac:spMkLst>
        </pc:spChg>
        <pc:picChg chg="add mod">
          <ac:chgData name="Matthew Blake" userId="f203d3740b98642d" providerId="LiveId" clId="{2F88CE1E-E192-47FB-8918-0CCE6A9ECE0C}" dt="2021-12-08T03:22:18.445" v="2198" actId="1076"/>
          <ac:picMkLst>
            <pc:docMk/>
            <pc:sldMk cId="3697403857" sldId="260"/>
            <ac:picMk id="5" creationId="{00964E42-64F2-4DE1-A0C4-A3C0A108A9C1}"/>
          </ac:picMkLst>
        </pc:picChg>
      </pc:sldChg>
      <pc:sldChg chg="addSp delSp modSp new mod">
        <pc:chgData name="Matthew Blake" userId="f203d3740b98642d" providerId="LiveId" clId="{2F88CE1E-E192-47FB-8918-0CCE6A9ECE0C}" dt="2021-12-09T22:17:27.003" v="2584" actId="20577"/>
        <pc:sldMkLst>
          <pc:docMk/>
          <pc:sldMk cId="2643853930" sldId="261"/>
        </pc:sldMkLst>
        <pc:spChg chg="mod">
          <ac:chgData name="Matthew Blake" userId="f203d3740b98642d" providerId="LiveId" clId="{2F88CE1E-E192-47FB-8918-0CCE6A9ECE0C}" dt="2021-12-09T22:17:27.003" v="2584" actId="20577"/>
          <ac:spMkLst>
            <pc:docMk/>
            <pc:sldMk cId="2643853930" sldId="261"/>
            <ac:spMk id="2" creationId="{B16ACF6E-2E65-451F-B8D4-803178C2697F}"/>
          </ac:spMkLst>
        </pc:spChg>
        <pc:spChg chg="del">
          <ac:chgData name="Matthew Blake" userId="f203d3740b98642d" providerId="LiveId" clId="{2F88CE1E-E192-47FB-8918-0CCE6A9ECE0C}" dt="2021-12-08T01:08:56.931" v="1130" actId="478"/>
          <ac:spMkLst>
            <pc:docMk/>
            <pc:sldMk cId="2643853930" sldId="261"/>
            <ac:spMk id="3" creationId="{FE61651E-61F3-47F4-9B5D-AB2527E397E3}"/>
          </ac:spMkLst>
        </pc:spChg>
        <pc:picChg chg="add mod">
          <ac:chgData name="Matthew Blake" userId="f203d3740b98642d" providerId="LiveId" clId="{2F88CE1E-E192-47FB-8918-0CCE6A9ECE0C}" dt="2021-12-08T03:21:46.052" v="2193" actId="14100"/>
          <ac:picMkLst>
            <pc:docMk/>
            <pc:sldMk cId="2643853930" sldId="261"/>
            <ac:picMk id="5" creationId="{FA4D1226-6DE5-42AE-8E68-F22C1E0FDA7E}"/>
          </ac:picMkLst>
        </pc:picChg>
      </pc:sldChg>
      <pc:sldChg chg="addSp delSp modSp new mod">
        <pc:chgData name="Matthew Blake" userId="f203d3740b98642d" providerId="LiveId" clId="{2F88CE1E-E192-47FB-8918-0CCE6A9ECE0C}" dt="2021-12-09T22:17:22.937" v="2578" actId="20577"/>
        <pc:sldMkLst>
          <pc:docMk/>
          <pc:sldMk cId="3852796860" sldId="262"/>
        </pc:sldMkLst>
        <pc:spChg chg="del">
          <ac:chgData name="Matthew Blake" userId="f203d3740b98642d" providerId="LiveId" clId="{2F88CE1E-E192-47FB-8918-0CCE6A9ECE0C}" dt="2021-12-08T01:22:42.456" v="1139" actId="478"/>
          <ac:spMkLst>
            <pc:docMk/>
            <pc:sldMk cId="3852796860" sldId="262"/>
            <ac:spMk id="2" creationId="{644F2ACC-BD8F-49B5-AACA-E31B3E6D4874}"/>
          </ac:spMkLst>
        </pc:spChg>
        <pc:spChg chg="del">
          <ac:chgData name="Matthew Blake" userId="f203d3740b98642d" providerId="LiveId" clId="{2F88CE1E-E192-47FB-8918-0CCE6A9ECE0C}" dt="2021-12-08T01:22:56.300" v="1148" actId="478"/>
          <ac:spMkLst>
            <pc:docMk/>
            <pc:sldMk cId="3852796860" sldId="262"/>
            <ac:spMk id="3" creationId="{8FB444AB-0AB6-44A7-A804-8E48813AE8EF}"/>
          </ac:spMkLst>
        </pc:spChg>
        <pc:spChg chg="add mod">
          <ac:chgData name="Matthew Blake" userId="f203d3740b98642d" providerId="LiveId" clId="{2F88CE1E-E192-47FB-8918-0CCE6A9ECE0C}" dt="2021-12-09T22:17:22.937" v="2578" actId="20577"/>
          <ac:spMkLst>
            <pc:docMk/>
            <pc:sldMk cId="3852796860" sldId="262"/>
            <ac:spMk id="4" creationId="{CE9FEFEE-E07D-4962-AB09-E6F6E413281E}"/>
          </ac:spMkLst>
        </pc:spChg>
        <pc:picChg chg="add mod">
          <ac:chgData name="Matthew Blake" userId="f203d3740b98642d" providerId="LiveId" clId="{2F88CE1E-E192-47FB-8918-0CCE6A9ECE0C}" dt="2021-12-08T03:22:04.412" v="2197" actId="1076"/>
          <ac:picMkLst>
            <pc:docMk/>
            <pc:sldMk cId="3852796860" sldId="262"/>
            <ac:picMk id="6" creationId="{AB55512B-20E5-4592-92DE-ED4E30ACF710}"/>
          </ac:picMkLst>
        </pc:picChg>
      </pc:sldChg>
      <pc:sldChg chg="addSp delSp modSp new mod">
        <pc:chgData name="Matthew Blake" userId="f203d3740b98642d" providerId="LiveId" clId="{2F88CE1E-E192-47FB-8918-0CCE6A9ECE0C}" dt="2021-12-08T03:22:32.697" v="2201" actId="1076"/>
        <pc:sldMkLst>
          <pc:docMk/>
          <pc:sldMk cId="4048567769" sldId="263"/>
        </pc:sldMkLst>
        <pc:spChg chg="mod">
          <ac:chgData name="Matthew Blake" userId="f203d3740b98642d" providerId="LiveId" clId="{2F88CE1E-E192-47FB-8918-0CCE6A9ECE0C}" dt="2021-12-08T01:32:39.132" v="1209" actId="1076"/>
          <ac:spMkLst>
            <pc:docMk/>
            <pc:sldMk cId="4048567769" sldId="263"/>
            <ac:spMk id="2" creationId="{A99D6A44-CAC9-4C2D-A2C9-0B2955B76181}"/>
          </ac:spMkLst>
        </pc:spChg>
        <pc:spChg chg="del">
          <ac:chgData name="Matthew Blake" userId="f203d3740b98642d" providerId="LiveId" clId="{2F88CE1E-E192-47FB-8918-0CCE6A9ECE0C}" dt="2021-12-08T01:28:43.569" v="1203" actId="478"/>
          <ac:spMkLst>
            <pc:docMk/>
            <pc:sldMk cId="4048567769" sldId="263"/>
            <ac:spMk id="3" creationId="{E5C66C0C-91A2-4ABA-8B5E-3CD4109872FD}"/>
          </ac:spMkLst>
        </pc:spChg>
        <pc:picChg chg="add mod">
          <ac:chgData name="Matthew Blake" userId="f203d3740b98642d" providerId="LiveId" clId="{2F88CE1E-E192-47FB-8918-0CCE6A9ECE0C}" dt="2021-12-08T03:22:32.697" v="2201" actId="1076"/>
          <ac:picMkLst>
            <pc:docMk/>
            <pc:sldMk cId="4048567769" sldId="263"/>
            <ac:picMk id="5" creationId="{28CDB842-E803-431D-BFF3-30EB26156ADE}"/>
          </ac:picMkLst>
        </pc:picChg>
      </pc:sldChg>
      <pc:sldChg chg="addSp delSp modSp new mod">
        <pc:chgData name="Matthew Blake" userId="f203d3740b98642d" providerId="LiveId" clId="{2F88CE1E-E192-47FB-8918-0CCE6A9ECE0C}" dt="2021-12-08T03:22:42.236" v="2204" actId="14100"/>
        <pc:sldMkLst>
          <pc:docMk/>
          <pc:sldMk cId="2822419345" sldId="264"/>
        </pc:sldMkLst>
        <pc:spChg chg="del">
          <ac:chgData name="Matthew Blake" userId="f203d3740b98642d" providerId="LiveId" clId="{2F88CE1E-E192-47FB-8918-0CCE6A9ECE0C}" dt="2021-12-08T01:33:05.219" v="1212" actId="478"/>
          <ac:spMkLst>
            <pc:docMk/>
            <pc:sldMk cId="2822419345" sldId="264"/>
            <ac:spMk id="2" creationId="{F85E55C1-13C4-4BE2-9259-74AC7439BAFA}"/>
          </ac:spMkLst>
        </pc:spChg>
        <pc:spChg chg="del">
          <ac:chgData name="Matthew Blake" userId="f203d3740b98642d" providerId="LiveId" clId="{2F88CE1E-E192-47FB-8918-0CCE6A9ECE0C}" dt="2021-12-08T01:33:26.869" v="1230" actId="478"/>
          <ac:spMkLst>
            <pc:docMk/>
            <pc:sldMk cId="2822419345" sldId="264"/>
            <ac:spMk id="3" creationId="{0CE6394C-4126-41E9-A46B-4EE58E3904FE}"/>
          </ac:spMkLst>
        </pc:spChg>
        <pc:spChg chg="add mod">
          <ac:chgData name="Matthew Blake" userId="f203d3740b98642d" providerId="LiveId" clId="{2F88CE1E-E192-47FB-8918-0CCE6A9ECE0C}" dt="2021-12-08T01:33:24.345" v="1229" actId="20577"/>
          <ac:spMkLst>
            <pc:docMk/>
            <pc:sldMk cId="2822419345" sldId="264"/>
            <ac:spMk id="4" creationId="{134927F9-880C-42FB-BA70-1C62EE2ECB9B}"/>
          </ac:spMkLst>
        </pc:spChg>
        <pc:picChg chg="add mod">
          <ac:chgData name="Matthew Blake" userId="f203d3740b98642d" providerId="LiveId" clId="{2F88CE1E-E192-47FB-8918-0CCE6A9ECE0C}" dt="2021-12-08T03:22:42.236" v="2204" actId="14100"/>
          <ac:picMkLst>
            <pc:docMk/>
            <pc:sldMk cId="2822419345" sldId="264"/>
            <ac:picMk id="6" creationId="{E358F747-3283-4064-992E-42548539637F}"/>
          </ac:picMkLst>
        </pc:picChg>
      </pc:sldChg>
      <pc:sldChg chg="addSp delSp modSp new mod">
        <pc:chgData name="Matthew Blake" userId="f203d3740b98642d" providerId="LiveId" clId="{2F88CE1E-E192-47FB-8918-0CCE6A9ECE0C}" dt="2021-12-08T03:23:23.249" v="2211" actId="1076"/>
        <pc:sldMkLst>
          <pc:docMk/>
          <pc:sldMk cId="1837739107" sldId="265"/>
        </pc:sldMkLst>
        <pc:spChg chg="del">
          <ac:chgData name="Matthew Blake" userId="f203d3740b98642d" providerId="LiveId" clId="{2F88CE1E-E192-47FB-8918-0CCE6A9ECE0C}" dt="2021-12-08T01:36:45.901" v="1236" actId="478"/>
          <ac:spMkLst>
            <pc:docMk/>
            <pc:sldMk cId="1837739107" sldId="265"/>
            <ac:spMk id="2" creationId="{AC2672E5-671A-4607-9A2C-652B4E684D91}"/>
          </ac:spMkLst>
        </pc:spChg>
        <pc:spChg chg="del">
          <ac:chgData name="Matthew Blake" userId="f203d3740b98642d" providerId="LiveId" clId="{2F88CE1E-E192-47FB-8918-0CCE6A9ECE0C}" dt="2021-12-08T01:36:48.695" v="1237" actId="478"/>
          <ac:spMkLst>
            <pc:docMk/>
            <pc:sldMk cId="1837739107" sldId="265"/>
            <ac:spMk id="3" creationId="{BA79F746-C99B-4AEC-A6C3-6A8D2D6023DF}"/>
          </ac:spMkLst>
        </pc:spChg>
        <pc:spChg chg="add mod">
          <ac:chgData name="Matthew Blake" userId="f203d3740b98642d" providerId="LiveId" clId="{2F88CE1E-E192-47FB-8918-0CCE6A9ECE0C}" dt="2021-12-08T03:23:08.008" v="2209" actId="1076"/>
          <ac:spMkLst>
            <pc:docMk/>
            <pc:sldMk cId="1837739107" sldId="265"/>
            <ac:spMk id="4" creationId="{49168B54-32B9-4C37-B947-626C31E0E1D4}"/>
          </ac:spMkLst>
        </pc:spChg>
        <pc:spChg chg="add mod">
          <ac:chgData name="Matthew Blake" userId="f203d3740b98642d" providerId="LiveId" clId="{2F88CE1E-E192-47FB-8918-0CCE6A9ECE0C}" dt="2021-12-08T03:23:14.107" v="2210" actId="1076"/>
          <ac:spMkLst>
            <pc:docMk/>
            <pc:sldMk cId="1837739107" sldId="265"/>
            <ac:spMk id="9" creationId="{A6951193-B6BE-41B0-A647-32317DD59844}"/>
          </ac:spMkLst>
        </pc:spChg>
        <pc:picChg chg="add mod">
          <ac:chgData name="Matthew Blake" userId="f203d3740b98642d" providerId="LiveId" clId="{2F88CE1E-E192-47FB-8918-0CCE6A9ECE0C}" dt="2021-12-08T03:22:53.283" v="2206" actId="1076"/>
          <ac:picMkLst>
            <pc:docMk/>
            <pc:sldMk cId="1837739107" sldId="265"/>
            <ac:picMk id="6" creationId="{B762B8EB-DF01-4C34-86BF-252011349D66}"/>
          </ac:picMkLst>
        </pc:picChg>
        <pc:picChg chg="add mod">
          <ac:chgData name="Matthew Blake" userId="f203d3740b98642d" providerId="LiveId" clId="{2F88CE1E-E192-47FB-8918-0CCE6A9ECE0C}" dt="2021-12-08T03:22:58.898" v="2207" actId="1076"/>
          <ac:picMkLst>
            <pc:docMk/>
            <pc:sldMk cId="1837739107" sldId="265"/>
            <ac:picMk id="8" creationId="{FA9599BE-C1BA-4C98-B27B-D5D7D1072BEA}"/>
          </ac:picMkLst>
        </pc:picChg>
        <pc:picChg chg="add mod">
          <ac:chgData name="Matthew Blake" userId="f203d3740b98642d" providerId="LiveId" clId="{2F88CE1E-E192-47FB-8918-0CCE6A9ECE0C}" dt="2021-12-08T03:23:23.249" v="2211" actId="1076"/>
          <ac:picMkLst>
            <pc:docMk/>
            <pc:sldMk cId="1837739107" sldId="265"/>
            <ac:picMk id="11" creationId="{AFB96D30-D6B4-4EFC-98FC-340B4CB041BD}"/>
          </ac:picMkLst>
        </pc:picChg>
      </pc:sldChg>
      <pc:sldChg chg="addSp delSp modSp new mod setBg delDesignElem">
        <pc:chgData name="Matthew Blake" userId="f203d3740b98642d" providerId="LiveId" clId="{2F88CE1E-E192-47FB-8918-0CCE6A9ECE0C}" dt="2021-12-08T03:26:42.392" v="2264" actId="1076"/>
        <pc:sldMkLst>
          <pc:docMk/>
          <pc:sldMk cId="378552481" sldId="266"/>
        </pc:sldMkLst>
        <pc:spChg chg="del mod">
          <ac:chgData name="Matthew Blake" userId="f203d3740b98642d" providerId="LiveId" clId="{2F88CE1E-E192-47FB-8918-0CCE6A9ECE0C}" dt="2021-12-08T03:26:16.964" v="2222" actId="478"/>
          <ac:spMkLst>
            <pc:docMk/>
            <pc:sldMk cId="378552481" sldId="266"/>
            <ac:spMk id="2" creationId="{670AAAC5-1B49-4DBF-85E8-86ABCAA2ACAA}"/>
          </ac:spMkLst>
        </pc:spChg>
        <pc:spChg chg="del mod">
          <ac:chgData name="Matthew Blake" userId="f203d3740b98642d" providerId="LiveId" clId="{2F88CE1E-E192-47FB-8918-0CCE6A9ECE0C}" dt="2021-12-08T02:47:10.512" v="1636" actId="478"/>
          <ac:spMkLst>
            <pc:docMk/>
            <pc:sldMk cId="378552481" sldId="266"/>
            <ac:spMk id="3" creationId="{6DA0133C-4273-4859-BC1A-0FE7E2E0F55A}"/>
          </ac:spMkLst>
        </pc:spChg>
        <pc:spChg chg="add del mod">
          <ac:chgData name="Matthew Blake" userId="f203d3740b98642d" providerId="LiveId" clId="{2F88CE1E-E192-47FB-8918-0CCE6A9ECE0C}" dt="2021-12-08T02:47:25.458" v="1638" actId="478"/>
          <ac:spMkLst>
            <pc:docMk/>
            <pc:sldMk cId="378552481" sldId="266"/>
            <ac:spMk id="5" creationId="{D9B266B7-603D-488A-9735-DE3EDD0DA306}"/>
          </ac:spMkLst>
        </pc:spChg>
        <pc:spChg chg="add del mod">
          <ac:chgData name="Matthew Blake" userId="f203d3740b98642d" providerId="LiveId" clId="{2F88CE1E-E192-47FB-8918-0CCE6A9ECE0C}" dt="2021-12-08T02:47:25.466" v="1640"/>
          <ac:spMkLst>
            <pc:docMk/>
            <pc:sldMk cId="378552481" sldId="266"/>
            <ac:spMk id="6" creationId="{D7D31BB1-52E1-44B0-A4E7-3BD2763D678F}"/>
          </ac:spMkLst>
        </pc:spChg>
        <pc:spChg chg="add mod">
          <ac:chgData name="Matthew Blake" userId="f203d3740b98642d" providerId="LiveId" clId="{2F88CE1E-E192-47FB-8918-0CCE6A9ECE0C}" dt="2021-12-08T03:26:42.392" v="2264" actId="1076"/>
          <ac:spMkLst>
            <pc:docMk/>
            <pc:sldMk cId="378552481" sldId="266"/>
            <ac:spMk id="7" creationId="{95CCEC43-AC54-4890-A4DD-8399FE398795}"/>
          </ac:spMkLst>
        </pc:spChg>
        <pc:spChg chg="add del">
          <ac:chgData name="Matthew Blake" userId="f203d3740b98642d" providerId="LiveId" clId="{2F88CE1E-E192-47FB-8918-0CCE6A9ECE0C}" dt="2021-12-08T03:14:00.301" v="2177"/>
          <ac:spMkLst>
            <pc:docMk/>
            <pc:sldMk cId="378552481" sldId="266"/>
            <ac:spMk id="8" creationId="{827B839B-9ADE-406B-8590-F1CAEDED45A1}"/>
          </ac:spMkLst>
        </pc:spChg>
        <pc:spChg chg="add del">
          <ac:chgData name="Matthew Blake" userId="f203d3740b98642d" providerId="LiveId" clId="{2F88CE1E-E192-47FB-8918-0CCE6A9ECE0C}" dt="2021-12-08T03:14:00.301" v="2177"/>
          <ac:spMkLst>
            <pc:docMk/>
            <pc:sldMk cId="378552481" sldId="266"/>
            <ac:spMk id="10" creationId="{CFE45BF0-46DB-408C-B5F7-7B11716805D4}"/>
          </ac:spMkLst>
        </pc:spChg>
        <pc:spChg chg="add del mod">
          <ac:chgData name="Matthew Blake" userId="f203d3740b98642d" providerId="LiveId" clId="{2F88CE1E-E192-47FB-8918-0CCE6A9ECE0C}" dt="2021-12-08T03:26:20.793" v="2223" actId="478"/>
          <ac:spMkLst>
            <pc:docMk/>
            <pc:sldMk cId="378552481" sldId="266"/>
            <ac:spMk id="11" creationId="{9A915374-26AE-4449-8598-8F0DFD87509D}"/>
          </ac:spMkLst>
        </pc:spChg>
        <pc:spChg chg="add del">
          <ac:chgData name="Matthew Blake" userId="f203d3740b98642d" providerId="LiveId" clId="{2F88CE1E-E192-47FB-8918-0CCE6A9ECE0C}" dt="2021-12-08T03:14:00.301" v="2177"/>
          <ac:spMkLst>
            <pc:docMk/>
            <pc:sldMk cId="378552481" sldId="266"/>
            <ac:spMk id="12" creationId="{2AEBC8F2-97B1-41B4-93F1-2D289E197FBA}"/>
          </ac:spMkLst>
        </pc:spChg>
        <pc:spChg chg="add del">
          <ac:chgData name="Matthew Blake" userId="f203d3740b98642d" providerId="LiveId" clId="{2F88CE1E-E192-47FB-8918-0CCE6A9ECE0C}" dt="2021-12-08T03:14:00.301" v="2177"/>
          <ac:spMkLst>
            <pc:docMk/>
            <pc:sldMk cId="378552481" sldId="266"/>
            <ac:spMk id="14" creationId="{472E3A19-F5D5-48FC-BB9C-48C2F68F598B}"/>
          </ac:spMkLst>
        </pc:spChg>
        <pc:spChg chg="add del">
          <ac:chgData name="Matthew Blake" userId="f203d3740b98642d" providerId="LiveId" clId="{2F88CE1E-E192-47FB-8918-0CCE6A9ECE0C}" dt="2021-12-08T03:14:00.301" v="2177"/>
          <ac:spMkLst>
            <pc:docMk/>
            <pc:sldMk cId="378552481" sldId="266"/>
            <ac:spMk id="16" creationId="{7A62E32F-BB65-43A8-8EB5-92346890E549}"/>
          </ac:spMkLst>
        </pc:spChg>
        <pc:spChg chg="add mod">
          <ac:chgData name="Matthew Blake" userId="f203d3740b98642d" providerId="LiveId" clId="{2F88CE1E-E192-47FB-8918-0CCE6A9ECE0C}" dt="2021-12-08T03:26:38.379" v="2263" actId="20577"/>
          <ac:spMkLst>
            <pc:docMk/>
            <pc:sldMk cId="378552481" sldId="266"/>
            <ac:spMk id="17" creationId="{C1E331E4-4476-4F1B-A510-44DB7B775C78}"/>
          </ac:spMkLst>
        </pc:spChg>
        <pc:spChg chg="add del">
          <ac:chgData name="Matthew Blake" userId="f203d3740b98642d" providerId="LiveId" clId="{2F88CE1E-E192-47FB-8918-0CCE6A9ECE0C}" dt="2021-12-08T03:14:00.301" v="2177"/>
          <ac:spMkLst>
            <pc:docMk/>
            <pc:sldMk cId="378552481" sldId="266"/>
            <ac:spMk id="18" creationId="{14E91B64-9FCC-451E-AFB4-A827D6329367}"/>
          </ac:spMkLst>
        </pc:spChg>
      </pc:sldChg>
      <pc:sldChg chg="modSp new mod">
        <pc:chgData name="Matthew Blake" userId="f203d3740b98642d" providerId="LiveId" clId="{2F88CE1E-E192-47FB-8918-0CCE6A9ECE0C}" dt="2021-12-08T03:58:48.214" v="2572" actId="2711"/>
        <pc:sldMkLst>
          <pc:docMk/>
          <pc:sldMk cId="1270239416" sldId="267"/>
        </pc:sldMkLst>
        <pc:spChg chg="mod">
          <ac:chgData name="Matthew Blake" userId="f203d3740b98642d" providerId="LiveId" clId="{2F88CE1E-E192-47FB-8918-0CCE6A9ECE0C}" dt="2021-12-08T03:40:46.259" v="2371" actId="20577"/>
          <ac:spMkLst>
            <pc:docMk/>
            <pc:sldMk cId="1270239416" sldId="267"/>
            <ac:spMk id="2" creationId="{96FF473F-4B17-4E07-8E56-9DDD544C9FD9}"/>
          </ac:spMkLst>
        </pc:spChg>
        <pc:spChg chg="mod">
          <ac:chgData name="Matthew Blake" userId="f203d3740b98642d" providerId="LiveId" clId="{2F88CE1E-E192-47FB-8918-0CCE6A9ECE0C}" dt="2021-12-08T03:58:48.214" v="2572" actId="2711"/>
          <ac:spMkLst>
            <pc:docMk/>
            <pc:sldMk cId="1270239416" sldId="267"/>
            <ac:spMk id="3" creationId="{A7E850A0-53E0-475B-B49E-25C6AA998E4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7F31-254C-4713-9ED0-FE7E271743B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13D1-F238-41B9-88B6-E642413B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7F31-254C-4713-9ED0-FE7E271743B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13D1-F238-41B9-88B6-E642413B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1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7F31-254C-4713-9ED0-FE7E271743B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13D1-F238-41B9-88B6-E642413B39D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7283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7F31-254C-4713-9ED0-FE7E271743B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13D1-F238-41B9-88B6-E642413B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06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7F31-254C-4713-9ED0-FE7E271743B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13D1-F238-41B9-88B6-E642413B39D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1510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7F31-254C-4713-9ED0-FE7E271743B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13D1-F238-41B9-88B6-E642413B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64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7F31-254C-4713-9ED0-FE7E271743B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13D1-F238-41B9-88B6-E642413B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01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7F31-254C-4713-9ED0-FE7E271743B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13D1-F238-41B9-88B6-E642413B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7F31-254C-4713-9ED0-FE7E271743B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13D1-F238-41B9-88B6-E642413B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6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7F31-254C-4713-9ED0-FE7E271743B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13D1-F238-41B9-88B6-E642413B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27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7F31-254C-4713-9ED0-FE7E271743B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13D1-F238-41B9-88B6-E642413B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7F31-254C-4713-9ED0-FE7E271743B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13D1-F238-41B9-88B6-E642413B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4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7F31-254C-4713-9ED0-FE7E271743B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13D1-F238-41B9-88B6-E642413B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2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7F31-254C-4713-9ED0-FE7E271743B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13D1-F238-41B9-88B6-E642413B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3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7F31-254C-4713-9ED0-FE7E271743B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13D1-F238-41B9-88B6-E642413B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4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7F31-254C-4713-9ED0-FE7E271743B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13D1-F238-41B9-88B6-E642413B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5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57F31-254C-4713-9ED0-FE7E271743B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C813D1-F238-41B9-88B6-E642413B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louis-mo.gov/covid-19/data/" TargetMode="External"/><Relationship Id="rId2" Type="http://schemas.openxmlformats.org/officeDocument/2006/relationships/hyperlink" Target="https://github.com/nytimes/covid-19-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red.stlouisfed.org/" TargetMode="External"/><Relationship Id="rId4" Type="http://schemas.openxmlformats.org/officeDocument/2006/relationships/hyperlink" Target="https://github.com/GoogleCloudPlatform/covid-19-open-data/tree/main/src/dat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9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Isosceles Triangle 11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40CBF2D-596D-4A8A-A849-E1F43AA4B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266" y="3810000"/>
            <a:ext cx="7766936" cy="1096899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By Matthew Blake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3E63B-6F4D-4789-9EC5-48F5ED9AF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597" y="1048448"/>
            <a:ext cx="7766936" cy="265383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A6 Extension: The most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vulenerable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groups in St. Louis County</a:t>
            </a:r>
          </a:p>
        </p:txBody>
      </p:sp>
    </p:spTree>
    <p:extLst>
      <p:ext uri="{BB962C8B-B14F-4D97-AF65-F5344CB8AC3E}">
        <p14:creationId xmlns:p14="http://schemas.microsoft.com/office/powerpoint/2010/main" val="2371762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168B54-32B9-4C37-B947-626C31E0E1D4}"/>
              </a:ext>
            </a:extLst>
          </p:cNvPr>
          <p:cNvSpPr txBox="1"/>
          <p:nvPr/>
        </p:nvSpPr>
        <p:spPr>
          <a:xfrm>
            <a:off x="1402423" y="536176"/>
            <a:ext cx="67655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Results of One-Way </a:t>
            </a:r>
            <a:r>
              <a:rPr lang="en-US" sz="2400" u="sng" dirty="0" err="1"/>
              <a:t>Anova</a:t>
            </a:r>
            <a:endParaRPr lang="en-US" sz="2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cases per 100k people: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deaths per 100k people: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u="sng" dirty="0"/>
          </a:p>
          <a:p>
            <a:endParaRPr lang="en-US" sz="2400" u="sng" dirty="0"/>
          </a:p>
        </p:txBody>
      </p:sp>
      <p:pic>
        <p:nvPicPr>
          <p:cNvPr id="6" name="Picture 5" descr="Table&#10;&#10;Description automatically generated with low confidence">
            <a:extLst>
              <a:ext uri="{FF2B5EF4-FFF2-40B4-BE49-F238E27FC236}">
                <a16:creationId xmlns:a16="http://schemas.microsoft.com/office/drawing/2014/main" id="{B762B8EB-DF01-4C34-86BF-252011349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489" y="1199556"/>
            <a:ext cx="4152455" cy="703915"/>
          </a:xfrm>
          <a:prstGeom prst="rect">
            <a:avLst/>
          </a:prstGeom>
        </p:spPr>
      </p:pic>
      <p:pic>
        <p:nvPicPr>
          <p:cNvPr id="8" name="Picture 7" descr="Table&#10;&#10;Description automatically generated with low confidence">
            <a:extLst>
              <a:ext uri="{FF2B5EF4-FFF2-40B4-BE49-F238E27FC236}">
                <a16:creationId xmlns:a16="http://schemas.microsoft.com/office/drawing/2014/main" id="{FA9599BE-C1BA-4C98-B27B-D5D7D1072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489" y="2470612"/>
            <a:ext cx="4152455" cy="6920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951193-B6BE-41B0-A647-32317DD59844}"/>
              </a:ext>
            </a:extLst>
          </p:cNvPr>
          <p:cNvSpPr txBox="1"/>
          <p:nvPr/>
        </p:nvSpPr>
        <p:spPr>
          <a:xfrm>
            <a:off x="1402423" y="3581095"/>
            <a:ext cx="6457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Post-hoc Analysis of Average Deaths</a:t>
            </a: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AFB96D30-D6B4-4EFC-98FC-340B4CB04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013" y="4291140"/>
            <a:ext cx="4643471" cy="18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39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5CCEC43-AC54-4890-A4DD-8399FE398795}"/>
              </a:ext>
            </a:extLst>
          </p:cNvPr>
          <p:cNvSpPr txBox="1"/>
          <p:nvPr/>
        </p:nvSpPr>
        <p:spPr>
          <a:xfrm>
            <a:off x="493179" y="1623835"/>
            <a:ext cx="88877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Are there observable differences in these trends for the variants of COVID-19 (i.e. Delta, </a:t>
            </a:r>
            <a:r>
              <a:rPr lang="en-US" sz="2400" dirty="0" err="1"/>
              <a:t>Omnicron</a:t>
            </a:r>
            <a:r>
              <a:rPr lang="en-US" sz="2400" dirty="0"/>
              <a:t> etc.)?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Does local mask mandates (or lack thereof) affect these trends? How does St. Louis county compare to counties with &amp; without mask mandates?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Which groups are more susceptible to long-term effects of COVID-19 (i.e. reduced lung capacity, cardiovascular complications etc.)?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1E331E4-4476-4F1B-A510-44DB7B77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52" y="791109"/>
            <a:ext cx="10058400" cy="1064403"/>
          </a:xfrm>
        </p:spPr>
        <p:txBody>
          <a:bodyPr/>
          <a:lstStyle/>
          <a:p>
            <a:r>
              <a:rPr lang="en-US" dirty="0">
                <a:latin typeface="+mn-lt"/>
              </a:rPr>
              <a:t>Follow-up Questions to be Considered</a:t>
            </a:r>
          </a:p>
        </p:txBody>
      </p:sp>
    </p:spTree>
    <p:extLst>
      <p:ext uri="{BB962C8B-B14F-4D97-AF65-F5344CB8AC3E}">
        <p14:creationId xmlns:p14="http://schemas.microsoft.com/office/powerpoint/2010/main" val="378552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F473F-4B17-4E07-8E56-9DDD544C9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1726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850A0-53E0-475B-B49E-25C6AA998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8728"/>
            <a:ext cx="8596668" cy="38807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Coronavirus (COVID-19) Data in the United States by The New York Times: </a:t>
            </a:r>
            <a:r>
              <a:rPr lang="en-US" dirty="0">
                <a:hlinkClick r:id="rId2"/>
              </a:rPr>
              <a:t>https://github.com/nytimes/covid-19-data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COVID-19 Data from St.Louis-MO.gov: </a:t>
            </a:r>
            <a:r>
              <a:rPr lang="en-US" dirty="0">
                <a:hlinkClick r:id="rId3"/>
              </a:rPr>
              <a:t>https://www.stlouis-mo.gov/covid-19/data/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COVID-19 open data repository by the Google Cloud Platform: </a:t>
            </a:r>
            <a:r>
              <a:rPr lang="en-US" dirty="0">
                <a:hlinkClick r:id="rId4"/>
              </a:rPr>
              <a:t>https://github.com/GoogleCloudPlatform/covid-19-open-data/tree/main/src/data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Economic Research Federal Reserve Bank of St. Louis: </a:t>
            </a:r>
            <a:r>
              <a:rPr lang="en-US" sz="1800" dirty="0">
                <a:effectLst/>
                <a:latin typeface="Trebuchet MS" panose="020B0603020202020204" pitchFamily="34" charset="0"/>
                <a:ea typeface="Calibri" panose="020F0502020204030204" pitchFamily="34" charset="0"/>
                <a:hlinkClick r:id="rId5"/>
              </a:rPr>
              <a:t>https://fred.stlouisfed.org</a:t>
            </a:r>
            <a:endParaRPr lang="en-US" sz="1800" dirty="0">
              <a:effectLst/>
              <a:latin typeface="Trebuchet MS" panose="020B0603020202020204" pitchFamily="34" charset="0"/>
              <a:ea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3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652D-F529-49B6-9F38-6643AA553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369" y="524969"/>
            <a:ext cx="6223804" cy="1085707"/>
          </a:xfrm>
        </p:spPr>
        <p:txBody>
          <a:bodyPr/>
          <a:lstStyle/>
          <a:p>
            <a:pPr algn="ctr"/>
            <a:r>
              <a:rPr lang="en-US" dirty="0"/>
              <a:t>Cases over Time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29CE11A1-62C6-420F-AA00-1C47132B7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92" y="1327084"/>
            <a:ext cx="9335712" cy="4086999"/>
          </a:xfrm>
        </p:spPr>
      </p:pic>
    </p:spTree>
    <p:extLst>
      <p:ext uri="{BB962C8B-B14F-4D97-AF65-F5344CB8AC3E}">
        <p14:creationId xmlns:p14="http://schemas.microsoft.com/office/powerpoint/2010/main" val="306580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DD14C-BDBA-4D65-9AB8-14BE4E11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29" y="453977"/>
            <a:ext cx="10058400" cy="737826"/>
          </a:xfrm>
        </p:spPr>
        <p:txBody>
          <a:bodyPr/>
          <a:lstStyle/>
          <a:p>
            <a:pPr algn="ctr"/>
            <a:r>
              <a:rPr lang="en-US" dirty="0"/>
              <a:t>COVID-19 Death Rate over Time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17F40565-F837-4B66-8B05-6F650DA93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3" y="1420312"/>
            <a:ext cx="9182167" cy="28718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E8E87B-436D-4F41-8137-B4CDBE265D6A}"/>
              </a:ext>
            </a:extLst>
          </p:cNvPr>
          <p:cNvSpPr txBox="1"/>
          <p:nvPr/>
        </p:nvSpPr>
        <p:spPr>
          <a:xfrm>
            <a:off x="1366463" y="4520629"/>
            <a:ext cx="60001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Reflects the change in the death rate from a week prior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Severe drop after the second wave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Rate fluctuated, but has now relatively stabilized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23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4118-22D3-4109-AB9F-955144D7E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71260" y="559940"/>
            <a:ext cx="10058400" cy="92950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n-lt"/>
              </a:rPr>
              <a:t>Follow-up Question from A4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CA3122-E6E9-4D3D-85E2-1301483617E3}"/>
              </a:ext>
            </a:extLst>
          </p:cNvPr>
          <p:cNvSpPr txBox="1"/>
          <p:nvPr/>
        </p:nvSpPr>
        <p:spPr>
          <a:xfrm>
            <a:off x="657546" y="1854485"/>
            <a:ext cx="84196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Regarding the local economy, how did the COVID-19 pandemic affect employment St. Louis County?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Who were the most vulnerable groups during the pandemic in this county?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Were surrounding, more rural counties affected in a similar manner (Specifically Boone, St. Charles, Jackson county)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74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7F56E-0062-4D7E-B5D2-E52B45204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0895"/>
            <a:ext cx="10058400" cy="920564"/>
          </a:xfrm>
        </p:spPr>
        <p:txBody>
          <a:bodyPr/>
          <a:lstStyle/>
          <a:p>
            <a:r>
              <a:rPr lang="en-US" dirty="0">
                <a:latin typeface="+mn-lt"/>
              </a:rPr>
              <a:t>Unemployment in St. Louis County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0964E42-64F2-4DE1-A0C4-A3C0A108A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29" y="780836"/>
            <a:ext cx="8924458" cy="517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03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ACF6E-2E65-451F-B8D4-803178C26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443" y="111942"/>
            <a:ext cx="10058400" cy="1136369"/>
          </a:xfrm>
        </p:spPr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COVID-19 Cases by Age and Sex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A4D1226-6DE5-42AE-8E68-F22C1E0FD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03" y="1131423"/>
            <a:ext cx="8949769" cy="463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53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9FEFEE-E07D-4962-AB09-E6F6E413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443" y="111942"/>
            <a:ext cx="10058400" cy="1136369"/>
          </a:xfrm>
        </p:spPr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COVID-19 Cases by Age and Race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AB55512B-20E5-4592-92DE-ED4E30ACF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23" y="1139755"/>
            <a:ext cx="8853556" cy="457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9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D6A44-CAC9-4C2D-A2C9-0B2955B7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210" y="87330"/>
            <a:ext cx="10058400" cy="1064403"/>
          </a:xfrm>
        </p:spPr>
        <p:txBody>
          <a:bodyPr/>
          <a:lstStyle/>
          <a:p>
            <a:r>
              <a:rPr lang="en-US" dirty="0">
                <a:latin typeface="+mn-lt"/>
              </a:rPr>
              <a:t>Case Rates Over Time Comparison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8CDB842-E803-431D-BFF3-30EB26156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10" y="1018169"/>
            <a:ext cx="8905771" cy="491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67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4927F9-880C-42FB-BA70-1C62EE2EC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210" y="87330"/>
            <a:ext cx="10058400" cy="1064403"/>
          </a:xfrm>
        </p:spPr>
        <p:txBody>
          <a:bodyPr/>
          <a:lstStyle/>
          <a:p>
            <a:r>
              <a:rPr lang="en-US" dirty="0">
                <a:latin typeface="+mn-lt"/>
              </a:rPr>
              <a:t>Deaths Over Time Comparison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E358F747-3283-4064-992E-425485396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23" y="1033580"/>
            <a:ext cx="8945476" cy="489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193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15154</TotalTime>
  <Words>321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Trebuchet MS</vt:lpstr>
      <vt:lpstr>Wingdings 3</vt:lpstr>
      <vt:lpstr>Facet</vt:lpstr>
      <vt:lpstr>A6 Extension: The most vulenerable groups in St. Louis County</vt:lpstr>
      <vt:lpstr>Cases over Time</vt:lpstr>
      <vt:lpstr>COVID-19 Death Rate over Time</vt:lpstr>
      <vt:lpstr>Follow-up Question from A4</vt:lpstr>
      <vt:lpstr>Unemployment in St. Louis County</vt:lpstr>
      <vt:lpstr>COVID-19 Cases by Age and Sex</vt:lpstr>
      <vt:lpstr>COVID-19 Cases by Age and Race</vt:lpstr>
      <vt:lpstr>Case Rates Over Time Comparison</vt:lpstr>
      <vt:lpstr>Deaths Over Time Comparison</vt:lpstr>
      <vt:lpstr>PowerPoint Presentation</vt:lpstr>
      <vt:lpstr>Follow-up Questions to be Considered</vt:lpstr>
      <vt:lpstr>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A5 Extension: The most vulenerable groups in St. Louis County</dc:title>
  <dc:creator>Matthew Blake</dc:creator>
  <cp:lastModifiedBy>Matthew Blake</cp:lastModifiedBy>
  <cp:revision>1</cp:revision>
  <dcterms:created xsi:type="dcterms:W3CDTF">2021-11-27T20:02:52Z</dcterms:created>
  <dcterms:modified xsi:type="dcterms:W3CDTF">2021-12-09T22:17:35Z</dcterms:modified>
</cp:coreProperties>
</file>