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a983fc4d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a983fc4d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a983fc4dd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a983fc4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a983fc4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a983fc4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983fc4d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983fc4d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a983fc4d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a983fc4d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Website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Emma Cullen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879025" y="500925"/>
            <a:ext cx="3954000" cy="4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Home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About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Contact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Design process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20862" l="1729" r="0" t="6746"/>
          <a:stretch/>
        </p:blipFill>
        <p:spPr>
          <a:xfrm>
            <a:off x="4488725" y="0"/>
            <a:ext cx="4655272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19 at 11.46.25 PM.png" id="83" name="Google Shape;83;p16"/>
          <p:cNvPicPr preferRelativeResize="0"/>
          <p:nvPr/>
        </p:nvPicPr>
        <p:blipFill rotWithShape="1">
          <a:blip r:embed="rId3">
            <a:alphaModFix/>
          </a:blip>
          <a:srcRect b="0" l="26143" r="26148" t="0"/>
          <a:stretch/>
        </p:blipFill>
        <p:spPr>
          <a:xfrm>
            <a:off x="-1" y="0"/>
            <a:ext cx="45672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Decisions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 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08950" y="500925"/>
            <a:ext cx="4046400" cy="28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Developement</a:t>
            </a:r>
            <a:endParaRPr sz="4200"/>
          </a:p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Challenges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Ethical issues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Favourite parts</a:t>
            </a:r>
            <a:endParaRPr sz="3000"/>
          </a:p>
        </p:txBody>
      </p:sp>
      <p:sp>
        <p:nvSpPr>
          <p:cNvPr id="90" name="Google Shape;90;p17"/>
          <p:cNvSpPr txBox="1"/>
          <p:nvPr/>
        </p:nvSpPr>
        <p:spPr>
          <a:xfrm>
            <a:off x="6922913" y="2752903"/>
            <a:ext cx="19290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issues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Favourite parts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2855550" y="687400"/>
            <a:ext cx="38910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Any questions ?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33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4458750" y="3058075"/>
            <a:ext cx="4062000" cy="129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