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93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Background Check System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2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2" y="442913"/>
            <a:ext cx="8862632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44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5" y="447675"/>
            <a:ext cx="8885958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2480957" y="5314950"/>
            <a:ext cx="2057400" cy="952500"/>
          </a:xfrm>
          <a:prstGeom prst="borderCallout2">
            <a:avLst>
              <a:gd name="adj1" fmla="val -42"/>
              <a:gd name="adj2" fmla="val 52463"/>
              <a:gd name="adj3" fmla="val -18942"/>
              <a:gd name="adj4" fmla="val 28789"/>
              <a:gd name="adj5" fmla="val -38617"/>
              <a:gd name="adj6" fmla="val -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000" dirty="0" err="1">
                <a:latin typeface="Arial" charset="0"/>
              </a:rPr>
              <a:t>Pls</a:t>
            </a:r>
            <a:r>
              <a:rPr lang="en-US" sz="1000" dirty="0">
                <a:latin typeface="Arial" charset="0"/>
              </a:rPr>
              <a:t> click here is you need add more </a:t>
            </a:r>
            <a:r>
              <a:rPr lang="en-US" sz="1000" dirty="0" smtClean="0">
                <a:latin typeface="Arial" charset="0"/>
              </a:rPr>
              <a:t>employment </a:t>
            </a:r>
            <a:r>
              <a:rPr lang="en-US" sz="1000" dirty="0" smtClean="0">
                <a:latin typeface="Arial" charset="0"/>
              </a:rPr>
              <a:t>information</a:t>
            </a:r>
          </a:p>
          <a:p>
            <a:endParaRPr lang="en-US" sz="1000" dirty="0" smtClean="0">
              <a:latin typeface="Arial" charset="0"/>
            </a:endParaRPr>
          </a:p>
          <a:p>
            <a:r>
              <a:rPr lang="en-US" altLang="zh-CN" sz="1000" dirty="0" err="1" smtClean="0"/>
              <a:t>Pls</a:t>
            </a:r>
            <a:r>
              <a:rPr lang="en-US" altLang="zh-CN" sz="1000" dirty="0" smtClean="0"/>
              <a:t> fill </a:t>
            </a:r>
            <a:r>
              <a:rPr lang="en-US" sz="1000" dirty="0" smtClean="0"/>
              <a:t>last </a:t>
            </a:r>
            <a:r>
              <a:rPr lang="en-US" sz="1000" dirty="0"/>
              <a:t>5 years or last 2 employers, whichever is higher</a:t>
            </a:r>
            <a:r>
              <a:rPr lang="en-US" sz="1000" dirty="0" smtClean="0"/>
              <a:t>. 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8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7405"/>
            <a:ext cx="8720733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63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8" y="447675"/>
            <a:ext cx="8851814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94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1757"/>
            <a:ext cx="8839199" cy="537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37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9511"/>
            <a:ext cx="8835481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3657600" y="5998028"/>
            <a:ext cx="2054225" cy="402771"/>
          </a:xfrm>
          <a:prstGeom prst="borderCallout2">
            <a:avLst>
              <a:gd name="adj1" fmla="val -3531"/>
              <a:gd name="adj2" fmla="val 50344"/>
              <a:gd name="adj3" fmla="val -93217"/>
              <a:gd name="adj4" fmla="val 80808"/>
              <a:gd name="adj5" fmla="val -161133"/>
              <a:gd name="adj6" fmla="val 12605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Once complete this part, </a:t>
            </a:r>
            <a:r>
              <a:rPr lang="en-US" sz="1000" dirty="0" err="1" smtClean="0">
                <a:latin typeface="Arial" charset="0"/>
              </a:rPr>
              <a:t>pls</a:t>
            </a:r>
            <a:r>
              <a:rPr lang="en-US" sz="1000" dirty="0" smtClean="0">
                <a:latin typeface="Arial" charset="0"/>
              </a:rPr>
              <a:t> save first, then continue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0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5775"/>
            <a:ext cx="8752288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4506773" y="762000"/>
            <a:ext cx="2054225" cy="555171"/>
          </a:xfrm>
          <a:prstGeom prst="borderCallout2">
            <a:avLst>
              <a:gd name="adj1" fmla="val 104577"/>
              <a:gd name="adj2" fmla="val 49284"/>
              <a:gd name="adj3" fmla="val 236513"/>
              <a:gd name="adj4" fmla="val 107834"/>
              <a:gd name="adj5" fmla="val 424853"/>
              <a:gd name="adj6" fmla="val 1403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Please download  letter of authorization and sign, you can also print from welcome email</a:t>
            </a:r>
            <a:endParaRPr lang="en-US" sz="1000" dirty="0">
              <a:latin typeface="Arial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3962398" y="5649686"/>
            <a:ext cx="2054225" cy="496661"/>
          </a:xfrm>
          <a:prstGeom prst="borderCallout2">
            <a:avLst>
              <a:gd name="adj1" fmla="val -3531"/>
              <a:gd name="adj2" fmla="val 50344"/>
              <a:gd name="adj3" fmla="val -93217"/>
              <a:gd name="adj4" fmla="val 80808"/>
              <a:gd name="adj5" fmla="val -208530"/>
              <a:gd name="adj6" fmla="val 1843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Click here to upload all the required documents 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6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763"/>
            <a:ext cx="7424134" cy="639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6281057" y="3505200"/>
            <a:ext cx="2054225" cy="914400"/>
          </a:xfrm>
          <a:prstGeom prst="borderCallout2">
            <a:avLst>
              <a:gd name="adj1" fmla="val 50523"/>
              <a:gd name="adj2" fmla="val -1588"/>
              <a:gd name="adj3" fmla="val 51957"/>
              <a:gd name="adj4" fmla="val -102544"/>
              <a:gd name="adj5" fmla="val 98962"/>
              <a:gd name="adj6" fmla="val -19878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Document Type please select BVF Document, please upload </a:t>
            </a:r>
            <a:r>
              <a:rPr lang="en-US" altLang="zh-CN" sz="1000" dirty="0" smtClean="0">
                <a:solidFill>
                  <a:srgbClr val="FF0000"/>
                </a:solidFill>
                <a:latin typeface="Arial" charset="0"/>
              </a:rPr>
              <a:t>PRC </a:t>
            </a:r>
            <a:r>
              <a:rPr lang="en-US" sz="1000" dirty="0" smtClean="0">
                <a:solidFill>
                  <a:srgbClr val="FF0000"/>
                </a:solidFill>
                <a:latin typeface="Arial" charset="0"/>
              </a:rPr>
              <a:t>ID card/passport (</a:t>
            </a:r>
            <a:r>
              <a:rPr lang="en-US" sz="1000" dirty="0" smtClean="0">
                <a:solidFill>
                  <a:srgbClr val="FF0000"/>
                </a:solidFill>
                <a:latin typeface="Arial" charset="0"/>
              </a:rPr>
              <a:t>for foreigner), education certificate and letter of authorization</a:t>
            </a:r>
            <a:endParaRPr lang="en-US" sz="10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5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6238"/>
            <a:ext cx="7459527" cy="640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1745569" y="6400798"/>
            <a:ext cx="2054225" cy="402771"/>
          </a:xfrm>
          <a:prstGeom prst="borderCallout2">
            <a:avLst>
              <a:gd name="adj1" fmla="val -3531"/>
              <a:gd name="adj2" fmla="val 50344"/>
              <a:gd name="adj3" fmla="val -93217"/>
              <a:gd name="adj4" fmla="val 80808"/>
              <a:gd name="adj5" fmla="val -104376"/>
              <a:gd name="adj6" fmla="val 13082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Once complete upload, </a:t>
            </a:r>
            <a:r>
              <a:rPr lang="en-US" sz="1000" dirty="0" err="1" smtClean="0">
                <a:latin typeface="Arial" charset="0"/>
              </a:rPr>
              <a:t>pls</a:t>
            </a:r>
            <a:r>
              <a:rPr lang="en-US" sz="1000" dirty="0" smtClean="0">
                <a:latin typeface="Arial" charset="0"/>
              </a:rPr>
              <a:t> save document</a:t>
            </a:r>
            <a:endParaRPr lang="en-US" sz="1000" dirty="0">
              <a:latin typeface="Arial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8001000" y="4572000"/>
            <a:ext cx="1941513" cy="506186"/>
          </a:xfrm>
          <a:prstGeom prst="borderCallout2">
            <a:avLst>
              <a:gd name="adj1" fmla="val 50523"/>
              <a:gd name="adj2" fmla="val -2648"/>
              <a:gd name="adj3" fmla="val 50026"/>
              <a:gd name="adj4" fmla="val -10868"/>
              <a:gd name="adj5" fmla="val 55142"/>
              <a:gd name="adj6" fmla="val -4245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If the document you upload incorrect, you can click here to delete and upload again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2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77243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5334000" y="6242956"/>
            <a:ext cx="2054225" cy="402771"/>
          </a:xfrm>
          <a:prstGeom prst="borderCallout2">
            <a:avLst>
              <a:gd name="adj1" fmla="val -3531"/>
              <a:gd name="adj2" fmla="val 50344"/>
              <a:gd name="adj3" fmla="val -93217"/>
              <a:gd name="adj4" fmla="val 80808"/>
              <a:gd name="adj5" fmla="val -174646"/>
              <a:gd name="adj6" fmla="val 1271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Once complete this part, please click continue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0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928813"/>
            <a:ext cx="49530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8"/>
          <p:cNvSpPr>
            <a:spLocks/>
          </p:cNvSpPr>
          <p:nvPr/>
        </p:nvSpPr>
        <p:spPr bwMode="auto">
          <a:xfrm>
            <a:off x="6629400" y="1143000"/>
            <a:ext cx="2054225" cy="381000"/>
          </a:xfrm>
          <a:prstGeom prst="borderCallout2">
            <a:avLst>
              <a:gd name="adj1" fmla="val 29603"/>
              <a:gd name="adj2" fmla="val -528"/>
              <a:gd name="adj3" fmla="val 33175"/>
              <a:gd name="adj4" fmla="val -39149"/>
              <a:gd name="adj5" fmla="val 372877"/>
              <a:gd name="adj6" fmla="val -950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>
                <a:latin typeface="Arial" charset="0"/>
              </a:rPr>
              <a:t>Please </a:t>
            </a:r>
            <a:r>
              <a:rPr lang="en-US" sz="1000" dirty="0" smtClean="0">
                <a:latin typeface="Arial" charset="0"/>
              </a:rPr>
              <a:t>fill in user name and  password from welcome email. 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8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9446"/>
            <a:ext cx="886035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5562600" y="5867400"/>
            <a:ext cx="2286000" cy="533400"/>
          </a:xfrm>
          <a:prstGeom prst="borderCallout2">
            <a:avLst>
              <a:gd name="adj1" fmla="val -3531"/>
              <a:gd name="adj2" fmla="val 50344"/>
              <a:gd name="adj3" fmla="val -66686"/>
              <a:gd name="adj4" fmla="val 74141"/>
              <a:gd name="adj5" fmla="val -117503"/>
              <a:gd name="adj6" fmla="val 11473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Please review all the information you provide, ensure they are correct and truth, then click complete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2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6814"/>
            <a:ext cx="88540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42962"/>
            <a:ext cx="8909075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31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6716"/>
            <a:ext cx="8839200" cy="506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7"/>
          <p:cNvSpPr>
            <a:spLocks/>
          </p:cNvSpPr>
          <p:nvPr/>
        </p:nvSpPr>
        <p:spPr bwMode="auto">
          <a:xfrm>
            <a:off x="5638800" y="5791199"/>
            <a:ext cx="2054225" cy="422275"/>
          </a:xfrm>
          <a:prstGeom prst="borderCallout2">
            <a:avLst>
              <a:gd name="adj1" fmla="val 27069"/>
              <a:gd name="adj2" fmla="val -3708"/>
              <a:gd name="adj3" fmla="val 24491"/>
              <a:gd name="adj4" fmla="val -66349"/>
              <a:gd name="adj5" fmla="val -74113"/>
              <a:gd name="adj6" fmla="val -8306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Click </a:t>
            </a:r>
            <a:r>
              <a:rPr lang="en-US" sz="1000" dirty="0">
                <a:latin typeface="Arial" charset="0"/>
              </a:rPr>
              <a:t>here to initiate</a:t>
            </a:r>
          </a:p>
        </p:txBody>
      </p:sp>
    </p:spTree>
    <p:extLst>
      <p:ext uri="{BB962C8B-B14F-4D97-AF65-F5344CB8AC3E}">
        <p14:creationId xmlns:p14="http://schemas.microsoft.com/office/powerpoint/2010/main" val="36406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9" y="461962"/>
            <a:ext cx="8811275" cy="52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5105400" y="461963"/>
            <a:ext cx="2054225" cy="685800"/>
          </a:xfrm>
          <a:prstGeom prst="borderCallout2">
            <a:avLst>
              <a:gd name="adj1" fmla="val 46919"/>
              <a:gd name="adj2" fmla="val 1"/>
              <a:gd name="adj3" fmla="val 45332"/>
              <a:gd name="adj4" fmla="val -41586"/>
              <a:gd name="adj5" fmla="val 274497"/>
              <a:gd name="adj6" fmla="val -9950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>
                <a:latin typeface="Arial" charset="0"/>
              </a:rPr>
              <a:t>Please </a:t>
            </a:r>
            <a:r>
              <a:rPr lang="en-US" sz="1000" dirty="0" smtClean="0">
                <a:latin typeface="Arial" charset="0"/>
              </a:rPr>
              <a:t>fill in your personal information, you can use the language both Chinese and </a:t>
            </a:r>
            <a:r>
              <a:rPr lang="en-US" sz="1000" dirty="0" smtClean="0">
                <a:latin typeface="Arial" charset="0"/>
              </a:rPr>
              <a:t>English </a:t>
            </a:r>
            <a:r>
              <a:rPr lang="zh-CN" altLang="en-US" sz="1000" dirty="0" smtClean="0">
                <a:latin typeface="Arial" charset="0"/>
              </a:rPr>
              <a:t>中英文都可以</a:t>
            </a:r>
            <a:endParaRPr lang="en-US" sz="1000" dirty="0">
              <a:latin typeface="Arial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3657600" y="5998028"/>
            <a:ext cx="2054225" cy="402771"/>
          </a:xfrm>
          <a:prstGeom prst="borderCallout2">
            <a:avLst>
              <a:gd name="adj1" fmla="val -3531"/>
              <a:gd name="adj2" fmla="val 50344"/>
              <a:gd name="adj3" fmla="val -93217"/>
              <a:gd name="adj4" fmla="val 80808"/>
              <a:gd name="adj5" fmla="val -174646"/>
              <a:gd name="adj6" fmla="val 1271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Once complete this part, please save first, then continue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3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17033" cy="537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56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3863"/>
            <a:ext cx="8971915" cy="544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2488882" y="5373400"/>
            <a:ext cx="2054225" cy="1183943"/>
          </a:xfrm>
          <a:prstGeom prst="borderCallout2">
            <a:avLst>
              <a:gd name="adj1" fmla="val 1681"/>
              <a:gd name="adj2" fmla="val 46105"/>
              <a:gd name="adj3" fmla="val -18650"/>
              <a:gd name="adj4" fmla="val 16830"/>
              <a:gd name="adj5" fmla="val -32295"/>
              <a:gd name="adj6" fmla="val -6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000" dirty="0" err="1" smtClean="0">
                <a:latin typeface="Arial" charset="0"/>
              </a:rPr>
              <a:t>Pls</a:t>
            </a:r>
            <a:r>
              <a:rPr lang="en-US" sz="1000" dirty="0" smtClean="0">
                <a:latin typeface="Arial" charset="0"/>
              </a:rPr>
              <a:t> click here if need add more education </a:t>
            </a:r>
            <a:r>
              <a:rPr lang="en-US" sz="1000" dirty="0" smtClean="0">
                <a:latin typeface="Arial" charset="0"/>
              </a:rPr>
              <a:t>information.</a:t>
            </a:r>
            <a:r>
              <a:rPr lang="en-US" sz="1000" dirty="0"/>
              <a:t>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It </a:t>
            </a:r>
            <a:r>
              <a:rPr lang="en-US" sz="1000" dirty="0"/>
              <a:t>covers the education from associate </a:t>
            </a:r>
            <a:r>
              <a:rPr lang="en-US" sz="1000" dirty="0" smtClean="0"/>
              <a:t>diploma</a:t>
            </a:r>
            <a:r>
              <a:rPr lang="zh-CN" altLang="en-US" sz="1000" dirty="0" smtClean="0"/>
              <a:t> </a:t>
            </a:r>
            <a:r>
              <a:rPr lang="en-US" sz="1000" dirty="0" smtClean="0"/>
              <a:t>to </a:t>
            </a:r>
            <a:r>
              <a:rPr lang="en-US" sz="1000" dirty="0"/>
              <a:t>the highest academic qualification. </a:t>
            </a:r>
            <a:r>
              <a:rPr lang="zh-CN" altLang="en-US" sz="1000" dirty="0"/>
              <a:t>最低</a:t>
            </a:r>
            <a:r>
              <a:rPr lang="zh-CN" altLang="en-US" sz="1000" dirty="0" smtClean="0"/>
              <a:t>大专（若有）起至最高学历</a:t>
            </a:r>
            <a:endParaRPr lang="en-US" sz="1000" dirty="0" smtClean="0">
              <a:latin typeface="Arial" charset="0"/>
            </a:endParaRPr>
          </a:p>
          <a:p>
            <a:pPr algn="ctr"/>
            <a:endParaRPr lang="en-US" sz="1000" dirty="0">
              <a:latin typeface="Arial" charset="0"/>
            </a:endParaRPr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5344886" y="6063343"/>
            <a:ext cx="2054225" cy="402771"/>
          </a:xfrm>
          <a:prstGeom prst="borderCallout2">
            <a:avLst>
              <a:gd name="adj1" fmla="val -3531"/>
              <a:gd name="adj2" fmla="val 50344"/>
              <a:gd name="adj3" fmla="val -77000"/>
              <a:gd name="adj4" fmla="val 50602"/>
              <a:gd name="adj5" fmla="val -163836"/>
              <a:gd name="adj6" fmla="val 4922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smtClean="0">
                <a:latin typeface="Arial" charset="0"/>
              </a:rPr>
              <a:t>Once complete this part, please save first, then continue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457200"/>
            <a:ext cx="8817285" cy="536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6335486" y="4648200"/>
            <a:ext cx="2054225" cy="342900"/>
          </a:xfrm>
          <a:prstGeom prst="borderCallout2">
            <a:avLst>
              <a:gd name="adj1" fmla="val 42157"/>
              <a:gd name="adj2" fmla="val -1058"/>
              <a:gd name="adj3" fmla="val 50412"/>
              <a:gd name="adj4" fmla="val -9808"/>
              <a:gd name="adj5" fmla="val 51479"/>
              <a:gd name="adj6" fmla="val -2655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 dirty="0" err="1" smtClean="0">
                <a:latin typeface="Arial" charset="0"/>
              </a:rPr>
              <a:t>Pls</a:t>
            </a:r>
            <a:r>
              <a:rPr lang="en-US" sz="1000" dirty="0" smtClean="0">
                <a:latin typeface="Arial" charset="0"/>
              </a:rPr>
              <a:t> start from current or most recent employment</a:t>
            </a:r>
            <a:endParaRPr lang="en-US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8150"/>
            <a:ext cx="8947888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320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520</TotalTime>
  <Words>236</Words>
  <Application>Microsoft Office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方正舒体</vt:lpstr>
      <vt:lpstr>Arial</vt:lpstr>
      <vt:lpstr>Clarity</vt:lpstr>
      <vt:lpstr>Background Check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Check System</dc:title>
  <dc:creator>Tina Wan</dc:creator>
  <cp:lastModifiedBy>Susan Wang</cp:lastModifiedBy>
  <cp:revision>17</cp:revision>
  <dcterms:created xsi:type="dcterms:W3CDTF">2006-08-16T00:00:00Z</dcterms:created>
  <dcterms:modified xsi:type="dcterms:W3CDTF">2015-10-20T03:38:40Z</dcterms:modified>
</cp:coreProperties>
</file>