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74ce0989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74ce0989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74ce098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74ce098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74ce0989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74ce0989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4ce0989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74ce0989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74ce0989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74ce0989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4ce0989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4ce0989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4ce0989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74ce0989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74ce0989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74ce0989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74ce0989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74ce0989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4ce098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4ce098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74ce098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74ce098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74ce0989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74ce0989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74ce0989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74ce0989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74ce0989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74ce0989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74ce0989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74ce0989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74ce0989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74ce0989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4ce0989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4ce0989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74ce0989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74ce0989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74ce0989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74ce0989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74ce0989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74ce0989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74ce0989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74ce0989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4ce098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4ce098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74ce0989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74ce0989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74ce0989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374ce0989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74ce0989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74ce0989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74ce0989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74ce0989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74ce098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74ce098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74ce0989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74ce0989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74ce0989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374ce0989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74ce0989e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74ce0989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74ce0989e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374ce0989e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74ce0989e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74ce0989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74ce098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74ce098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374ce0989e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374ce0989e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74ce0989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374ce0989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374ce0989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374ce0989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74ce0989e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374ce0989e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74ce0989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374ce0989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374ce0989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374ce0989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374ce0989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374ce0989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74ce0989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74ce0989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74ce0989e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74ce0989e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374ce0989e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374ce0989e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4ce098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74ce098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374ce0989e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374ce0989e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374ce0989e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374ce0989e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74ce0989e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374ce0989e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374ce0989e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374ce0989e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74ce0989e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374ce0989e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74ce0989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74ce098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74ce0989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74ce0989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4ce0989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74ce098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4ce098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4ce098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0" Type="http://schemas.openxmlformats.org/officeDocument/2006/relationships/image" Target="../media/image14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0" Type="http://schemas.openxmlformats.org/officeDocument/2006/relationships/image" Target="../media/image14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0" Type="http://schemas.openxmlformats.org/officeDocument/2006/relationships/image" Target="../media/image14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2" Type="http://schemas.openxmlformats.org/officeDocument/2006/relationships/image" Target="../media/image15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3" Type="http://schemas.openxmlformats.org/officeDocument/2006/relationships/image" Target="../media/image18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75" y="12513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5600"/>
            <a:ext cx="3686050" cy="3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725" y="3666900"/>
            <a:ext cx="115170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8075" y="2818950"/>
            <a:ext cx="2265400" cy="22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2175" y="2226838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5600"/>
            <a:ext cx="3686050" cy="3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725" y="3666900"/>
            <a:ext cx="115170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8075" y="2818950"/>
            <a:ext cx="2265400" cy="22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195525" y="2015563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5600"/>
            <a:ext cx="3686050" cy="3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725" y="3666900"/>
            <a:ext cx="115170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8075" y="2818950"/>
            <a:ext cx="2265400" cy="22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3284742">
            <a:off x="4248700" y="2446563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5600"/>
            <a:ext cx="3686050" cy="3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725" y="3666900"/>
            <a:ext cx="115170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8075" y="2818950"/>
            <a:ext cx="2265400" cy="22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3284742">
            <a:off x="4248700" y="2446563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400" y="2818950"/>
            <a:ext cx="1803475" cy="18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5600"/>
            <a:ext cx="3686050" cy="3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725" y="3666900"/>
            <a:ext cx="115170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8075" y="2818950"/>
            <a:ext cx="2265400" cy="22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3284742">
            <a:off x="4248700" y="2446563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400" y="2818950"/>
            <a:ext cx="1803475" cy="18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5600"/>
            <a:ext cx="3686050" cy="3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725" y="3666900"/>
            <a:ext cx="115170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8075" y="2818950"/>
            <a:ext cx="2265400" cy="22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3284742">
            <a:off x="4248700" y="2446563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400" y="2818950"/>
            <a:ext cx="1803475" cy="18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5600"/>
            <a:ext cx="3686050" cy="3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725" y="3666900"/>
            <a:ext cx="115170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8075" y="2818950"/>
            <a:ext cx="2265400" cy="22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3284742">
            <a:off x="4248700" y="244656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0750" y="2950425"/>
            <a:ext cx="457350" cy="4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400" y="2818950"/>
            <a:ext cx="1803475" cy="18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5600"/>
            <a:ext cx="3686050" cy="3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725" y="3666900"/>
            <a:ext cx="115170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8075" y="2818950"/>
            <a:ext cx="2265400" cy="22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3284742">
            <a:off x="4248700" y="244656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0750" y="2950425"/>
            <a:ext cx="457350" cy="4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425" y="1468638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293227">
            <a:off x="274352" y="1725685"/>
            <a:ext cx="275014" cy="27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9650" y="141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45300" y="1410113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75" y="1468638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293227">
            <a:off x="1341152" y="1725685"/>
            <a:ext cx="275014" cy="27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9650" y="141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45300" y="1410113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75" y="12513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325" y="2119675"/>
            <a:ext cx="1803475" cy="18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175" y="1468638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293227">
            <a:off x="2407952" y="1725685"/>
            <a:ext cx="275014" cy="27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9650" y="141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45300" y="1410113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175" y="1468638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293227">
            <a:off x="2407952" y="1725685"/>
            <a:ext cx="275014" cy="27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9650" y="141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260078">
            <a:off x="3310087" y="1410125"/>
            <a:ext cx="1077875" cy="10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45300" y="1410113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75" y="907752"/>
            <a:ext cx="3418400" cy="34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52675">
            <a:off x="3175841" y="834120"/>
            <a:ext cx="1029598" cy="122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5927" y="-183723"/>
            <a:ext cx="5327225" cy="53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775" y="1468638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293227">
            <a:off x="2636552" y="1725685"/>
            <a:ext cx="275014" cy="27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9650" y="141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260078">
            <a:off x="3538687" y="1410125"/>
            <a:ext cx="1077875" cy="10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45300" y="141011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532101">
            <a:off x="4700625" y="1862300"/>
            <a:ext cx="931775" cy="9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775" y="1468638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293227">
            <a:off x="2636552" y="1725685"/>
            <a:ext cx="275014" cy="27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9650" y="141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260078">
            <a:off x="3538687" y="1410125"/>
            <a:ext cx="1077875" cy="10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45300" y="141011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532101">
            <a:off x="4700625" y="1862300"/>
            <a:ext cx="931775" cy="9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78275" y="278175"/>
            <a:ext cx="1824175" cy="18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775" y="1468638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293227">
            <a:off x="2636552" y="1725685"/>
            <a:ext cx="275014" cy="27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9650" y="141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260078">
            <a:off x="3538687" y="1410125"/>
            <a:ext cx="1077875" cy="10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45300" y="141011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532101">
            <a:off x="4700625" y="1862300"/>
            <a:ext cx="931775" cy="9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775" y="1468638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293227">
            <a:off x="2636552" y="1725685"/>
            <a:ext cx="275014" cy="27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9650" y="141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260078">
            <a:off x="3538687" y="1410125"/>
            <a:ext cx="1077875" cy="10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45300" y="141011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532101">
            <a:off x="4700625" y="1862300"/>
            <a:ext cx="931775" cy="9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/>
          <p:nvPr/>
        </p:nvSpPr>
        <p:spPr>
          <a:xfrm>
            <a:off x="2751400" y="409775"/>
            <a:ext cx="4074300" cy="65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20560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275" y="3738000"/>
            <a:ext cx="972500" cy="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00" y="2883500"/>
            <a:ext cx="972500" cy="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275" y="2415400"/>
            <a:ext cx="972500" cy="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501" y="1782651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20560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275" y="3738000"/>
            <a:ext cx="972500" cy="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00" y="2883500"/>
            <a:ext cx="972500" cy="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275" y="2415400"/>
            <a:ext cx="972500" cy="9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/>
          <p:nvPr/>
        </p:nvSpPr>
        <p:spPr>
          <a:xfrm>
            <a:off x="2681850" y="2883500"/>
            <a:ext cx="3628800" cy="65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200" y="19410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501" y="1782651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20560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275" y="3738000"/>
            <a:ext cx="972500" cy="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00" y="2883500"/>
            <a:ext cx="972500" cy="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275" y="2415400"/>
            <a:ext cx="972500" cy="9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1"/>
          <p:cNvSpPr/>
          <p:nvPr/>
        </p:nvSpPr>
        <p:spPr>
          <a:xfrm>
            <a:off x="2681850" y="2883500"/>
            <a:ext cx="3628800" cy="65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200" y="19410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501" y="1782651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1"/>
          <p:cNvSpPr txBox="1"/>
          <p:nvPr/>
        </p:nvSpPr>
        <p:spPr>
          <a:xfrm>
            <a:off x="743425" y="1402200"/>
            <a:ext cx="193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LOW TRUST</a:t>
            </a:r>
            <a:endParaRPr b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75" y="12513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325" y="2119675"/>
            <a:ext cx="1803475" cy="18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20560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275" y="3738000"/>
            <a:ext cx="972500" cy="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00" y="2883500"/>
            <a:ext cx="972500" cy="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275" y="2415400"/>
            <a:ext cx="972500" cy="9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2"/>
          <p:cNvSpPr/>
          <p:nvPr/>
        </p:nvSpPr>
        <p:spPr>
          <a:xfrm>
            <a:off x="2681850" y="2883500"/>
            <a:ext cx="3628800" cy="65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200" y="19410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501" y="1782651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2"/>
          <p:cNvSpPr txBox="1"/>
          <p:nvPr/>
        </p:nvSpPr>
        <p:spPr>
          <a:xfrm>
            <a:off x="743425" y="1402200"/>
            <a:ext cx="193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LOW TRUST</a:t>
            </a:r>
            <a:endParaRPr b="1" sz="2300"/>
          </a:p>
        </p:txBody>
      </p:sp>
      <p:sp>
        <p:nvSpPr>
          <p:cNvPr id="360" name="Google Shape;360;p42"/>
          <p:cNvSpPr txBox="1"/>
          <p:nvPr/>
        </p:nvSpPr>
        <p:spPr>
          <a:xfrm>
            <a:off x="6310525" y="140220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</a:t>
            </a:r>
            <a:r>
              <a:rPr b="1" lang="en" sz="2300"/>
              <a:t>TRUST</a:t>
            </a:r>
            <a:endParaRPr b="1" sz="2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150" y="1814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75" y="1814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2375" y="2739675"/>
            <a:ext cx="690775" cy="6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3"/>
          <p:cNvSpPr txBox="1"/>
          <p:nvPr/>
        </p:nvSpPr>
        <p:spPr>
          <a:xfrm>
            <a:off x="6433600" y="2815650"/>
            <a:ext cx="193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LOW TRUST</a:t>
            </a:r>
            <a:endParaRPr b="1" sz="2300"/>
          </a:p>
        </p:txBody>
      </p:sp>
      <p:sp>
        <p:nvSpPr>
          <p:cNvPr id="369" name="Google Shape;369;p43"/>
          <p:cNvSpPr txBox="1"/>
          <p:nvPr/>
        </p:nvSpPr>
        <p:spPr>
          <a:xfrm>
            <a:off x="975125" y="2815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150" y="1814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75" y="1814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2375" y="2739675"/>
            <a:ext cx="690775" cy="6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4"/>
          <p:cNvSpPr/>
          <p:nvPr/>
        </p:nvSpPr>
        <p:spPr>
          <a:xfrm>
            <a:off x="3301675" y="2903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4"/>
          <p:cNvSpPr txBox="1"/>
          <p:nvPr/>
        </p:nvSpPr>
        <p:spPr>
          <a:xfrm>
            <a:off x="6433600" y="2815650"/>
            <a:ext cx="193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LOW TRUST</a:t>
            </a:r>
            <a:endParaRPr b="1" sz="2300"/>
          </a:p>
        </p:txBody>
      </p:sp>
      <p:sp>
        <p:nvSpPr>
          <p:cNvPr id="379" name="Google Shape;379;p44"/>
          <p:cNvSpPr txBox="1"/>
          <p:nvPr/>
        </p:nvSpPr>
        <p:spPr>
          <a:xfrm>
            <a:off x="975125" y="2815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150" y="1814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75" y="1814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2375" y="2739675"/>
            <a:ext cx="690775" cy="6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5"/>
          <p:cNvSpPr/>
          <p:nvPr/>
        </p:nvSpPr>
        <p:spPr>
          <a:xfrm>
            <a:off x="3301675" y="2903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5"/>
          <p:cNvSpPr/>
          <p:nvPr/>
        </p:nvSpPr>
        <p:spPr>
          <a:xfrm>
            <a:off x="5198575" y="2903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4238" y="503450"/>
            <a:ext cx="1522775" cy="15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8513" y="579526"/>
            <a:ext cx="1522775" cy="152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5"/>
          <p:cNvSpPr txBox="1"/>
          <p:nvPr/>
        </p:nvSpPr>
        <p:spPr>
          <a:xfrm>
            <a:off x="6433600" y="2815650"/>
            <a:ext cx="193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LOW TRUST</a:t>
            </a:r>
            <a:endParaRPr b="1" sz="2300"/>
          </a:p>
        </p:txBody>
      </p:sp>
      <p:sp>
        <p:nvSpPr>
          <p:cNvPr id="392" name="Google Shape;392;p45"/>
          <p:cNvSpPr txBox="1"/>
          <p:nvPr/>
        </p:nvSpPr>
        <p:spPr>
          <a:xfrm>
            <a:off x="975125" y="2815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150" y="1814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75" y="1814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2375" y="2739675"/>
            <a:ext cx="690775" cy="6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6"/>
          <p:cNvSpPr/>
          <p:nvPr/>
        </p:nvSpPr>
        <p:spPr>
          <a:xfrm>
            <a:off x="3301675" y="2903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"/>
          <p:cNvSpPr/>
          <p:nvPr/>
        </p:nvSpPr>
        <p:spPr>
          <a:xfrm>
            <a:off x="5198575" y="2903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4238" y="503450"/>
            <a:ext cx="1522775" cy="15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8513" y="579526"/>
            <a:ext cx="1522775" cy="1522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6"/>
          <p:cNvSpPr txBox="1"/>
          <p:nvPr/>
        </p:nvSpPr>
        <p:spPr>
          <a:xfrm>
            <a:off x="6433600" y="2815650"/>
            <a:ext cx="193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LOW TRUST</a:t>
            </a:r>
            <a:endParaRPr b="1" sz="2300"/>
          </a:p>
        </p:txBody>
      </p:sp>
      <p:sp>
        <p:nvSpPr>
          <p:cNvPr id="405" name="Google Shape;405;p46"/>
          <p:cNvSpPr txBox="1"/>
          <p:nvPr/>
        </p:nvSpPr>
        <p:spPr>
          <a:xfrm>
            <a:off x="975125" y="2815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1433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75" y="14337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7"/>
          <p:cNvSpPr/>
          <p:nvPr/>
        </p:nvSpPr>
        <p:spPr>
          <a:xfrm>
            <a:off x="2910850" y="2751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7"/>
          <p:cNvSpPr/>
          <p:nvPr/>
        </p:nvSpPr>
        <p:spPr>
          <a:xfrm>
            <a:off x="5456350" y="2751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"/>
          <p:cNvSpPr txBox="1"/>
          <p:nvPr/>
        </p:nvSpPr>
        <p:spPr>
          <a:xfrm>
            <a:off x="6678700" y="2434650"/>
            <a:ext cx="193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LOW TRUST</a:t>
            </a:r>
            <a:endParaRPr b="1" sz="2300"/>
          </a:p>
        </p:txBody>
      </p:sp>
      <p:sp>
        <p:nvSpPr>
          <p:cNvPr id="415" name="Google Shape;415;p47"/>
          <p:cNvSpPr txBox="1"/>
          <p:nvPr/>
        </p:nvSpPr>
        <p:spPr>
          <a:xfrm>
            <a:off x="664375" y="2434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  <p:sp>
        <p:nvSpPr>
          <p:cNvPr id="416" name="Google Shape;416;p47"/>
          <p:cNvSpPr/>
          <p:nvPr/>
        </p:nvSpPr>
        <p:spPr>
          <a:xfrm flipH="1">
            <a:off x="5456350" y="216195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7"/>
          <p:cNvSpPr/>
          <p:nvPr/>
        </p:nvSpPr>
        <p:spPr>
          <a:xfrm flipH="1">
            <a:off x="2910850" y="216195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25" y="1966950"/>
            <a:ext cx="1580575" cy="1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1433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875" y="14337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8"/>
          <p:cNvSpPr/>
          <p:nvPr/>
        </p:nvSpPr>
        <p:spPr>
          <a:xfrm>
            <a:off x="2910850" y="2751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8"/>
          <p:cNvSpPr/>
          <p:nvPr/>
        </p:nvSpPr>
        <p:spPr>
          <a:xfrm>
            <a:off x="5456350" y="2751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8"/>
          <p:cNvSpPr txBox="1"/>
          <p:nvPr/>
        </p:nvSpPr>
        <p:spPr>
          <a:xfrm>
            <a:off x="6678700" y="2434650"/>
            <a:ext cx="193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LOW TRUST</a:t>
            </a:r>
            <a:endParaRPr b="1" sz="2300"/>
          </a:p>
        </p:txBody>
      </p:sp>
      <p:sp>
        <p:nvSpPr>
          <p:cNvPr id="428" name="Google Shape;428;p48"/>
          <p:cNvSpPr txBox="1"/>
          <p:nvPr/>
        </p:nvSpPr>
        <p:spPr>
          <a:xfrm>
            <a:off x="664375" y="2434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  <p:sp>
        <p:nvSpPr>
          <p:cNvPr id="429" name="Google Shape;429;p48"/>
          <p:cNvSpPr/>
          <p:nvPr/>
        </p:nvSpPr>
        <p:spPr>
          <a:xfrm flipH="1">
            <a:off x="5456350" y="216195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8"/>
          <p:cNvSpPr/>
          <p:nvPr/>
        </p:nvSpPr>
        <p:spPr>
          <a:xfrm flipH="1">
            <a:off x="2910850" y="216195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25" y="1966950"/>
            <a:ext cx="1580575" cy="1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1433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875" y="14337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9"/>
          <p:cNvSpPr/>
          <p:nvPr/>
        </p:nvSpPr>
        <p:spPr>
          <a:xfrm>
            <a:off x="2910850" y="2751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9"/>
          <p:cNvSpPr/>
          <p:nvPr/>
        </p:nvSpPr>
        <p:spPr>
          <a:xfrm>
            <a:off x="5456350" y="2751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9"/>
          <p:cNvSpPr txBox="1"/>
          <p:nvPr/>
        </p:nvSpPr>
        <p:spPr>
          <a:xfrm>
            <a:off x="6678700" y="2434650"/>
            <a:ext cx="193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LOW TRUST</a:t>
            </a:r>
            <a:endParaRPr b="1" sz="2300"/>
          </a:p>
        </p:txBody>
      </p:sp>
      <p:sp>
        <p:nvSpPr>
          <p:cNvPr id="441" name="Google Shape;441;p49"/>
          <p:cNvSpPr txBox="1"/>
          <p:nvPr/>
        </p:nvSpPr>
        <p:spPr>
          <a:xfrm>
            <a:off x="664375" y="2434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  <p:sp>
        <p:nvSpPr>
          <p:cNvPr id="442" name="Google Shape;442;p49"/>
          <p:cNvSpPr/>
          <p:nvPr/>
        </p:nvSpPr>
        <p:spPr>
          <a:xfrm flipH="1">
            <a:off x="5456350" y="216195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9"/>
          <p:cNvSpPr/>
          <p:nvPr/>
        </p:nvSpPr>
        <p:spPr>
          <a:xfrm flipH="1">
            <a:off x="2910850" y="216195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25" y="1966950"/>
            <a:ext cx="1580575" cy="1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75" y="14337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0"/>
          <p:cNvSpPr/>
          <p:nvPr/>
        </p:nvSpPr>
        <p:spPr>
          <a:xfrm>
            <a:off x="2910850" y="2751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0"/>
          <p:cNvSpPr/>
          <p:nvPr/>
        </p:nvSpPr>
        <p:spPr>
          <a:xfrm>
            <a:off x="5456350" y="275160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664375" y="2434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  <p:sp>
        <p:nvSpPr>
          <p:cNvPr id="453" name="Google Shape;453;p50"/>
          <p:cNvSpPr/>
          <p:nvPr/>
        </p:nvSpPr>
        <p:spPr>
          <a:xfrm flipH="1">
            <a:off x="5456350" y="216195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0"/>
          <p:cNvSpPr/>
          <p:nvPr/>
        </p:nvSpPr>
        <p:spPr>
          <a:xfrm flipH="1">
            <a:off x="2910850" y="2161950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0" y="1328488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25" y="1966950"/>
            <a:ext cx="1580575" cy="1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75" y="14337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1"/>
          <p:cNvSpPr txBox="1"/>
          <p:nvPr/>
        </p:nvSpPr>
        <p:spPr>
          <a:xfrm>
            <a:off x="664375" y="2434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  <p:sp>
        <p:nvSpPr>
          <p:cNvPr id="463" name="Google Shape;463;p51"/>
          <p:cNvSpPr/>
          <p:nvPr/>
        </p:nvSpPr>
        <p:spPr>
          <a:xfrm flipH="1">
            <a:off x="2910850" y="2552338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25" y="191950"/>
            <a:ext cx="1241775" cy="12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1"/>
          <p:cNvSpPr/>
          <p:nvPr/>
        </p:nvSpPr>
        <p:spPr>
          <a:xfrm flipH="1" rot="-1788774">
            <a:off x="5386253" y="1073294"/>
            <a:ext cx="1849471" cy="4097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775" y="12513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325" y="2119675"/>
            <a:ext cx="1803475" cy="18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25" y="1966950"/>
            <a:ext cx="1580575" cy="1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75" y="14337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2"/>
          <p:cNvSpPr txBox="1"/>
          <p:nvPr/>
        </p:nvSpPr>
        <p:spPr>
          <a:xfrm>
            <a:off x="664375" y="2434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  <p:sp>
        <p:nvSpPr>
          <p:cNvPr id="473" name="Google Shape;473;p52"/>
          <p:cNvSpPr/>
          <p:nvPr/>
        </p:nvSpPr>
        <p:spPr>
          <a:xfrm flipH="1">
            <a:off x="5456325" y="2161950"/>
            <a:ext cx="18495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2"/>
          <p:cNvSpPr/>
          <p:nvPr/>
        </p:nvSpPr>
        <p:spPr>
          <a:xfrm flipH="1">
            <a:off x="2910850" y="2552338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5" name="Google Shape;47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25" y="191950"/>
            <a:ext cx="1241775" cy="12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25" y="1745963"/>
            <a:ext cx="1241775" cy="12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flipH="1" rot="-1788774">
            <a:off x="5386253" y="1073294"/>
            <a:ext cx="1849471" cy="4097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25" y="1966950"/>
            <a:ext cx="1580575" cy="1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75" y="14337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3"/>
          <p:cNvSpPr txBox="1"/>
          <p:nvPr/>
        </p:nvSpPr>
        <p:spPr>
          <a:xfrm>
            <a:off x="664375" y="2434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  <p:sp>
        <p:nvSpPr>
          <p:cNvPr id="485" name="Google Shape;485;p53"/>
          <p:cNvSpPr/>
          <p:nvPr/>
        </p:nvSpPr>
        <p:spPr>
          <a:xfrm flipH="1">
            <a:off x="5456325" y="2161950"/>
            <a:ext cx="18495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3"/>
          <p:cNvSpPr/>
          <p:nvPr/>
        </p:nvSpPr>
        <p:spPr>
          <a:xfrm flipH="1">
            <a:off x="2910850" y="2552338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25" y="191950"/>
            <a:ext cx="1241775" cy="12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25" y="1745963"/>
            <a:ext cx="1241775" cy="12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25" y="3376950"/>
            <a:ext cx="1241775" cy="12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3"/>
          <p:cNvSpPr/>
          <p:nvPr/>
        </p:nvSpPr>
        <p:spPr>
          <a:xfrm flipH="1" rot="-1788774">
            <a:off x="5386253" y="1073294"/>
            <a:ext cx="1849471" cy="4097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3"/>
          <p:cNvSpPr/>
          <p:nvPr/>
        </p:nvSpPr>
        <p:spPr>
          <a:xfrm flipH="1" rot="1425011">
            <a:off x="5456310" y="3526135"/>
            <a:ext cx="1849537" cy="4099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25" y="1966950"/>
            <a:ext cx="1580575" cy="1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75" y="14337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4"/>
          <p:cNvSpPr txBox="1"/>
          <p:nvPr/>
        </p:nvSpPr>
        <p:spPr>
          <a:xfrm>
            <a:off x="664375" y="2434650"/>
            <a:ext cx="21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HIGH TRUST</a:t>
            </a:r>
            <a:endParaRPr b="1" sz="2300"/>
          </a:p>
        </p:txBody>
      </p:sp>
      <p:sp>
        <p:nvSpPr>
          <p:cNvPr id="499" name="Google Shape;499;p54"/>
          <p:cNvSpPr/>
          <p:nvPr/>
        </p:nvSpPr>
        <p:spPr>
          <a:xfrm flipH="1">
            <a:off x="5456325" y="2161950"/>
            <a:ext cx="18495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flipH="1">
            <a:off x="2910850" y="2552338"/>
            <a:ext cx="948300" cy="4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25" y="191950"/>
            <a:ext cx="1241775" cy="12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25" y="1745963"/>
            <a:ext cx="1241775" cy="12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25" y="3376950"/>
            <a:ext cx="1241775" cy="12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4"/>
          <p:cNvSpPr/>
          <p:nvPr/>
        </p:nvSpPr>
        <p:spPr>
          <a:xfrm flipH="1" rot="-1788774">
            <a:off x="5386253" y="1073294"/>
            <a:ext cx="1849471" cy="4097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4"/>
          <p:cNvSpPr/>
          <p:nvPr/>
        </p:nvSpPr>
        <p:spPr>
          <a:xfrm flipH="1" rot="1425011">
            <a:off x="5456310" y="3526135"/>
            <a:ext cx="1849537" cy="4099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506" name="Google Shape;50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9150" y="327100"/>
            <a:ext cx="1639850" cy="1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275" y="408713"/>
            <a:ext cx="4138775" cy="41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5"/>
          <p:cNvSpPr/>
          <p:nvPr/>
        </p:nvSpPr>
        <p:spPr>
          <a:xfrm>
            <a:off x="2048900" y="11122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Number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275" y="408713"/>
            <a:ext cx="4138775" cy="41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/>
          <p:nvPr/>
        </p:nvSpPr>
        <p:spPr>
          <a:xfrm>
            <a:off x="2048900" y="11122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Number</a:t>
            </a:r>
            <a:endParaRPr/>
          </a:p>
        </p:txBody>
      </p:sp>
      <p:sp>
        <p:nvSpPr>
          <p:cNvPr id="519" name="Google Shape;519;p56"/>
          <p:cNvSpPr/>
          <p:nvPr/>
        </p:nvSpPr>
        <p:spPr>
          <a:xfrm>
            <a:off x="2048900" y="16456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Location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275" y="408713"/>
            <a:ext cx="4138775" cy="41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7"/>
          <p:cNvSpPr/>
          <p:nvPr/>
        </p:nvSpPr>
        <p:spPr>
          <a:xfrm>
            <a:off x="2048900" y="11122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Number</a:t>
            </a:r>
            <a:endParaRPr/>
          </a:p>
        </p:txBody>
      </p:sp>
      <p:sp>
        <p:nvSpPr>
          <p:cNvPr id="526" name="Google Shape;526;p57"/>
          <p:cNvSpPr/>
          <p:nvPr/>
        </p:nvSpPr>
        <p:spPr>
          <a:xfrm>
            <a:off x="2048900" y="16456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Location</a:t>
            </a:r>
            <a:endParaRPr/>
          </a:p>
        </p:txBody>
      </p:sp>
      <p:sp>
        <p:nvSpPr>
          <p:cNvPr id="527" name="Google Shape;527;p57"/>
          <p:cNvSpPr/>
          <p:nvPr/>
        </p:nvSpPr>
        <p:spPr>
          <a:xfrm>
            <a:off x="2048900" y="21790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DateStamp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275" y="408713"/>
            <a:ext cx="4138775" cy="41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8"/>
          <p:cNvSpPr/>
          <p:nvPr/>
        </p:nvSpPr>
        <p:spPr>
          <a:xfrm>
            <a:off x="2048900" y="11122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Number</a:t>
            </a:r>
            <a:endParaRPr/>
          </a:p>
        </p:txBody>
      </p:sp>
      <p:sp>
        <p:nvSpPr>
          <p:cNvPr id="534" name="Google Shape;534;p58"/>
          <p:cNvSpPr/>
          <p:nvPr/>
        </p:nvSpPr>
        <p:spPr>
          <a:xfrm>
            <a:off x="2048900" y="16456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Location</a:t>
            </a:r>
            <a:endParaRPr/>
          </a:p>
        </p:txBody>
      </p:sp>
      <p:sp>
        <p:nvSpPr>
          <p:cNvPr id="535" name="Google Shape;535;p58"/>
          <p:cNvSpPr/>
          <p:nvPr/>
        </p:nvSpPr>
        <p:spPr>
          <a:xfrm>
            <a:off x="2048900" y="21790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DateStamp</a:t>
            </a:r>
            <a:endParaRPr/>
          </a:p>
        </p:txBody>
      </p:sp>
      <p:sp>
        <p:nvSpPr>
          <p:cNvPr id="536" name="Google Shape;536;p58"/>
          <p:cNvSpPr/>
          <p:nvPr/>
        </p:nvSpPr>
        <p:spPr>
          <a:xfrm>
            <a:off x="2048900" y="27124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in Fahrenheit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275" y="408713"/>
            <a:ext cx="4138775" cy="41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9"/>
          <p:cNvSpPr/>
          <p:nvPr/>
        </p:nvSpPr>
        <p:spPr>
          <a:xfrm>
            <a:off x="2048900" y="11122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Number</a:t>
            </a:r>
            <a:endParaRPr/>
          </a:p>
        </p:txBody>
      </p:sp>
      <p:sp>
        <p:nvSpPr>
          <p:cNvPr id="543" name="Google Shape;543;p59"/>
          <p:cNvSpPr/>
          <p:nvPr/>
        </p:nvSpPr>
        <p:spPr>
          <a:xfrm>
            <a:off x="2048900" y="16456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Location</a:t>
            </a:r>
            <a:endParaRPr/>
          </a:p>
        </p:txBody>
      </p:sp>
      <p:sp>
        <p:nvSpPr>
          <p:cNvPr id="544" name="Google Shape;544;p59"/>
          <p:cNvSpPr/>
          <p:nvPr/>
        </p:nvSpPr>
        <p:spPr>
          <a:xfrm>
            <a:off x="2048900" y="21790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DateStamp</a:t>
            </a:r>
            <a:endParaRPr/>
          </a:p>
        </p:txBody>
      </p:sp>
      <p:sp>
        <p:nvSpPr>
          <p:cNvPr id="545" name="Google Shape;545;p59"/>
          <p:cNvSpPr/>
          <p:nvPr/>
        </p:nvSpPr>
        <p:spPr>
          <a:xfrm>
            <a:off x="2048900" y="2712475"/>
            <a:ext cx="264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in Fahrenheit  </a:t>
            </a:r>
            <a:endParaRPr/>
          </a:p>
        </p:txBody>
      </p:sp>
      <p:sp>
        <p:nvSpPr>
          <p:cNvPr id="546" name="Google Shape;546;p59"/>
          <p:cNvSpPr/>
          <p:nvPr/>
        </p:nvSpPr>
        <p:spPr>
          <a:xfrm>
            <a:off x="4894175" y="1112275"/>
            <a:ext cx="12993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7" name="Google Shape;547;p59"/>
          <p:cNvSpPr/>
          <p:nvPr/>
        </p:nvSpPr>
        <p:spPr>
          <a:xfrm>
            <a:off x="4894175" y="1645675"/>
            <a:ext cx="12993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 12345678</a:t>
            </a:r>
            <a:endParaRPr/>
          </a:p>
        </p:txBody>
      </p:sp>
      <p:sp>
        <p:nvSpPr>
          <p:cNvPr id="548" name="Google Shape;548;p59"/>
          <p:cNvSpPr/>
          <p:nvPr/>
        </p:nvSpPr>
        <p:spPr>
          <a:xfrm>
            <a:off x="4894175" y="2179075"/>
            <a:ext cx="12993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8/13/2022</a:t>
            </a:r>
            <a:endParaRPr/>
          </a:p>
        </p:txBody>
      </p:sp>
      <p:sp>
        <p:nvSpPr>
          <p:cNvPr id="549" name="Google Shape;549;p59"/>
          <p:cNvSpPr/>
          <p:nvPr/>
        </p:nvSpPr>
        <p:spPr>
          <a:xfrm>
            <a:off x="4894175" y="2712475"/>
            <a:ext cx="12993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0"/>
          <p:cNvSpPr/>
          <p:nvPr/>
        </p:nvSpPr>
        <p:spPr>
          <a:xfrm>
            <a:off x="313225" y="152200"/>
            <a:ext cx="16098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Ice Cream</a:t>
            </a:r>
            <a:endParaRPr/>
          </a:p>
        </p:txBody>
      </p:sp>
      <p:cxnSp>
        <p:nvCxnSpPr>
          <p:cNvPr id="555" name="Google Shape;555;p60"/>
          <p:cNvCxnSpPr/>
          <p:nvPr/>
        </p:nvCxnSpPr>
        <p:spPr>
          <a:xfrm flipH="1" rot="-5400000">
            <a:off x="4132950" y="-889825"/>
            <a:ext cx="1124100" cy="112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"/>
          <p:cNvSpPr/>
          <p:nvPr/>
        </p:nvSpPr>
        <p:spPr>
          <a:xfrm>
            <a:off x="313225" y="152200"/>
            <a:ext cx="16098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Ice Cream</a:t>
            </a:r>
            <a:endParaRPr/>
          </a:p>
        </p:txBody>
      </p:sp>
      <p:sp>
        <p:nvSpPr>
          <p:cNvPr id="561" name="Google Shape;561;p61"/>
          <p:cNvSpPr/>
          <p:nvPr/>
        </p:nvSpPr>
        <p:spPr>
          <a:xfrm>
            <a:off x="313225" y="12996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Mint Chip?</a:t>
            </a:r>
            <a:endParaRPr/>
          </a:p>
        </p:txBody>
      </p:sp>
      <p:cxnSp>
        <p:nvCxnSpPr>
          <p:cNvPr id="562" name="Google Shape;562;p61"/>
          <p:cNvCxnSpPr>
            <a:stCxn id="560" idx="2"/>
            <a:endCxn id="561" idx="0"/>
          </p:cNvCxnSpPr>
          <p:nvPr/>
        </p:nvCxnSpPr>
        <p:spPr>
          <a:xfrm>
            <a:off x="1118125" y="796300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775" y="12513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325" y="2119675"/>
            <a:ext cx="1803475" cy="18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2"/>
          <p:cNvSpPr/>
          <p:nvPr/>
        </p:nvSpPr>
        <p:spPr>
          <a:xfrm>
            <a:off x="313225" y="152200"/>
            <a:ext cx="16098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Ice Cream</a:t>
            </a:r>
            <a:endParaRPr/>
          </a:p>
        </p:txBody>
      </p:sp>
      <p:sp>
        <p:nvSpPr>
          <p:cNvPr id="568" name="Google Shape;568;p62"/>
          <p:cNvSpPr/>
          <p:nvPr/>
        </p:nvSpPr>
        <p:spPr>
          <a:xfrm>
            <a:off x="313225" y="12996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Mint Chip?</a:t>
            </a:r>
            <a:endParaRPr/>
          </a:p>
        </p:txBody>
      </p:sp>
      <p:sp>
        <p:nvSpPr>
          <p:cNvPr id="569" name="Google Shape;569;p62"/>
          <p:cNvSpPr/>
          <p:nvPr/>
        </p:nvSpPr>
        <p:spPr>
          <a:xfrm>
            <a:off x="2704575" y="1053750"/>
            <a:ext cx="948300" cy="94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570" name="Google Shape;570;p62"/>
          <p:cNvCxnSpPr>
            <a:stCxn id="567" idx="2"/>
            <a:endCxn id="568" idx="0"/>
          </p:cNvCxnSpPr>
          <p:nvPr/>
        </p:nvCxnSpPr>
        <p:spPr>
          <a:xfrm>
            <a:off x="1118125" y="796300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62"/>
          <p:cNvCxnSpPr>
            <a:stCxn id="568" idx="3"/>
            <a:endCxn id="569" idx="1"/>
          </p:cNvCxnSpPr>
          <p:nvPr/>
        </p:nvCxnSpPr>
        <p:spPr>
          <a:xfrm>
            <a:off x="1923025" y="1527900"/>
            <a:ext cx="7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62"/>
          <p:cNvSpPr txBox="1"/>
          <p:nvPr/>
        </p:nvSpPr>
        <p:spPr>
          <a:xfrm>
            <a:off x="3587350" y="1186225"/>
            <a:ext cx="6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YES</a:t>
            </a:r>
            <a:endParaRPr/>
          </a:p>
        </p:txBody>
      </p:sp>
      <p:sp>
        <p:nvSpPr>
          <p:cNvPr id="573" name="Google Shape;573;p62"/>
          <p:cNvSpPr txBox="1"/>
          <p:nvPr/>
        </p:nvSpPr>
        <p:spPr>
          <a:xfrm>
            <a:off x="2704525" y="1849800"/>
            <a:ext cx="5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3"/>
          <p:cNvSpPr/>
          <p:nvPr/>
        </p:nvSpPr>
        <p:spPr>
          <a:xfrm>
            <a:off x="313225" y="152200"/>
            <a:ext cx="16098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Ice Cream</a:t>
            </a:r>
            <a:endParaRPr/>
          </a:p>
        </p:txBody>
      </p:sp>
      <p:sp>
        <p:nvSpPr>
          <p:cNvPr id="579" name="Google Shape;579;p63"/>
          <p:cNvSpPr/>
          <p:nvPr/>
        </p:nvSpPr>
        <p:spPr>
          <a:xfrm>
            <a:off x="313225" y="12996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Mint Chip?</a:t>
            </a:r>
            <a:endParaRPr/>
          </a:p>
        </p:txBody>
      </p:sp>
      <p:sp>
        <p:nvSpPr>
          <p:cNvPr id="580" name="Google Shape;580;p63"/>
          <p:cNvSpPr/>
          <p:nvPr/>
        </p:nvSpPr>
        <p:spPr>
          <a:xfrm>
            <a:off x="2704575" y="1053750"/>
            <a:ext cx="948300" cy="94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581" name="Google Shape;581;p63"/>
          <p:cNvCxnSpPr>
            <a:stCxn id="578" idx="2"/>
            <a:endCxn id="579" idx="0"/>
          </p:cNvCxnSpPr>
          <p:nvPr/>
        </p:nvCxnSpPr>
        <p:spPr>
          <a:xfrm>
            <a:off x="1118125" y="796300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63"/>
          <p:cNvCxnSpPr>
            <a:stCxn id="579" idx="3"/>
            <a:endCxn id="580" idx="1"/>
          </p:cNvCxnSpPr>
          <p:nvPr/>
        </p:nvCxnSpPr>
        <p:spPr>
          <a:xfrm>
            <a:off x="1923025" y="1527900"/>
            <a:ext cx="7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63"/>
          <p:cNvSpPr/>
          <p:nvPr/>
        </p:nvSpPr>
        <p:spPr>
          <a:xfrm>
            <a:off x="4177075" y="12996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Mint Chip</a:t>
            </a:r>
            <a:endParaRPr/>
          </a:p>
        </p:txBody>
      </p:sp>
      <p:cxnSp>
        <p:nvCxnSpPr>
          <p:cNvPr id="584" name="Google Shape;584;p63"/>
          <p:cNvCxnSpPr>
            <a:stCxn id="580" idx="3"/>
            <a:endCxn id="583" idx="1"/>
          </p:cNvCxnSpPr>
          <p:nvPr/>
        </p:nvCxnSpPr>
        <p:spPr>
          <a:xfrm>
            <a:off x="3652875" y="1527900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63"/>
          <p:cNvSpPr/>
          <p:nvPr/>
        </p:nvSpPr>
        <p:spPr>
          <a:xfrm>
            <a:off x="7326550" y="2249700"/>
            <a:ext cx="16098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endParaRPr/>
          </a:p>
        </p:txBody>
      </p:sp>
      <p:cxnSp>
        <p:nvCxnSpPr>
          <p:cNvPr id="586" name="Google Shape;586;p63"/>
          <p:cNvCxnSpPr>
            <a:stCxn id="583" idx="3"/>
            <a:endCxn id="585" idx="1"/>
          </p:cNvCxnSpPr>
          <p:nvPr/>
        </p:nvCxnSpPr>
        <p:spPr>
          <a:xfrm>
            <a:off x="5786875" y="1527900"/>
            <a:ext cx="1539600" cy="1044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63"/>
          <p:cNvSpPr txBox="1"/>
          <p:nvPr/>
        </p:nvSpPr>
        <p:spPr>
          <a:xfrm>
            <a:off x="3587350" y="1186225"/>
            <a:ext cx="6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YES</a:t>
            </a:r>
            <a:endParaRPr/>
          </a:p>
        </p:txBody>
      </p:sp>
      <p:sp>
        <p:nvSpPr>
          <p:cNvPr id="588" name="Google Shape;588;p63"/>
          <p:cNvSpPr txBox="1"/>
          <p:nvPr/>
        </p:nvSpPr>
        <p:spPr>
          <a:xfrm>
            <a:off x="2704525" y="1849800"/>
            <a:ext cx="5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4"/>
          <p:cNvSpPr/>
          <p:nvPr/>
        </p:nvSpPr>
        <p:spPr>
          <a:xfrm>
            <a:off x="313225" y="152200"/>
            <a:ext cx="16098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Ice Cream</a:t>
            </a:r>
            <a:endParaRPr/>
          </a:p>
        </p:txBody>
      </p:sp>
      <p:sp>
        <p:nvSpPr>
          <p:cNvPr id="594" name="Google Shape;594;p64"/>
          <p:cNvSpPr/>
          <p:nvPr/>
        </p:nvSpPr>
        <p:spPr>
          <a:xfrm>
            <a:off x="313225" y="12996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Mint Chip?</a:t>
            </a:r>
            <a:endParaRPr/>
          </a:p>
        </p:txBody>
      </p:sp>
      <p:sp>
        <p:nvSpPr>
          <p:cNvPr id="595" name="Google Shape;595;p64"/>
          <p:cNvSpPr/>
          <p:nvPr/>
        </p:nvSpPr>
        <p:spPr>
          <a:xfrm>
            <a:off x="2704575" y="1053750"/>
            <a:ext cx="948300" cy="94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596" name="Google Shape;596;p64"/>
          <p:cNvCxnSpPr>
            <a:stCxn id="593" idx="2"/>
            <a:endCxn id="594" idx="0"/>
          </p:cNvCxnSpPr>
          <p:nvPr/>
        </p:nvCxnSpPr>
        <p:spPr>
          <a:xfrm>
            <a:off x="1118125" y="796300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64"/>
          <p:cNvCxnSpPr>
            <a:stCxn id="594" idx="3"/>
            <a:endCxn id="595" idx="1"/>
          </p:cNvCxnSpPr>
          <p:nvPr/>
        </p:nvCxnSpPr>
        <p:spPr>
          <a:xfrm>
            <a:off x="1923025" y="1527900"/>
            <a:ext cx="7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64"/>
          <p:cNvSpPr/>
          <p:nvPr/>
        </p:nvSpPr>
        <p:spPr>
          <a:xfrm>
            <a:off x="4177075" y="12996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Mint Chip</a:t>
            </a:r>
            <a:endParaRPr/>
          </a:p>
        </p:txBody>
      </p:sp>
      <p:cxnSp>
        <p:nvCxnSpPr>
          <p:cNvPr id="599" name="Google Shape;599;p64"/>
          <p:cNvCxnSpPr>
            <a:stCxn id="595" idx="3"/>
            <a:endCxn id="598" idx="1"/>
          </p:cNvCxnSpPr>
          <p:nvPr/>
        </p:nvCxnSpPr>
        <p:spPr>
          <a:xfrm>
            <a:off x="3652875" y="1527900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64"/>
          <p:cNvSpPr/>
          <p:nvPr/>
        </p:nvSpPr>
        <p:spPr>
          <a:xfrm>
            <a:off x="7326550" y="2249700"/>
            <a:ext cx="16098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endParaRPr/>
          </a:p>
        </p:txBody>
      </p:sp>
      <p:cxnSp>
        <p:nvCxnSpPr>
          <p:cNvPr id="601" name="Google Shape;601;p64"/>
          <p:cNvCxnSpPr>
            <a:stCxn id="598" idx="3"/>
            <a:endCxn id="600" idx="1"/>
          </p:cNvCxnSpPr>
          <p:nvPr/>
        </p:nvCxnSpPr>
        <p:spPr>
          <a:xfrm>
            <a:off x="5786875" y="1527900"/>
            <a:ext cx="1539600" cy="1044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64"/>
          <p:cNvSpPr txBox="1"/>
          <p:nvPr/>
        </p:nvSpPr>
        <p:spPr>
          <a:xfrm>
            <a:off x="3587350" y="1186225"/>
            <a:ext cx="6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YES</a:t>
            </a:r>
            <a:endParaRPr/>
          </a:p>
        </p:txBody>
      </p:sp>
      <p:sp>
        <p:nvSpPr>
          <p:cNvPr id="603" name="Google Shape;603;p64"/>
          <p:cNvSpPr txBox="1"/>
          <p:nvPr/>
        </p:nvSpPr>
        <p:spPr>
          <a:xfrm>
            <a:off x="2704525" y="1849800"/>
            <a:ext cx="5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</a:t>
            </a:r>
            <a:endParaRPr/>
          </a:p>
        </p:txBody>
      </p:sp>
      <p:sp>
        <p:nvSpPr>
          <p:cNvPr id="604" name="Google Shape;604;p64"/>
          <p:cNvSpPr/>
          <p:nvPr/>
        </p:nvSpPr>
        <p:spPr>
          <a:xfrm>
            <a:off x="313225" y="268135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</a:t>
            </a:r>
            <a:endParaRPr/>
          </a:p>
        </p:txBody>
      </p:sp>
      <p:cxnSp>
        <p:nvCxnSpPr>
          <p:cNvPr id="605" name="Google Shape;605;p64"/>
          <p:cNvCxnSpPr>
            <a:stCxn id="595" idx="2"/>
            <a:endCxn id="604" idx="0"/>
          </p:cNvCxnSpPr>
          <p:nvPr/>
        </p:nvCxnSpPr>
        <p:spPr>
          <a:xfrm rot="5400000">
            <a:off x="1808775" y="1311300"/>
            <a:ext cx="679200" cy="20607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/>
          <p:nvPr/>
        </p:nvSpPr>
        <p:spPr>
          <a:xfrm>
            <a:off x="313225" y="152200"/>
            <a:ext cx="16098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Ice Cream</a:t>
            </a:r>
            <a:endParaRPr/>
          </a:p>
        </p:txBody>
      </p:sp>
      <p:sp>
        <p:nvSpPr>
          <p:cNvPr id="611" name="Google Shape;611;p65"/>
          <p:cNvSpPr/>
          <p:nvPr/>
        </p:nvSpPr>
        <p:spPr>
          <a:xfrm>
            <a:off x="313225" y="12996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Mint Chip?</a:t>
            </a:r>
            <a:endParaRPr/>
          </a:p>
        </p:txBody>
      </p:sp>
      <p:sp>
        <p:nvSpPr>
          <p:cNvPr id="612" name="Google Shape;612;p65"/>
          <p:cNvSpPr/>
          <p:nvPr/>
        </p:nvSpPr>
        <p:spPr>
          <a:xfrm>
            <a:off x="2704575" y="1053750"/>
            <a:ext cx="948300" cy="94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613" name="Google Shape;613;p65"/>
          <p:cNvCxnSpPr>
            <a:stCxn id="610" idx="2"/>
            <a:endCxn id="611" idx="0"/>
          </p:cNvCxnSpPr>
          <p:nvPr/>
        </p:nvCxnSpPr>
        <p:spPr>
          <a:xfrm>
            <a:off x="1118125" y="796300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65"/>
          <p:cNvCxnSpPr>
            <a:stCxn id="611" idx="3"/>
            <a:endCxn id="612" idx="1"/>
          </p:cNvCxnSpPr>
          <p:nvPr/>
        </p:nvCxnSpPr>
        <p:spPr>
          <a:xfrm>
            <a:off x="1923025" y="1527900"/>
            <a:ext cx="7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65"/>
          <p:cNvSpPr/>
          <p:nvPr/>
        </p:nvSpPr>
        <p:spPr>
          <a:xfrm>
            <a:off x="4177075" y="12996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Mint Chip</a:t>
            </a:r>
            <a:endParaRPr/>
          </a:p>
        </p:txBody>
      </p:sp>
      <p:cxnSp>
        <p:nvCxnSpPr>
          <p:cNvPr id="616" name="Google Shape;616;p65"/>
          <p:cNvCxnSpPr>
            <a:stCxn id="612" idx="3"/>
            <a:endCxn id="615" idx="1"/>
          </p:cNvCxnSpPr>
          <p:nvPr/>
        </p:nvCxnSpPr>
        <p:spPr>
          <a:xfrm>
            <a:off x="3652875" y="1527900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65"/>
          <p:cNvSpPr/>
          <p:nvPr/>
        </p:nvSpPr>
        <p:spPr>
          <a:xfrm>
            <a:off x="7326550" y="2249700"/>
            <a:ext cx="16098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endParaRPr/>
          </a:p>
        </p:txBody>
      </p:sp>
      <p:cxnSp>
        <p:nvCxnSpPr>
          <p:cNvPr id="618" name="Google Shape;618;p65"/>
          <p:cNvCxnSpPr>
            <a:stCxn id="615" idx="3"/>
            <a:endCxn id="617" idx="1"/>
          </p:cNvCxnSpPr>
          <p:nvPr/>
        </p:nvCxnSpPr>
        <p:spPr>
          <a:xfrm>
            <a:off x="5786875" y="1527900"/>
            <a:ext cx="1539600" cy="1044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65"/>
          <p:cNvSpPr txBox="1"/>
          <p:nvPr/>
        </p:nvSpPr>
        <p:spPr>
          <a:xfrm>
            <a:off x="3587350" y="1186225"/>
            <a:ext cx="6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YES</a:t>
            </a:r>
            <a:endParaRPr/>
          </a:p>
        </p:txBody>
      </p:sp>
      <p:sp>
        <p:nvSpPr>
          <p:cNvPr id="620" name="Google Shape;620;p65"/>
          <p:cNvSpPr txBox="1"/>
          <p:nvPr/>
        </p:nvSpPr>
        <p:spPr>
          <a:xfrm>
            <a:off x="2704525" y="1849800"/>
            <a:ext cx="5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</a:t>
            </a:r>
            <a:endParaRPr/>
          </a:p>
        </p:txBody>
      </p:sp>
      <p:sp>
        <p:nvSpPr>
          <p:cNvPr id="621" name="Google Shape;621;p65"/>
          <p:cNvSpPr/>
          <p:nvPr/>
        </p:nvSpPr>
        <p:spPr>
          <a:xfrm>
            <a:off x="313225" y="268135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</a:t>
            </a:r>
            <a:endParaRPr/>
          </a:p>
        </p:txBody>
      </p:sp>
      <p:cxnSp>
        <p:nvCxnSpPr>
          <p:cNvPr id="622" name="Google Shape;622;p65"/>
          <p:cNvCxnSpPr>
            <a:stCxn id="612" idx="2"/>
            <a:endCxn id="621" idx="0"/>
          </p:cNvCxnSpPr>
          <p:nvPr/>
        </p:nvCxnSpPr>
        <p:spPr>
          <a:xfrm rot="5400000">
            <a:off x="1808775" y="1311300"/>
            <a:ext cx="679200" cy="20607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65"/>
          <p:cNvSpPr/>
          <p:nvPr/>
        </p:nvSpPr>
        <p:spPr>
          <a:xfrm>
            <a:off x="2704575" y="2435500"/>
            <a:ext cx="948300" cy="94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624" name="Google Shape;624;p65"/>
          <p:cNvCxnSpPr>
            <a:stCxn id="621" idx="3"/>
            <a:endCxn id="623" idx="1"/>
          </p:cNvCxnSpPr>
          <p:nvPr/>
        </p:nvCxnSpPr>
        <p:spPr>
          <a:xfrm>
            <a:off x="1923025" y="2909650"/>
            <a:ext cx="7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65"/>
          <p:cNvSpPr txBox="1"/>
          <p:nvPr/>
        </p:nvSpPr>
        <p:spPr>
          <a:xfrm>
            <a:off x="3587350" y="2557825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YES</a:t>
            </a:r>
            <a:endParaRPr/>
          </a:p>
        </p:txBody>
      </p:sp>
      <p:sp>
        <p:nvSpPr>
          <p:cNvPr id="626" name="Google Shape;626;p65"/>
          <p:cNvSpPr txBox="1"/>
          <p:nvPr/>
        </p:nvSpPr>
        <p:spPr>
          <a:xfrm>
            <a:off x="2605425" y="3155400"/>
            <a:ext cx="5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</a:t>
            </a:r>
            <a:endParaRPr/>
          </a:p>
        </p:txBody>
      </p:sp>
      <p:sp>
        <p:nvSpPr>
          <p:cNvPr id="627" name="Google Shape;627;p65"/>
          <p:cNvSpPr/>
          <p:nvPr/>
        </p:nvSpPr>
        <p:spPr>
          <a:xfrm>
            <a:off x="4177075" y="26712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Chocolate</a:t>
            </a:r>
            <a:endParaRPr/>
          </a:p>
        </p:txBody>
      </p:sp>
      <p:cxnSp>
        <p:nvCxnSpPr>
          <p:cNvPr id="628" name="Google Shape;628;p65"/>
          <p:cNvCxnSpPr>
            <a:stCxn id="623" idx="3"/>
            <a:endCxn id="627" idx="1"/>
          </p:cNvCxnSpPr>
          <p:nvPr/>
        </p:nvCxnSpPr>
        <p:spPr>
          <a:xfrm flipH="1" rot="10800000">
            <a:off x="3652875" y="2899450"/>
            <a:ext cx="5241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65"/>
          <p:cNvCxnSpPr>
            <a:stCxn id="627" idx="3"/>
            <a:endCxn id="617" idx="1"/>
          </p:cNvCxnSpPr>
          <p:nvPr/>
        </p:nvCxnSpPr>
        <p:spPr>
          <a:xfrm flipH="1" rot="10800000">
            <a:off x="5786875" y="2571900"/>
            <a:ext cx="1539600" cy="327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6"/>
          <p:cNvSpPr/>
          <p:nvPr/>
        </p:nvSpPr>
        <p:spPr>
          <a:xfrm>
            <a:off x="313225" y="152200"/>
            <a:ext cx="16098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Ice Cream</a:t>
            </a:r>
            <a:endParaRPr/>
          </a:p>
        </p:txBody>
      </p:sp>
      <p:sp>
        <p:nvSpPr>
          <p:cNvPr id="635" name="Google Shape;635;p66"/>
          <p:cNvSpPr/>
          <p:nvPr/>
        </p:nvSpPr>
        <p:spPr>
          <a:xfrm>
            <a:off x="313225" y="12996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Mint Chip?</a:t>
            </a:r>
            <a:endParaRPr/>
          </a:p>
        </p:txBody>
      </p:sp>
      <p:sp>
        <p:nvSpPr>
          <p:cNvPr id="636" name="Google Shape;636;p66"/>
          <p:cNvSpPr/>
          <p:nvPr/>
        </p:nvSpPr>
        <p:spPr>
          <a:xfrm>
            <a:off x="2704575" y="1053750"/>
            <a:ext cx="948300" cy="94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637" name="Google Shape;637;p66"/>
          <p:cNvCxnSpPr>
            <a:stCxn id="634" idx="2"/>
            <a:endCxn id="635" idx="0"/>
          </p:cNvCxnSpPr>
          <p:nvPr/>
        </p:nvCxnSpPr>
        <p:spPr>
          <a:xfrm>
            <a:off x="1118125" y="796300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66"/>
          <p:cNvCxnSpPr>
            <a:stCxn id="635" idx="3"/>
            <a:endCxn id="636" idx="1"/>
          </p:cNvCxnSpPr>
          <p:nvPr/>
        </p:nvCxnSpPr>
        <p:spPr>
          <a:xfrm>
            <a:off x="1923025" y="1527900"/>
            <a:ext cx="7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66"/>
          <p:cNvSpPr/>
          <p:nvPr/>
        </p:nvSpPr>
        <p:spPr>
          <a:xfrm>
            <a:off x="4177075" y="12996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Mint Chip</a:t>
            </a:r>
            <a:endParaRPr/>
          </a:p>
        </p:txBody>
      </p:sp>
      <p:cxnSp>
        <p:nvCxnSpPr>
          <p:cNvPr id="640" name="Google Shape;640;p66"/>
          <p:cNvCxnSpPr>
            <a:stCxn id="636" idx="3"/>
            <a:endCxn id="639" idx="1"/>
          </p:cNvCxnSpPr>
          <p:nvPr/>
        </p:nvCxnSpPr>
        <p:spPr>
          <a:xfrm>
            <a:off x="3652875" y="1527900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66"/>
          <p:cNvSpPr/>
          <p:nvPr/>
        </p:nvSpPr>
        <p:spPr>
          <a:xfrm>
            <a:off x="7326550" y="2249700"/>
            <a:ext cx="16098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endParaRPr/>
          </a:p>
        </p:txBody>
      </p:sp>
      <p:cxnSp>
        <p:nvCxnSpPr>
          <p:cNvPr id="642" name="Google Shape;642;p66"/>
          <p:cNvCxnSpPr>
            <a:stCxn id="639" idx="3"/>
            <a:endCxn id="641" idx="1"/>
          </p:cNvCxnSpPr>
          <p:nvPr/>
        </p:nvCxnSpPr>
        <p:spPr>
          <a:xfrm>
            <a:off x="5786875" y="1527900"/>
            <a:ext cx="1539600" cy="1044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66"/>
          <p:cNvSpPr txBox="1"/>
          <p:nvPr/>
        </p:nvSpPr>
        <p:spPr>
          <a:xfrm>
            <a:off x="3587350" y="1186225"/>
            <a:ext cx="6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YES</a:t>
            </a:r>
            <a:endParaRPr/>
          </a:p>
        </p:txBody>
      </p:sp>
      <p:sp>
        <p:nvSpPr>
          <p:cNvPr id="644" name="Google Shape;644;p66"/>
          <p:cNvSpPr txBox="1"/>
          <p:nvPr/>
        </p:nvSpPr>
        <p:spPr>
          <a:xfrm>
            <a:off x="2704525" y="1849800"/>
            <a:ext cx="5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</a:t>
            </a:r>
            <a:endParaRPr/>
          </a:p>
        </p:txBody>
      </p:sp>
      <p:sp>
        <p:nvSpPr>
          <p:cNvPr id="645" name="Google Shape;645;p66"/>
          <p:cNvSpPr/>
          <p:nvPr/>
        </p:nvSpPr>
        <p:spPr>
          <a:xfrm>
            <a:off x="313225" y="268135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</a:t>
            </a:r>
            <a:endParaRPr/>
          </a:p>
        </p:txBody>
      </p:sp>
      <p:cxnSp>
        <p:nvCxnSpPr>
          <p:cNvPr id="646" name="Google Shape;646;p66"/>
          <p:cNvCxnSpPr>
            <a:stCxn id="636" idx="2"/>
            <a:endCxn id="645" idx="0"/>
          </p:cNvCxnSpPr>
          <p:nvPr/>
        </p:nvCxnSpPr>
        <p:spPr>
          <a:xfrm rot="5400000">
            <a:off x="1808775" y="1311300"/>
            <a:ext cx="679200" cy="20607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66"/>
          <p:cNvSpPr/>
          <p:nvPr/>
        </p:nvSpPr>
        <p:spPr>
          <a:xfrm>
            <a:off x="2704575" y="2435500"/>
            <a:ext cx="948300" cy="94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648" name="Google Shape;648;p66"/>
          <p:cNvCxnSpPr>
            <a:stCxn id="645" idx="3"/>
            <a:endCxn id="647" idx="1"/>
          </p:cNvCxnSpPr>
          <p:nvPr/>
        </p:nvCxnSpPr>
        <p:spPr>
          <a:xfrm>
            <a:off x="1923025" y="2909650"/>
            <a:ext cx="7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66"/>
          <p:cNvSpPr txBox="1"/>
          <p:nvPr/>
        </p:nvSpPr>
        <p:spPr>
          <a:xfrm>
            <a:off x="3587350" y="2557825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YES</a:t>
            </a:r>
            <a:endParaRPr/>
          </a:p>
        </p:txBody>
      </p:sp>
      <p:sp>
        <p:nvSpPr>
          <p:cNvPr id="650" name="Google Shape;650;p66"/>
          <p:cNvSpPr txBox="1"/>
          <p:nvPr/>
        </p:nvSpPr>
        <p:spPr>
          <a:xfrm>
            <a:off x="2605425" y="3155400"/>
            <a:ext cx="5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</a:t>
            </a:r>
            <a:endParaRPr/>
          </a:p>
        </p:txBody>
      </p:sp>
      <p:sp>
        <p:nvSpPr>
          <p:cNvPr id="651" name="Google Shape;651;p66"/>
          <p:cNvSpPr/>
          <p:nvPr/>
        </p:nvSpPr>
        <p:spPr>
          <a:xfrm>
            <a:off x="4177075" y="267120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Chocolate</a:t>
            </a:r>
            <a:endParaRPr/>
          </a:p>
        </p:txBody>
      </p:sp>
      <p:cxnSp>
        <p:nvCxnSpPr>
          <p:cNvPr id="652" name="Google Shape;652;p66"/>
          <p:cNvCxnSpPr>
            <a:stCxn id="647" idx="3"/>
            <a:endCxn id="651" idx="1"/>
          </p:cNvCxnSpPr>
          <p:nvPr/>
        </p:nvCxnSpPr>
        <p:spPr>
          <a:xfrm flipH="1" rot="10800000">
            <a:off x="3652875" y="2899450"/>
            <a:ext cx="5241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66"/>
          <p:cNvCxnSpPr>
            <a:stCxn id="651" idx="3"/>
            <a:endCxn id="641" idx="1"/>
          </p:cNvCxnSpPr>
          <p:nvPr/>
        </p:nvCxnSpPr>
        <p:spPr>
          <a:xfrm flipH="1" rot="10800000">
            <a:off x="5786875" y="2571900"/>
            <a:ext cx="1539600" cy="327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66"/>
          <p:cNvSpPr/>
          <p:nvPr/>
        </p:nvSpPr>
        <p:spPr>
          <a:xfrm>
            <a:off x="4177075" y="3759650"/>
            <a:ext cx="1609800" cy="4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get ice Cream</a:t>
            </a:r>
            <a:endParaRPr/>
          </a:p>
        </p:txBody>
      </p:sp>
      <p:cxnSp>
        <p:nvCxnSpPr>
          <p:cNvPr id="655" name="Google Shape;655;p66"/>
          <p:cNvCxnSpPr>
            <a:stCxn id="647" idx="2"/>
            <a:endCxn id="654" idx="1"/>
          </p:cNvCxnSpPr>
          <p:nvPr/>
        </p:nvCxnSpPr>
        <p:spPr>
          <a:xfrm flipH="1" rot="-5400000">
            <a:off x="3375825" y="3186700"/>
            <a:ext cx="604200" cy="99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66"/>
          <p:cNvCxnSpPr>
            <a:stCxn id="654" idx="3"/>
            <a:endCxn id="641" idx="1"/>
          </p:cNvCxnSpPr>
          <p:nvPr/>
        </p:nvCxnSpPr>
        <p:spPr>
          <a:xfrm flipH="1" rot="10800000">
            <a:off x="5786875" y="2571650"/>
            <a:ext cx="1539600" cy="1416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850" y="1251338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71325" y="1142988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6691" y="2188550"/>
            <a:ext cx="2079075" cy="2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4533325" y="216600"/>
            <a:ext cx="4517700" cy="402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15125" y="141011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75" y="2264750"/>
            <a:ext cx="83065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3575" y="2303421"/>
            <a:ext cx="753300" cy="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7925" y="2867125"/>
            <a:ext cx="1372175" cy="1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5600"/>
            <a:ext cx="3686050" cy="3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725" y="3666900"/>
            <a:ext cx="115170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8075" y="2818950"/>
            <a:ext cx="2265400" cy="22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1000" y="2116988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