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5798c354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5798c354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5798c354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5798c354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5798c354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5798c354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798c3546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798c3546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5798c3546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5798c354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5798c3546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5798c3546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5798c35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5798c35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5798c354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d5798c354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d5798c3546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d5798c3546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d5798c3546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d5798c3546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798c354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798c354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d5798c3546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d5798c3546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5798c354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5798c354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5798c354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5798c354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5798c354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5798c354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5798c354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5798c354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5798c35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5798c35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5798c354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5798c354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5798c354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5798c354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56" name="Google Shape;56;p13"/>
          <p:cNvCxnSpPr>
            <a:stCxn id="54" idx="2"/>
            <a:endCxn id="57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5" idx="3"/>
            <a:endCxn id="54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486000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57" name="Google Shape;57;p13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</a:t>
            </a:r>
            <a:r>
              <a:rPr lang="en" sz="1200"/>
              <a:t> Team Lead</a:t>
            </a:r>
            <a:endParaRPr sz="1200"/>
          </a:p>
        </p:txBody>
      </p:sp>
      <p:sp>
        <p:nvSpPr>
          <p:cNvPr id="60" name="Google Shape;60;p13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61" name="Google Shape;61;p13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63" name="Google Shape;63;p13"/>
          <p:cNvCxnSpPr>
            <a:stCxn id="57" idx="2"/>
            <a:endCxn id="62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</a:t>
            </a:r>
            <a:r>
              <a:rPr lang="en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65" name="Google Shape;65;p13"/>
          <p:cNvCxnSpPr>
            <a:stCxn id="57" idx="2"/>
            <a:endCxn id="64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67" name="Google Shape;67;p13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68" name="Google Shape;68;p13"/>
          <p:cNvCxnSpPr>
            <a:stCxn id="67" idx="0"/>
            <a:endCxn id="57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66" idx="0"/>
            <a:endCxn id="57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71" name="Google Shape;71;p13"/>
          <p:cNvCxnSpPr>
            <a:stCxn id="70" idx="2"/>
            <a:endCxn id="54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73" name="Google Shape;73;p13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74" name="Google Shape;74;p13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75" name="Google Shape;75;p13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76" name="Google Shape;76;p13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</a:t>
            </a:r>
            <a:r>
              <a:rPr lang="en" sz="1200"/>
              <a:t> Division Director</a:t>
            </a:r>
            <a:endParaRPr sz="1200"/>
          </a:p>
        </p:txBody>
      </p:sp>
      <p:cxnSp>
        <p:nvCxnSpPr>
          <p:cNvPr id="77" name="Google Shape;77;p13"/>
          <p:cNvCxnSpPr>
            <a:stCxn id="72" idx="2"/>
            <a:endCxn id="74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>
            <a:stCxn id="72" idx="2"/>
            <a:endCxn id="75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72" idx="2"/>
            <a:endCxn id="76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72" idx="2"/>
            <a:endCxn id="70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stCxn id="72" idx="2"/>
            <a:endCxn id="73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stCxn id="55" idx="2"/>
            <a:endCxn id="60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endCxn id="61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3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85" name="Google Shape;85;p13"/>
          <p:cNvCxnSpPr>
            <a:stCxn id="75" idx="2"/>
            <a:endCxn id="84" idx="0"/>
          </p:cNvCxnSpPr>
          <p:nvPr/>
        </p:nvCxnSpPr>
        <p:spPr>
          <a:xfrm rot="5400000">
            <a:off x="2345650" y="1621550"/>
            <a:ext cx="190500" cy="7344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stCxn id="76" idx="2"/>
            <a:endCxn id="84" idx="0"/>
          </p:cNvCxnSpPr>
          <p:nvPr/>
        </p:nvCxnSpPr>
        <p:spPr>
          <a:xfrm flipH="1" rot="-5400000">
            <a:off x="1658450" y="1668650"/>
            <a:ext cx="190500" cy="6402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388" name="Google Shape;388;p22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389" name="Google Shape;389;p22"/>
          <p:cNvCxnSpPr>
            <a:stCxn id="387" idx="2"/>
            <a:endCxn id="390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2"/>
          <p:cNvCxnSpPr>
            <a:stCxn id="388" idx="3"/>
            <a:endCxn id="387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22"/>
          <p:cNvSpPr txBox="1"/>
          <p:nvPr/>
        </p:nvSpPr>
        <p:spPr>
          <a:xfrm>
            <a:off x="486000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390" name="Google Shape;390;p22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393" name="Google Shape;393;p22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394" name="Google Shape;394;p22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395" name="Google Shape;395;p22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396" name="Google Shape;396;p22"/>
          <p:cNvCxnSpPr>
            <a:stCxn id="390" idx="2"/>
            <a:endCxn id="395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2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SWD</a:t>
            </a:r>
            <a:endParaRPr sz="1200"/>
          </a:p>
        </p:txBody>
      </p:sp>
      <p:cxnSp>
        <p:nvCxnSpPr>
          <p:cNvPr id="398" name="Google Shape;398;p22"/>
          <p:cNvCxnSpPr>
            <a:stCxn id="390" idx="2"/>
            <a:endCxn id="397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2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400" name="Google Shape;400;p22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401" name="Google Shape;401;p22"/>
          <p:cNvCxnSpPr>
            <a:stCxn id="400" idx="0"/>
            <a:endCxn id="390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2"/>
          <p:cNvCxnSpPr>
            <a:stCxn id="399" idx="0"/>
            <a:endCxn id="390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22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404" name="Google Shape;404;p22"/>
          <p:cNvCxnSpPr>
            <a:stCxn id="403" idx="2"/>
            <a:endCxn id="387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22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406" name="Google Shape;406;p22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407" name="Google Shape;407;p22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408" name="Google Shape;408;p22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409" name="Google Shape;409;p22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410" name="Google Shape;410;p22"/>
          <p:cNvCxnSpPr>
            <a:stCxn id="405" idx="2"/>
            <a:endCxn id="407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2"/>
          <p:cNvCxnSpPr>
            <a:stCxn id="405" idx="2"/>
            <a:endCxn id="408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2"/>
          <p:cNvCxnSpPr>
            <a:stCxn id="405" idx="2"/>
            <a:endCxn id="409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2"/>
          <p:cNvCxnSpPr>
            <a:stCxn id="405" idx="2"/>
            <a:endCxn id="403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2"/>
          <p:cNvCxnSpPr>
            <a:stCxn id="405" idx="2"/>
            <a:endCxn id="406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2"/>
          <p:cNvCxnSpPr>
            <a:stCxn id="388" idx="2"/>
            <a:endCxn id="393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2"/>
          <p:cNvCxnSpPr>
            <a:endCxn id="394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22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418" name="Google Shape;418;p22"/>
          <p:cNvCxnSpPr>
            <a:endCxn id="417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2"/>
          <p:cNvCxnSpPr>
            <a:endCxn id="417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425" name="Google Shape;425;p23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Ray-Anne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426" name="Google Shape;426;p23"/>
          <p:cNvCxnSpPr>
            <a:stCxn id="424" idx="2"/>
            <a:endCxn id="427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3"/>
          <p:cNvCxnSpPr>
            <a:stCxn id="425" idx="3"/>
            <a:endCxn id="424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3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429" name="Google Shape;429;p23"/>
          <p:cNvSpPr/>
          <p:nvPr/>
        </p:nvSpPr>
        <p:spPr>
          <a:xfrm>
            <a:off x="407750" y="42781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430" name="Google Shape;430;p23"/>
          <p:cNvSpPr/>
          <p:nvPr/>
        </p:nvSpPr>
        <p:spPr>
          <a:xfrm>
            <a:off x="40775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Tester</a:t>
            </a:r>
            <a:endParaRPr sz="1200"/>
          </a:p>
        </p:txBody>
      </p:sp>
      <p:sp>
        <p:nvSpPr>
          <p:cNvPr id="431" name="Google Shape;431;p23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432" name="Google Shape;432;p23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433" name="Google Shape;433;p23"/>
          <p:cNvCxnSpPr>
            <a:stCxn id="427" idx="2"/>
            <a:endCxn id="432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3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435" name="Google Shape;435;p23"/>
          <p:cNvCxnSpPr>
            <a:stCxn id="427" idx="2"/>
            <a:endCxn id="434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23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437" name="Google Shape;437;p23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438" name="Google Shape;438;p23"/>
          <p:cNvCxnSpPr>
            <a:stCxn id="437" idx="0"/>
            <a:endCxn id="427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3"/>
          <p:cNvCxnSpPr>
            <a:stCxn id="436" idx="0"/>
            <a:endCxn id="427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3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441" name="Google Shape;441;p23"/>
          <p:cNvCxnSpPr>
            <a:stCxn id="440" idx="2"/>
            <a:endCxn id="424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3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443" name="Google Shape;443;p23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444" name="Google Shape;444;p23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445" name="Google Shape;445;p23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446" name="Google Shape;446;p23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447" name="Google Shape;447;p23"/>
          <p:cNvCxnSpPr>
            <a:stCxn id="442" idx="2"/>
            <a:endCxn id="444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3"/>
          <p:cNvCxnSpPr>
            <a:stCxn id="442" idx="2"/>
            <a:endCxn id="445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3"/>
          <p:cNvCxnSpPr>
            <a:stCxn id="442" idx="2"/>
            <a:endCxn id="446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3"/>
          <p:cNvCxnSpPr>
            <a:stCxn id="442" idx="2"/>
            <a:endCxn id="440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3"/>
          <p:cNvCxnSpPr>
            <a:stCxn id="442" idx="2"/>
            <a:endCxn id="443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3"/>
          <p:cNvCxnSpPr>
            <a:stCxn id="425" idx="2"/>
            <a:endCxn id="430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3"/>
          <p:cNvCxnSpPr>
            <a:stCxn id="430" idx="2"/>
            <a:endCxn id="429" idx="0"/>
          </p:cNvCxnSpPr>
          <p:nvPr/>
        </p:nvCxnSpPr>
        <p:spPr>
          <a:xfrm flipH="1" rot="-5400000">
            <a:off x="899600" y="4205425"/>
            <a:ext cx="144900" cy="6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3"/>
          <p:cNvCxnSpPr>
            <a:endCxn id="431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3"/>
          <p:cNvSpPr/>
          <p:nvPr/>
        </p:nvSpPr>
        <p:spPr>
          <a:xfrm>
            <a:off x="104100" y="980325"/>
            <a:ext cx="8814300" cy="1058400"/>
          </a:xfrm>
          <a:prstGeom prst="rect">
            <a:avLst/>
          </a:prstGeom>
          <a:solidFill>
            <a:srgbClr val="A4914F">
              <a:alpha val="33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164850" y="2765640"/>
            <a:ext cx="8814300" cy="2301000"/>
          </a:xfrm>
          <a:prstGeom prst="rect">
            <a:avLst/>
          </a:prstGeom>
          <a:solidFill>
            <a:srgbClr val="A4914F">
              <a:alpha val="33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 txBox="1"/>
          <p:nvPr/>
        </p:nvSpPr>
        <p:spPr>
          <a:xfrm>
            <a:off x="238925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Sandwich of Anger</a:t>
            </a:r>
            <a:endParaRPr b="1" sz="1600"/>
          </a:p>
        </p:txBody>
      </p:sp>
      <p:sp>
        <p:nvSpPr>
          <p:cNvPr id="458" name="Google Shape;458;p23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459" name="Google Shape;459;p23"/>
          <p:cNvCxnSpPr>
            <a:endCxn id="458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3"/>
          <p:cNvCxnSpPr>
            <a:endCxn id="458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466" name="Google Shape;466;p24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Ray-Anne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467" name="Google Shape;467;p24"/>
          <p:cNvCxnSpPr>
            <a:stCxn id="465" idx="2"/>
            <a:endCxn id="468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4"/>
          <p:cNvCxnSpPr>
            <a:stCxn id="466" idx="3"/>
            <a:endCxn id="465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24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470" name="Google Shape;470;p24"/>
          <p:cNvSpPr/>
          <p:nvPr/>
        </p:nvSpPr>
        <p:spPr>
          <a:xfrm>
            <a:off x="407750" y="42781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471" name="Google Shape;471;p24"/>
          <p:cNvSpPr/>
          <p:nvPr/>
        </p:nvSpPr>
        <p:spPr>
          <a:xfrm>
            <a:off x="40775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Tester</a:t>
            </a:r>
            <a:endParaRPr sz="1200"/>
          </a:p>
        </p:txBody>
      </p:sp>
      <p:sp>
        <p:nvSpPr>
          <p:cNvPr id="472" name="Google Shape;472;p24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473" name="Google Shape;473;p24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474" name="Google Shape;474;p24"/>
          <p:cNvCxnSpPr>
            <a:stCxn id="468" idx="2"/>
            <a:endCxn id="473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24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476" name="Google Shape;476;p24"/>
          <p:cNvCxnSpPr>
            <a:stCxn id="468" idx="2"/>
            <a:endCxn id="475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4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478" name="Google Shape;478;p24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479" name="Google Shape;479;p24"/>
          <p:cNvCxnSpPr>
            <a:stCxn id="478" idx="0"/>
            <a:endCxn id="468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4"/>
          <p:cNvCxnSpPr>
            <a:stCxn id="477" idx="0"/>
            <a:endCxn id="468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24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482" name="Google Shape;482;p24"/>
          <p:cNvCxnSpPr>
            <a:stCxn id="481" idx="2"/>
            <a:endCxn id="465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24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484" name="Google Shape;484;p24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485" name="Google Shape;485;p24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486" name="Google Shape;486;p24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487" name="Google Shape;487;p24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488" name="Google Shape;488;p24"/>
          <p:cNvCxnSpPr>
            <a:stCxn id="483" idx="2"/>
            <a:endCxn id="485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4"/>
          <p:cNvCxnSpPr>
            <a:stCxn id="483" idx="2"/>
            <a:endCxn id="486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4"/>
          <p:cNvCxnSpPr>
            <a:stCxn id="483" idx="2"/>
            <a:endCxn id="487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4"/>
          <p:cNvCxnSpPr>
            <a:stCxn id="483" idx="2"/>
            <a:endCxn id="481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4"/>
          <p:cNvCxnSpPr>
            <a:stCxn id="483" idx="2"/>
            <a:endCxn id="484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4"/>
          <p:cNvCxnSpPr>
            <a:stCxn id="466" idx="2"/>
            <a:endCxn id="471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4"/>
          <p:cNvCxnSpPr>
            <a:stCxn id="471" idx="2"/>
            <a:endCxn id="470" idx="0"/>
          </p:cNvCxnSpPr>
          <p:nvPr/>
        </p:nvCxnSpPr>
        <p:spPr>
          <a:xfrm flipH="1" rot="-5400000">
            <a:off x="899600" y="4205425"/>
            <a:ext cx="144900" cy="6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4"/>
          <p:cNvCxnSpPr>
            <a:endCxn id="472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4"/>
          <p:cNvSpPr/>
          <p:nvPr/>
        </p:nvSpPr>
        <p:spPr>
          <a:xfrm>
            <a:off x="104100" y="980325"/>
            <a:ext cx="8814300" cy="1058400"/>
          </a:xfrm>
          <a:prstGeom prst="rect">
            <a:avLst/>
          </a:prstGeom>
          <a:solidFill>
            <a:srgbClr val="A4914F">
              <a:alpha val="33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 txBox="1"/>
          <p:nvPr/>
        </p:nvSpPr>
        <p:spPr>
          <a:xfrm>
            <a:off x="238925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Sandwich of Anger</a:t>
            </a:r>
            <a:endParaRPr b="1" sz="1600"/>
          </a:p>
        </p:txBody>
      </p:sp>
      <p:sp>
        <p:nvSpPr>
          <p:cNvPr id="498" name="Google Shape;498;p24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499" name="Google Shape;499;p24"/>
          <p:cNvCxnSpPr>
            <a:endCxn id="498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4"/>
          <p:cNvCxnSpPr>
            <a:endCxn id="498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506" name="Google Shape;506;p25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Ray-Anne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507" name="Google Shape;507;p25"/>
          <p:cNvCxnSpPr>
            <a:stCxn id="505" idx="2"/>
            <a:endCxn id="508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5"/>
          <p:cNvCxnSpPr>
            <a:stCxn id="506" idx="3"/>
            <a:endCxn id="505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25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510" name="Google Shape;510;p25"/>
          <p:cNvSpPr/>
          <p:nvPr/>
        </p:nvSpPr>
        <p:spPr>
          <a:xfrm>
            <a:off x="407750" y="42781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511" name="Google Shape;511;p25"/>
          <p:cNvSpPr/>
          <p:nvPr/>
        </p:nvSpPr>
        <p:spPr>
          <a:xfrm>
            <a:off x="40775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Tester</a:t>
            </a:r>
            <a:endParaRPr sz="1200"/>
          </a:p>
        </p:txBody>
      </p:sp>
      <p:sp>
        <p:nvSpPr>
          <p:cNvPr id="512" name="Google Shape;512;p25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513" name="Google Shape;513;p25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514" name="Google Shape;514;p25"/>
          <p:cNvCxnSpPr>
            <a:stCxn id="508" idx="2"/>
            <a:endCxn id="513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25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516" name="Google Shape;516;p25"/>
          <p:cNvCxnSpPr>
            <a:stCxn id="508" idx="2"/>
            <a:endCxn id="515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25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518" name="Google Shape;518;p25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519" name="Google Shape;519;p25"/>
          <p:cNvCxnSpPr>
            <a:stCxn id="518" idx="0"/>
            <a:endCxn id="508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5"/>
          <p:cNvCxnSpPr>
            <a:stCxn id="517" idx="0"/>
            <a:endCxn id="508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25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522" name="Google Shape;522;p25"/>
          <p:cNvCxnSpPr>
            <a:stCxn id="521" idx="2"/>
            <a:endCxn id="505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25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524" name="Google Shape;524;p25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525" name="Google Shape;525;p25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526" name="Google Shape;526;p25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527" name="Google Shape;527;p25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528" name="Google Shape;528;p25"/>
          <p:cNvCxnSpPr>
            <a:stCxn id="523" idx="2"/>
            <a:endCxn id="525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5"/>
          <p:cNvCxnSpPr>
            <a:stCxn id="523" idx="2"/>
            <a:endCxn id="526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5"/>
          <p:cNvCxnSpPr>
            <a:stCxn id="523" idx="2"/>
            <a:endCxn id="527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5"/>
          <p:cNvCxnSpPr>
            <a:stCxn id="523" idx="2"/>
            <a:endCxn id="521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5"/>
          <p:cNvCxnSpPr>
            <a:stCxn id="523" idx="2"/>
            <a:endCxn id="524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5"/>
          <p:cNvCxnSpPr>
            <a:stCxn id="506" idx="2"/>
            <a:endCxn id="511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5"/>
          <p:cNvCxnSpPr>
            <a:stCxn id="511" idx="2"/>
            <a:endCxn id="510" idx="0"/>
          </p:cNvCxnSpPr>
          <p:nvPr/>
        </p:nvCxnSpPr>
        <p:spPr>
          <a:xfrm flipH="1" rot="-5400000">
            <a:off x="899600" y="4205425"/>
            <a:ext cx="144900" cy="6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5"/>
          <p:cNvCxnSpPr>
            <a:endCxn id="512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25"/>
          <p:cNvSpPr/>
          <p:nvPr/>
        </p:nvSpPr>
        <p:spPr>
          <a:xfrm>
            <a:off x="164850" y="2765640"/>
            <a:ext cx="8814300" cy="2301000"/>
          </a:xfrm>
          <a:prstGeom prst="rect">
            <a:avLst/>
          </a:prstGeom>
          <a:solidFill>
            <a:srgbClr val="A4914F">
              <a:alpha val="33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 txBox="1"/>
          <p:nvPr/>
        </p:nvSpPr>
        <p:spPr>
          <a:xfrm>
            <a:off x="238925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Sandwich of Anger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543" name="Google Shape;543;p26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Ray-Anne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544" name="Google Shape;544;p26"/>
          <p:cNvCxnSpPr>
            <a:stCxn id="542" idx="2"/>
            <a:endCxn id="545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26"/>
          <p:cNvCxnSpPr>
            <a:stCxn id="543" idx="3"/>
            <a:endCxn id="542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26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547" name="Google Shape;547;p26"/>
          <p:cNvSpPr/>
          <p:nvPr/>
        </p:nvSpPr>
        <p:spPr>
          <a:xfrm>
            <a:off x="407750" y="42781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548" name="Google Shape;548;p26"/>
          <p:cNvSpPr/>
          <p:nvPr/>
        </p:nvSpPr>
        <p:spPr>
          <a:xfrm>
            <a:off x="40775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Tester</a:t>
            </a:r>
            <a:endParaRPr sz="1200"/>
          </a:p>
        </p:txBody>
      </p:sp>
      <p:sp>
        <p:nvSpPr>
          <p:cNvPr id="549" name="Google Shape;549;p26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550" name="Google Shape;550;p26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551" name="Google Shape;551;p26"/>
          <p:cNvCxnSpPr>
            <a:stCxn id="545" idx="2"/>
            <a:endCxn id="550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26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553" name="Google Shape;553;p26"/>
          <p:cNvCxnSpPr>
            <a:stCxn id="545" idx="2"/>
            <a:endCxn id="552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26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555" name="Google Shape;555;p26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556" name="Google Shape;556;p26"/>
          <p:cNvCxnSpPr>
            <a:stCxn id="555" idx="0"/>
            <a:endCxn id="545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6"/>
          <p:cNvCxnSpPr>
            <a:stCxn id="554" idx="0"/>
            <a:endCxn id="545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26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559" name="Google Shape;559;p26"/>
          <p:cNvCxnSpPr>
            <a:stCxn id="558" idx="2"/>
            <a:endCxn id="542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26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561" name="Google Shape;561;p26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562" name="Google Shape;562;p26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563" name="Google Shape;563;p26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564" name="Google Shape;564;p26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565" name="Google Shape;565;p26"/>
          <p:cNvCxnSpPr>
            <a:stCxn id="560" idx="2"/>
            <a:endCxn id="562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6"/>
          <p:cNvCxnSpPr>
            <a:stCxn id="560" idx="2"/>
            <a:endCxn id="563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6"/>
          <p:cNvCxnSpPr>
            <a:stCxn id="560" idx="2"/>
            <a:endCxn id="564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6"/>
          <p:cNvCxnSpPr>
            <a:stCxn id="560" idx="2"/>
            <a:endCxn id="558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6"/>
          <p:cNvCxnSpPr>
            <a:stCxn id="560" idx="2"/>
            <a:endCxn id="561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6"/>
          <p:cNvCxnSpPr>
            <a:stCxn id="543" idx="2"/>
            <a:endCxn id="548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6"/>
          <p:cNvCxnSpPr>
            <a:stCxn id="548" idx="2"/>
            <a:endCxn id="547" idx="0"/>
          </p:cNvCxnSpPr>
          <p:nvPr/>
        </p:nvCxnSpPr>
        <p:spPr>
          <a:xfrm flipH="1" rot="-5400000">
            <a:off x="899600" y="4205425"/>
            <a:ext cx="144900" cy="6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6"/>
          <p:cNvCxnSpPr>
            <a:endCxn id="549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26"/>
          <p:cNvSpPr/>
          <p:nvPr/>
        </p:nvSpPr>
        <p:spPr>
          <a:xfrm>
            <a:off x="104100" y="980325"/>
            <a:ext cx="8814300" cy="1058400"/>
          </a:xfrm>
          <a:prstGeom prst="rect">
            <a:avLst/>
          </a:prstGeom>
          <a:solidFill>
            <a:srgbClr val="A4914F">
              <a:alpha val="33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6"/>
          <p:cNvSpPr txBox="1"/>
          <p:nvPr/>
        </p:nvSpPr>
        <p:spPr>
          <a:xfrm>
            <a:off x="238925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Sandwich of Anger</a:t>
            </a:r>
            <a:endParaRPr b="1" sz="1600"/>
          </a:p>
        </p:txBody>
      </p:sp>
      <p:sp>
        <p:nvSpPr>
          <p:cNvPr id="575" name="Google Shape;575;p26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576" name="Google Shape;576;p26"/>
          <p:cNvCxnSpPr>
            <a:endCxn id="575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6"/>
          <p:cNvCxnSpPr>
            <a:endCxn id="575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583" name="Google Shape;583;p27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584" name="Google Shape;584;p27"/>
          <p:cNvCxnSpPr>
            <a:stCxn id="582" idx="2"/>
            <a:endCxn id="585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7"/>
          <p:cNvCxnSpPr>
            <a:stCxn id="583" idx="3"/>
            <a:endCxn id="582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27"/>
          <p:cNvSpPr txBox="1"/>
          <p:nvPr/>
        </p:nvSpPr>
        <p:spPr>
          <a:xfrm>
            <a:off x="486000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585" name="Google Shape;585;p27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588" name="Google Shape;588;p27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589" name="Google Shape;589;p27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590" name="Google Shape;590;p27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591" name="Google Shape;591;p27"/>
          <p:cNvCxnSpPr>
            <a:stCxn id="585" idx="2"/>
            <a:endCxn id="590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27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SWD</a:t>
            </a:r>
            <a:endParaRPr sz="1200"/>
          </a:p>
        </p:txBody>
      </p:sp>
      <p:cxnSp>
        <p:nvCxnSpPr>
          <p:cNvPr id="593" name="Google Shape;593;p27"/>
          <p:cNvCxnSpPr>
            <a:stCxn id="585" idx="2"/>
            <a:endCxn id="592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27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595" name="Google Shape;595;p27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596" name="Google Shape;596;p27"/>
          <p:cNvCxnSpPr>
            <a:stCxn id="595" idx="0"/>
            <a:endCxn id="585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27"/>
          <p:cNvCxnSpPr>
            <a:stCxn id="594" idx="0"/>
            <a:endCxn id="585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27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599" name="Google Shape;599;p27"/>
          <p:cNvCxnSpPr>
            <a:stCxn id="598" idx="2"/>
            <a:endCxn id="582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27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601" name="Google Shape;601;p27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602" name="Google Shape;602;p27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603" name="Google Shape;603;p27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604" name="Google Shape;604;p27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605" name="Google Shape;605;p27"/>
          <p:cNvCxnSpPr>
            <a:stCxn id="600" idx="2"/>
            <a:endCxn id="602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7"/>
          <p:cNvCxnSpPr>
            <a:stCxn id="600" idx="2"/>
            <a:endCxn id="603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7"/>
          <p:cNvCxnSpPr>
            <a:stCxn id="600" idx="2"/>
            <a:endCxn id="604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27"/>
          <p:cNvCxnSpPr>
            <a:stCxn id="600" idx="2"/>
            <a:endCxn id="598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27"/>
          <p:cNvCxnSpPr>
            <a:stCxn id="600" idx="2"/>
            <a:endCxn id="601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7"/>
          <p:cNvCxnSpPr>
            <a:stCxn id="583" idx="2"/>
            <a:endCxn id="588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27"/>
          <p:cNvCxnSpPr>
            <a:endCxn id="589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27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613" name="Google Shape;613;p27"/>
          <p:cNvCxnSpPr>
            <a:endCxn id="612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27"/>
          <p:cNvCxnSpPr>
            <a:endCxn id="612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cxnSp>
        <p:nvCxnSpPr>
          <p:cNvPr id="620" name="Google Shape;620;p28"/>
          <p:cNvCxnSpPr>
            <a:stCxn id="619" idx="2"/>
            <a:endCxn id="621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28"/>
          <p:cNvCxnSpPr>
            <a:stCxn id="623" idx="3"/>
            <a:endCxn id="619" idx="2"/>
          </p:cNvCxnSpPr>
          <p:nvPr/>
        </p:nvCxnSpPr>
        <p:spPr>
          <a:xfrm flipH="1" rot="10800000">
            <a:off x="1535850" y="270407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28"/>
          <p:cNvSpPr txBox="1"/>
          <p:nvPr/>
        </p:nvSpPr>
        <p:spPr>
          <a:xfrm>
            <a:off x="312475" y="42995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621" name="Google Shape;621;p28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625" name="Google Shape;625;p28"/>
          <p:cNvSpPr/>
          <p:nvPr/>
        </p:nvSpPr>
        <p:spPr>
          <a:xfrm>
            <a:off x="4059400" y="3462168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sp>
        <p:nvSpPr>
          <p:cNvPr id="626" name="Google Shape;626;p28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627" name="Google Shape;627;p28"/>
          <p:cNvCxnSpPr>
            <a:stCxn id="621" idx="2"/>
            <a:endCxn id="626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28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629" name="Google Shape;629;p28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630" name="Google Shape;630;p28"/>
          <p:cNvCxnSpPr>
            <a:stCxn id="629" idx="0"/>
            <a:endCxn id="621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8"/>
          <p:cNvCxnSpPr>
            <a:stCxn id="628" idx="0"/>
            <a:endCxn id="621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28"/>
          <p:cNvSpPr/>
          <p:nvPr/>
        </p:nvSpPr>
        <p:spPr>
          <a:xfrm>
            <a:off x="2848538" y="3548425"/>
            <a:ext cx="1128000" cy="6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 Dev</a:t>
            </a:r>
            <a:endParaRPr sz="1200"/>
          </a:p>
        </p:txBody>
      </p:sp>
      <p:sp>
        <p:nvSpPr>
          <p:cNvPr id="633" name="Google Shape;633;p28"/>
          <p:cNvSpPr/>
          <p:nvPr/>
        </p:nvSpPr>
        <p:spPr>
          <a:xfrm>
            <a:off x="2848550" y="4442975"/>
            <a:ext cx="1128000" cy="6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Dev </a:t>
            </a:r>
            <a:endParaRPr sz="1200"/>
          </a:p>
        </p:txBody>
      </p:sp>
      <p:cxnSp>
        <p:nvCxnSpPr>
          <p:cNvPr id="634" name="Google Shape;634;p28"/>
          <p:cNvCxnSpPr>
            <a:endCxn id="632" idx="0"/>
          </p:cNvCxnSpPr>
          <p:nvPr/>
        </p:nvCxnSpPr>
        <p:spPr>
          <a:xfrm rot="5400000">
            <a:off x="3193088" y="3297475"/>
            <a:ext cx="470400" cy="3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28"/>
          <p:cNvCxnSpPr>
            <a:stCxn id="632" idx="2"/>
            <a:endCxn id="633" idx="0"/>
          </p:cNvCxnSpPr>
          <p:nvPr/>
        </p:nvCxnSpPr>
        <p:spPr>
          <a:xfrm flipH="1" rot="-5400000">
            <a:off x="3271238" y="4301125"/>
            <a:ext cx="2832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36" name="Google Shape;636;p28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637" name="Google Shape;637;p28"/>
          <p:cNvCxnSpPr>
            <a:stCxn id="636" idx="2"/>
            <a:endCxn id="619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28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639" name="Google Shape;639;p28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640" name="Google Shape;640;p28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641" name="Google Shape;641;p28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642" name="Google Shape;642;p28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643" name="Google Shape;643;p28"/>
          <p:cNvCxnSpPr>
            <a:stCxn id="638" idx="2"/>
            <a:endCxn id="640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28"/>
          <p:cNvCxnSpPr>
            <a:stCxn id="638" idx="2"/>
            <a:endCxn id="641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28"/>
          <p:cNvCxnSpPr>
            <a:stCxn id="638" idx="2"/>
            <a:endCxn id="642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28"/>
          <p:cNvCxnSpPr>
            <a:stCxn id="638" idx="2"/>
            <a:endCxn id="636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28"/>
          <p:cNvCxnSpPr>
            <a:stCxn id="638" idx="2"/>
            <a:endCxn id="639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28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sp>
        <p:nvSpPr>
          <p:cNvPr id="649" name="Google Shape;649;p28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650" name="Google Shape;650;p28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cxnSp>
        <p:nvCxnSpPr>
          <p:cNvPr id="651" name="Google Shape;651;p28"/>
          <p:cNvCxnSpPr>
            <a:stCxn id="648" idx="2"/>
            <a:endCxn id="649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28"/>
          <p:cNvCxnSpPr>
            <a:endCxn id="650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8"/>
          <p:cNvCxnSpPr>
            <a:stCxn id="619" idx="2"/>
            <a:endCxn id="625" idx="0"/>
          </p:cNvCxnSpPr>
          <p:nvPr/>
        </p:nvCxnSpPr>
        <p:spPr>
          <a:xfrm rot="5400000">
            <a:off x="5441850" y="1885675"/>
            <a:ext cx="758100" cy="2394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28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655" name="Google Shape;655;p28"/>
          <p:cNvCxnSpPr>
            <a:endCxn id="654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28"/>
          <p:cNvCxnSpPr>
            <a:endCxn id="654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9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cxnSp>
        <p:nvCxnSpPr>
          <p:cNvPr id="662" name="Google Shape;662;p29"/>
          <p:cNvCxnSpPr>
            <a:stCxn id="661" idx="2"/>
            <a:endCxn id="663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29"/>
          <p:cNvCxnSpPr>
            <a:stCxn id="665" idx="3"/>
            <a:endCxn id="661" idx="2"/>
          </p:cNvCxnSpPr>
          <p:nvPr/>
        </p:nvCxnSpPr>
        <p:spPr>
          <a:xfrm flipH="1" rot="10800000">
            <a:off x="1535850" y="270407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29"/>
          <p:cNvSpPr txBox="1"/>
          <p:nvPr/>
        </p:nvSpPr>
        <p:spPr>
          <a:xfrm>
            <a:off x="312475" y="42995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663" name="Google Shape;663;p29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667" name="Google Shape;667;p29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668" name="Google Shape;668;p29"/>
          <p:cNvCxnSpPr>
            <a:stCxn id="663" idx="2"/>
            <a:endCxn id="667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29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670" name="Google Shape;670;p29"/>
          <p:cNvSpPr/>
          <p:nvPr/>
        </p:nvSpPr>
        <p:spPr>
          <a:xfrm>
            <a:off x="29019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Senior-SWD</a:t>
            </a:r>
            <a:endParaRPr sz="1200"/>
          </a:p>
        </p:txBody>
      </p:sp>
      <p:cxnSp>
        <p:nvCxnSpPr>
          <p:cNvPr id="671" name="Google Shape;671;p29"/>
          <p:cNvCxnSpPr>
            <a:stCxn id="669" idx="0"/>
            <a:endCxn id="663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29"/>
          <p:cNvCxnSpPr>
            <a:endCxn id="670" idx="0"/>
          </p:cNvCxnSpPr>
          <p:nvPr/>
        </p:nvCxnSpPr>
        <p:spPr>
          <a:xfrm flipH="1" rot="-5400000">
            <a:off x="3201150" y="3348775"/>
            <a:ext cx="516300" cy="13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29"/>
          <p:cNvCxnSpPr>
            <a:stCxn id="670" idx="2"/>
          </p:cNvCxnSpPr>
          <p:nvPr/>
        </p:nvCxnSpPr>
        <p:spPr>
          <a:xfrm flipH="1" rot="-5400000">
            <a:off x="3200250" y="4490575"/>
            <a:ext cx="579900" cy="48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74" name="Google Shape;674;p29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675" name="Google Shape;675;p29"/>
          <p:cNvCxnSpPr>
            <a:stCxn id="674" idx="2"/>
            <a:endCxn id="661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29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677" name="Google Shape;677;p29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678" name="Google Shape;678;p29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679" name="Google Shape;679;p29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680" name="Google Shape;680;p29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681" name="Google Shape;681;p29"/>
          <p:cNvCxnSpPr>
            <a:stCxn id="676" idx="2"/>
            <a:endCxn id="678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9"/>
          <p:cNvCxnSpPr>
            <a:stCxn id="676" idx="2"/>
            <a:endCxn id="679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9"/>
          <p:cNvCxnSpPr>
            <a:stCxn id="676" idx="2"/>
            <a:endCxn id="680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29"/>
          <p:cNvCxnSpPr>
            <a:stCxn id="676" idx="2"/>
            <a:endCxn id="674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29"/>
          <p:cNvCxnSpPr>
            <a:stCxn id="676" idx="2"/>
            <a:endCxn id="677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29"/>
          <p:cNvSpPr/>
          <p:nvPr/>
        </p:nvSpPr>
        <p:spPr>
          <a:xfrm>
            <a:off x="2901888" y="4433200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687" name="Google Shape;687;p29"/>
          <p:cNvSpPr/>
          <p:nvPr/>
        </p:nvSpPr>
        <p:spPr>
          <a:xfrm>
            <a:off x="6478275" y="3622650"/>
            <a:ext cx="1128000" cy="6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</a:t>
            </a:r>
            <a:r>
              <a:rPr lang="en" sz="1200"/>
              <a:t>Dev</a:t>
            </a:r>
            <a:endParaRPr sz="1200"/>
          </a:p>
        </p:txBody>
      </p:sp>
      <p:sp>
        <p:nvSpPr>
          <p:cNvPr id="688" name="Google Shape;688;p29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sp>
        <p:nvSpPr>
          <p:cNvPr id="689" name="Google Shape;689;p29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690" name="Google Shape;690;p29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cxnSp>
        <p:nvCxnSpPr>
          <p:cNvPr id="691" name="Google Shape;691;p29"/>
          <p:cNvCxnSpPr>
            <a:stCxn id="688" idx="2"/>
            <a:endCxn id="689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29"/>
          <p:cNvCxnSpPr>
            <a:endCxn id="690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9"/>
          <p:cNvCxnSpPr>
            <a:stCxn id="663" idx="2"/>
            <a:endCxn id="687" idx="0"/>
          </p:cNvCxnSpPr>
          <p:nvPr/>
        </p:nvCxnSpPr>
        <p:spPr>
          <a:xfrm rot="5400000">
            <a:off x="7523425" y="2895825"/>
            <a:ext cx="245700" cy="1208100"/>
          </a:xfrm>
          <a:prstGeom prst="bentConnector3">
            <a:avLst>
              <a:gd fmla="val 4998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29"/>
          <p:cNvSpPr/>
          <p:nvPr/>
        </p:nvSpPr>
        <p:spPr>
          <a:xfrm>
            <a:off x="4092565" y="3843566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695" name="Google Shape;695;p29"/>
          <p:cNvCxnSpPr>
            <a:endCxn id="694" idx="0"/>
          </p:cNvCxnSpPr>
          <p:nvPr/>
        </p:nvCxnSpPr>
        <p:spPr>
          <a:xfrm flipH="1">
            <a:off x="4656565" y="3085466"/>
            <a:ext cx="2394900" cy="75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29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697" name="Google Shape;697;p29"/>
          <p:cNvCxnSpPr>
            <a:endCxn id="696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29"/>
          <p:cNvCxnSpPr>
            <a:endCxn id="696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0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cxnSp>
        <p:nvCxnSpPr>
          <p:cNvPr id="704" name="Google Shape;704;p30"/>
          <p:cNvCxnSpPr>
            <a:stCxn id="703" idx="2"/>
            <a:endCxn id="705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0"/>
          <p:cNvCxnSpPr>
            <a:stCxn id="707" idx="3"/>
            <a:endCxn id="703" idx="2"/>
          </p:cNvCxnSpPr>
          <p:nvPr/>
        </p:nvCxnSpPr>
        <p:spPr>
          <a:xfrm flipH="1" rot="10800000">
            <a:off x="1535850" y="270407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30"/>
          <p:cNvSpPr txBox="1"/>
          <p:nvPr/>
        </p:nvSpPr>
        <p:spPr>
          <a:xfrm>
            <a:off x="312475" y="42995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705" name="Google Shape;705;p30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709" name="Google Shape;709;p30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710" name="Google Shape;710;p30"/>
          <p:cNvCxnSpPr>
            <a:stCxn id="705" idx="2"/>
            <a:endCxn id="709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30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712" name="Google Shape;712;p30"/>
          <p:cNvSpPr/>
          <p:nvPr/>
        </p:nvSpPr>
        <p:spPr>
          <a:xfrm>
            <a:off x="29019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Senior-SWD</a:t>
            </a:r>
            <a:endParaRPr sz="1200"/>
          </a:p>
        </p:txBody>
      </p:sp>
      <p:cxnSp>
        <p:nvCxnSpPr>
          <p:cNvPr id="713" name="Google Shape;713;p30"/>
          <p:cNvCxnSpPr>
            <a:stCxn id="711" idx="0"/>
            <a:endCxn id="705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0"/>
          <p:cNvCxnSpPr>
            <a:endCxn id="712" idx="0"/>
          </p:cNvCxnSpPr>
          <p:nvPr/>
        </p:nvCxnSpPr>
        <p:spPr>
          <a:xfrm flipH="1" rot="-5400000">
            <a:off x="3201150" y="3348775"/>
            <a:ext cx="516300" cy="13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0"/>
          <p:cNvCxnSpPr>
            <a:stCxn id="712" idx="2"/>
          </p:cNvCxnSpPr>
          <p:nvPr/>
        </p:nvCxnSpPr>
        <p:spPr>
          <a:xfrm flipH="1" rot="-5400000">
            <a:off x="3200250" y="4490575"/>
            <a:ext cx="579900" cy="48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716" name="Google Shape;716;p30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717" name="Google Shape;717;p30"/>
          <p:cNvCxnSpPr>
            <a:stCxn id="716" idx="2"/>
            <a:endCxn id="703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30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719" name="Google Shape;719;p30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720" name="Google Shape;720;p30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721" name="Google Shape;721;p30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722" name="Google Shape;722;p30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723" name="Google Shape;723;p30"/>
          <p:cNvCxnSpPr>
            <a:stCxn id="718" idx="2"/>
            <a:endCxn id="720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0"/>
          <p:cNvCxnSpPr>
            <a:stCxn id="718" idx="2"/>
            <a:endCxn id="721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30"/>
          <p:cNvCxnSpPr>
            <a:stCxn id="718" idx="2"/>
            <a:endCxn id="722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0"/>
          <p:cNvCxnSpPr>
            <a:stCxn id="718" idx="2"/>
            <a:endCxn id="716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30"/>
          <p:cNvCxnSpPr>
            <a:stCxn id="718" idx="2"/>
            <a:endCxn id="719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30"/>
          <p:cNvSpPr/>
          <p:nvPr/>
        </p:nvSpPr>
        <p:spPr>
          <a:xfrm>
            <a:off x="2901888" y="4433200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729" name="Google Shape;729;p30"/>
          <p:cNvSpPr/>
          <p:nvPr/>
        </p:nvSpPr>
        <p:spPr>
          <a:xfrm>
            <a:off x="6478275" y="3622650"/>
            <a:ext cx="1128000" cy="6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Dev</a:t>
            </a:r>
            <a:endParaRPr sz="1200"/>
          </a:p>
        </p:txBody>
      </p:sp>
      <p:sp>
        <p:nvSpPr>
          <p:cNvPr id="730" name="Google Shape;730;p30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sp>
        <p:nvSpPr>
          <p:cNvPr id="731" name="Google Shape;731;p30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732" name="Google Shape;732;p30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cxnSp>
        <p:nvCxnSpPr>
          <p:cNvPr id="733" name="Google Shape;733;p30"/>
          <p:cNvCxnSpPr>
            <a:stCxn id="730" idx="2"/>
            <a:endCxn id="731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30"/>
          <p:cNvCxnSpPr>
            <a:endCxn id="732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30"/>
          <p:cNvCxnSpPr/>
          <p:nvPr/>
        </p:nvCxnSpPr>
        <p:spPr>
          <a:xfrm rot="5400000">
            <a:off x="7523425" y="2895825"/>
            <a:ext cx="245700" cy="1208100"/>
          </a:xfrm>
          <a:prstGeom prst="bentConnector3">
            <a:avLst>
              <a:gd fmla="val 4998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30"/>
          <p:cNvSpPr/>
          <p:nvPr/>
        </p:nvSpPr>
        <p:spPr>
          <a:xfrm>
            <a:off x="4092565" y="3843566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737" name="Google Shape;737;p30"/>
          <p:cNvCxnSpPr>
            <a:endCxn id="736" idx="0"/>
          </p:cNvCxnSpPr>
          <p:nvPr/>
        </p:nvCxnSpPr>
        <p:spPr>
          <a:xfrm flipH="1">
            <a:off x="4656565" y="3085466"/>
            <a:ext cx="2394900" cy="75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30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739" name="Google Shape;739;p30"/>
          <p:cNvCxnSpPr>
            <a:endCxn id="738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30"/>
          <p:cNvCxnSpPr>
            <a:endCxn id="738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1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cxnSp>
        <p:nvCxnSpPr>
          <p:cNvPr id="746" name="Google Shape;746;p31"/>
          <p:cNvCxnSpPr>
            <a:stCxn id="745" idx="2"/>
            <a:endCxn id="747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31"/>
          <p:cNvCxnSpPr>
            <a:stCxn id="749" idx="3"/>
            <a:endCxn id="745" idx="2"/>
          </p:cNvCxnSpPr>
          <p:nvPr/>
        </p:nvCxnSpPr>
        <p:spPr>
          <a:xfrm flipH="1" rot="10800000">
            <a:off x="1535850" y="270407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31"/>
          <p:cNvSpPr txBox="1"/>
          <p:nvPr/>
        </p:nvSpPr>
        <p:spPr>
          <a:xfrm>
            <a:off x="312475" y="42995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747" name="Google Shape;747;p31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751" name="Google Shape;751;p31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752" name="Google Shape;752;p31"/>
          <p:cNvCxnSpPr>
            <a:stCxn id="747" idx="2"/>
            <a:endCxn id="751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31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754" name="Google Shape;754;p31"/>
          <p:cNvSpPr/>
          <p:nvPr/>
        </p:nvSpPr>
        <p:spPr>
          <a:xfrm>
            <a:off x="29019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Senior-SWD</a:t>
            </a:r>
            <a:endParaRPr sz="1200"/>
          </a:p>
        </p:txBody>
      </p:sp>
      <p:cxnSp>
        <p:nvCxnSpPr>
          <p:cNvPr id="755" name="Google Shape;755;p31"/>
          <p:cNvCxnSpPr>
            <a:stCxn id="753" idx="0"/>
            <a:endCxn id="747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31"/>
          <p:cNvCxnSpPr>
            <a:endCxn id="754" idx="0"/>
          </p:cNvCxnSpPr>
          <p:nvPr/>
        </p:nvCxnSpPr>
        <p:spPr>
          <a:xfrm flipH="1" rot="-5400000">
            <a:off x="3201150" y="3348775"/>
            <a:ext cx="516300" cy="13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31"/>
          <p:cNvCxnSpPr>
            <a:stCxn id="754" idx="2"/>
          </p:cNvCxnSpPr>
          <p:nvPr/>
        </p:nvCxnSpPr>
        <p:spPr>
          <a:xfrm flipH="1" rot="-5400000">
            <a:off x="3200250" y="4490575"/>
            <a:ext cx="579900" cy="48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758" name="Google Shape;758;p31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759" name="Google Shape;759;p31"/>
          <p:cNvCxnSpPr>
            <a:stCxn id="758" idx="2"/>
            <a:endCxn id="745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31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761" name="Google Shape;761;p31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762" name="Google Shape;762;p31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763" name="Google Shape;763;p31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764" name="Google Shape;764;p31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765" name="Google Shape;765;p31"/>
          <p:cNvCxnSpPr>
            <a:stCxn id="760" idx="2"/>
            <a:endCxn id="762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31"/>
          <p:cNvCxnSpPr>
            <a:stCxn id="760" idx="2"/>
            <a:endCxn id="763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31"/>
          <p:cNvCxnSpPr>
            <a:stCxn id="760" idx="2"/>
            <a:endCxn id="764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31"/>
          <p:cNvCxnSpPr>
            <a:stCxn id="760" idx="2"/>
            <a:endCxn id="758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31"/>
          <p:cNvCxnSpPr>
            <a:stCxn id="760" idx="2"/>
            <a:endCxn id="761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31"/>
          <p:cNvSpPr/>
          <p:nvPr/>
        </p:nvSpPr>
        <p:spPr>
          <a:xfrm>
            <a:off x="2901888" y="4433200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771" name="Google Shape;771;p31"/>
          <p:cNvSpPr/>
          <p:nvPr/>
        </p:nvSpPr>
        <p:spPr>
          <a:xfrm>
            <a:off x="6478275" y="3622650"/>
            <a:ext cx="1128000" cy="6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Dev</a:t>
            </a:r>
            <a:endParaRPr sz="1200"/>
          </a:p>
        </p:txBody>
      </p:sp>
      <p:sp>
        <p:nvSpPr>
          <p:cNvPr id="772" name="Google Shape;772;p31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sp>
        <p:nvSpPr>
          <p:cNvPr id="773" name="Google Shape;773;p31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774" name="Google Shape;774;p31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cxnSp>
        <p:nvCxnSpPr>
          <p:cNvPr id="775" name="Google Shape;775;p31"/>
          <p:cNvCxnSpPr>
            <a:stCxn id="772" idx="2"/>
            <a:endCxn id="773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31"/>
          <p:cNvCxnSpPr>
            <a:endCxn id="774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1"/>
          <p:cNvCxnSpPr/>
          <p:nvPr/>
        </p:nvCxnSpPr>
        <p:spPr>
          <a:xfrm rot="5400000">
            <a:off x="7523425" y="2895825"/>
            <a:ext cx="245700" cy="1208100"/>
          </a:xfrm>
          <a:prstGeom prst="bentConnector3">
            <a:avLst>
              <a:gd fmla="val 4998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31"/>
          <p:cNvSpPr/>
          <p:nvPr/>
        </p:nvSpPr>
        <p:spPr>
          <a:xfrm>
            <a:off x="4092565" y="3843566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779" name="Google Shape;779;p31"/>
          <p:cNvCxnSpPr>
            <a:endCxn id="778" idx="0"/>
          </p:cNvCxnSpPr>
          <p:nvPr/>
        </p:nvCxnSpPr>
        <p:spPr>
          <a:xfrm flipH="1">
            <a:off x="4656565" y="3085466"/>
            <a:ext cx="2394900" cy="75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0" name="Google Shape;780;p31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781" name="Google Shape;781;p31"/>
          <p:cNvCxnSpPr>
            <a:endCxn id="780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31"/>
          <p:cNvCxnSpPr>
            <a:endCxn id="780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92" name="Google Shape;92;p14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93" name="Google Shape;93;p14"/>
          <p:cNvCxnSpPr>
            <a:stCxn id="91" idx="2"/>
            <a:endCxn id="94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92" idx="3"/>
            <a:endCxn id="91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 txBox="1"/>
          <p:nvPr/>
        </p:nvSpPr>
        <p:spPr>
          <a:xfrm>
            <a:off x="486000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94" name="Google Shape;94;p14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97" name="Google Shape;97;p14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98" name="Google Shape;98;p14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99" name="Google Shape;99;p14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100" name="Google Shape;100;p14"/>
          <p:cNvCxnSpPr>
            <a:stCxn id="94" idx="2"/>
            <a:endCxn id="99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102" name="Google Shape;102;p14"/>
          <p:cNvCxnSpPr>
            <a:stCxn id="94" idx="2"/>
            <a:endCxn id="101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104" name="Google Shape;104;p14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105" name="Google Shape;105;p14"/>
          <p:cNvCxnSpPr>
            <a:stCxn id="104" idx="0"/>
            <a:endCxn id="94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stCxn id="103" idx="0"/>
            <a:endCxn id="94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108" name="Google Shape;108;p14"/>
          <p:cNvCxnSpPr>
            <a:stCxn id="107" idx="2"/>
            <a:endCxn id="91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110" name="Google Shape;110;p14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111" name="Google Shape;111;p14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112" name="Google Shape;112;p14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113" name="Google Shape;113;p14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114" name="Google Shape;114;p14"/>
          <p:cNvCxnSpPr>
            <a:stCxn id="109" idx="2"/>
            <a:endCxn id="111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>
            <a:stCxn id="109" idx="2"/>
            <a:endCxn id="112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>
            <a:stCxn id="109" idx="2"/>
            <a:endCxn id="113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stCxn id="109" idx="2"/>
            <a:endCxn id="107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>
            <a:stCxn id="109" idx="2"/>
            <a:endCxn id="110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>
            <a:stCxn id="92" idx="2"/>
            <a:endCxn id="97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>
            <a:endCxn id="98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4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122" name="Google Shape;122;p14"/>
          <p:cNvCxnSpPr>
            <a:endCxn id="121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>
            <a:endCxn id="121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2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cxnSp>
        <p:nvCxnSpPr>
          <p:cNvPr id="788" name="Google Shape;788;p32"/>
          <p:cNvCxnSpPr>
            <a:stCxn id="787" idx="2"/>
            <a:endCxn id="789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32"/>
          <p:cNvCxnSpPr>
            <a:stCxn id="791" idx="3"/>
            <a:endCxn id="787" idx="2"/>
          </p:cNvCxnSpPr>
          <p:nvPr/>
        </p:nvCxnSpPr>
        <p:spPr>
          <a:xfrm flipH="1" rot="10800000">
            <a:off x="1535850" y="270407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32"/>
          <p:cNvSpPr txBox="1"/>
          <p:nvPr/>
        </p:nvSpPr>
        <p:spPr>
          <a:xfrm>
            <a:off x="312475" y="42995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789" name="Google Shape;789;p32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793" name="Google Shape;793;p32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794" name="Google Shape;794;p32"/>
          <p:cNvCxnSpPr>
            <a:stCxn id="789" idx="2"/>
            <a:endCxn id="793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32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796" name="Google Shape;796;p32"/>
          <p:cNvSpPr/>
          <p:nvPr/>
        </p:nvSpPr>
        <p:spPr>
          <a:xfrm>
            <a:off x="29019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Senior-SWD</a:t>
            </a:r>
            <a:endParaRPr sz="1200"/>
          </a:p>
        </p:txBody>
      </p:sp>
      <p:cxnSp>
        <p:nvCxnSpPr>
          <p:cNvPr id="797" name="Google Shape;797;p32"/>
          <p:cNvCxnSpPr>
            <a:stCxn id="795" idx="0"/>
            <a:endCxn id="789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32"/>
          <p:cNvCxnSpPr>
            <a:endCxn id="796" idx="0"/>
          </p:cNvCxnSpPr>
          <p:nvPr/>
        </p:nvCxnSpPr>
        <p:spPr>
          <a:xfrm flipH="1" rot="-5400000">
            <a:off x="3201150" y="3348775"/>
            <a:ext cx="516300" cy="13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2"/>
          <p:cNvCxnSpPr>
            <a:stCxn id="796" idx="2"/>
          </p:cNvCxnSpPr>
          <p:nvPr/>
        </p:nvCxnSpPr>
        <p:spPr>
          <a:xfrm flipH="1" rot="-5400000">
            <a:off x="3200250" y="4490575"/>
            <a:ext cx="579900" cy="48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00" name="Google Shape;800;p32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801" name="Google Shape;801;p32"/>
          <p:cNvCxnSpPr>
            <a:stCxn id="800" idx="2"/>
            <a:endCxn id="787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32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803" name="Google Shape;803;p32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804" name="Google Shape;804;p32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805" name="Google Shape;805;p32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806" name="Google Shape;806;p32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807" name="Google Shape;807;p32"/>
          <p:cNvCxnSpPr>
            <a:stCxn id="802" idx="2"/>
            <a:endCxn id="804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32"/>
          <p:cNvCxnSpPr>
            <a:stCxn id="802" idx="2"/>
            <a:endCxn id="805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2"/>
          <p:cNvCxnSpPr>
            <a:stCxn id="802" idx="2"/>
            <a:endCxn id="806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32"/>
          <p:cNvCxnSpPr>
            <a:stCxn id="802" idx="2"/>
            <a:endCxn id="800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32"/>
          <p:cNvCxnSpPr>
            <a:stCxn id="802" idx="2"/>
            <a:endCxn id="803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2" name="Google Shape;812;p32"/>
          <p:cNvSpPr/>
          <p:nvPr/>
        </p:nvSpPr>
        <p:spPr>
          <a:xfrm>
            <a:off x="2901888" y="4433200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813" name="Google Shape;813;p32"/>
          <p:cNvSpPr/>
          <p:nvPr/>
        </p:nvSpPr>
        <p:spPr>
          <a:xfrm>
            <a:off x="6478275" y="3622650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Dev</a:t>
            </a:r>
            <a:endParaRPr sz="1200"/>
          </a:p>
        </p:txBody>
      </p:sp>
      <p:sp>
        <p:nvSpPr>
          <p:cNvPr id="814" name="Google Shape;814;p32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sp>
        <p:nvSpPr>
          <p:cNvPr id="815" name="Google Shape;815;p32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816" name="Google Shape;816;p32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cxnSp>
        <p:nvCxnSpPr>
          <p:cNvPr id="817" name="Google Shape;817;p32"/>
          <p:cNvCxnSpPr>
            <a:stCxn id="814" idx="2"/>
            <a:endCxn id="815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32"/>
          <p:cNvCxnSpPr>
            <a:endCxn id="816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32"/>
          <p:cNvCxnSpPr/>
          <p:nvPr/>
        </p:nvCxnSpPr>
        <p:spPr>
          <a:xfrm rot="5400000">
            <a:off x="7523425" y="2895825"/>
            <a:ext cx="245700" cy="1208100"/>
          </a:xfrm>
          <a:prstGeom prst="bentConnector3">
            <a:avLst>
              <a:gd fmla="val 4998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32"/>
          <p:cNvSpPr/>
          <p:nvPr/>
        </p:nvSpPr>
        <p:spPr>
          <a:xfrm>
            <a:off x="4092565" y="3843566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821" name="Google Shape;821;p32"/>
          <p:cNvCxnSpPr>
            <a:endCxn id="820" idx="0"/>
          </p:cNvCxnSpPr>
          <p:nvPr/>
        </p:nvCxnSpPr>
        <p:spPr>
          <a:xfrm flipH="1">
            <a:off x="4656565" y="3085466"/>
            <a:ext cx="2394900" cy="75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32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823" name="Google Shape;823;p32"/>
          <p:cNvCxnSpPr>
            <a:endCxn id="822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32"/>
          <p:cNvCxnSpPr>
            <a:endCxn id="822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129" name="Google Shape;129;p15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130" name="Google Shape;130;p15"/>
          <p:cNvCxnSpPr>
            <a:stCxn id="128" idx="2"/>
            <a:endCxn id="131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>
            <a:stCxn id="129" idx="3"/>
            <a:endCxn id="128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5"/>
          <p:cNvSpPr txBox="1"/>
          <p:nvPr/>
        </p:nvSpPr>
        <p:spPr>
          <a:xfrm>
            <a:off x="486000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131" name="Google Shape;131;p15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134" name="Google Shape;134;p15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135" name="Google Shape;135;p15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136" name="Google Shape;136;p15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137" name="Google Shape;137;p15"/>
          <p:cNvCxnSpPr>
            <a:stCxn id="131" idx="2"/>
            <a:endCxn id="136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5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139" name="Google Shape;139;p15"/>
          <p:cNvCxnSpPr>
            <a:stCxn id="131" idx="2"/>
            <a:endCxn id="138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5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141" name="Google Shape;141;p15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142" name="Google Shape;142;p15"/>
          <p:cNvCxnSpPr>
            <a:stCxn id="141" idx="0"/>
            <a:endCxn id="131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5"/>
          <p:cNvCxnSpPr>
            <a:stCxn id="140" idx="0"/>
            <a:endCxn id="131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5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145" name="Google Shape;145;p15"/>
          <p:cNvCxnSpPr>
            <a:stCxn id="144" idx="2"/>
            <a:endCxn id="128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147" name="Google Shape;147;p15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148" name="Google Shape;148;p15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149" name="Google Shape;149;p15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150" name="Google Shape;150;p15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151" name="Google Shape;151;p15"/>
          <p:cNvCxnSpPr>
            <a:stCxn id="146" idx="2"/>
            <a:endCxn id="148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5"/>
          <p:cNvCxnSpPr>
            <a:stCxn id="146" idx="2"/>
            <a:endCxn id="149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5"/>
          <p:cNvCxnSpPr>
            <a:stCxn id="146" idx="2"/>
            <a:endCxn id="150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/>
          <p:cNvCxnSpPr>
            <a:stCxn id="146" idx="2"/>
            <a:endCxn id="144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>
            <a:stCxn id="146" idx="2"/>
            <a:endCxn id="147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5"/>
          <p:cNvCxnSpPr>
            <a:stCxn id="129" idx="2"/>
            <a:endCxn id="134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5"/>
          <p:cNvCxnSpPr>
            <a:endCxn id="135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5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159" name="Google Shape;159;p15"/>
          <p:cNvCxnSpPr>
            <a:endCxn id="158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5"/>
          <p:cNvCxnSpPr>
            <a:endCxn id="158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166" name="Google Shape;166;p16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167" name="Google Shape;167;p16"/>
          <p:cNvCxnSpPr>
            <a:stCxn id="165" idx="2"/>
            <a:endCxn id="168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6"/>
          <p:cNvCxnSpPr>
            <a:stCxn id="166" idx="3"/>
            <a:endCxn id="165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6"/>
          <p:cNvSpPr txBox="1"/>
          <p:nvPr/>
        </p:nvSpPr>
        <p:spPr>
          <a:xfrm>
            <a:off x="486000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168" name="Google Shape;168;p16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171" name="Google Shape;171;p16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172" name="Google Shape;172;p16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173" name="Google Shape;173;p16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174" name="Google Shape;174;p16"/>
          <p:cNvCxnSpPr>
            <a:stCxn id="168" idx="2"/>
            <a:endCxn id="173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6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176" name="Google Shape;176;p16"/>
          <p:cNvCxnSpPr>
            <a:stCxn id="168" idx="2"/>
            <a:endCxn id="175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6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178" name="Google Shape;178;p16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179" name="Google Shape;179;p16"/>
          <p:cNvCxnSpPr>
            <a:stCxn id="178" idx="0"/>
            <a:endCxn id="168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6"/>
          <p:cNvCxnSpPr>
            <a:stCxn id="177" idx="0"/>
            <a:endCxn id="168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6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182" name="Google Shape;182;p16"/>
          <p:cNvCxnSpPr>
            <a:stCxn id="181" idx="2"/>
            <a:endCxn id="165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6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184" name="Google Shape;184;p16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185" name="Google Shape;185;p16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186" name="Google Shape;186;p16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187" name="Google Shape;187;p16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188" name="Google Shape;188;p16"/>
          <p:cNvCxnSpPr>
            <a:stCxn id="183" idx="2"/>
            <a:endCxn id="185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6"/>
          <p:cNvCxnSpPr>
            <a:stCxn id="183" idx="2"/>
            <a:endCxn id="186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6"/>
          <p:cNvCxnSpPr>
            <a:stCxn id="183" idx="2"/>
            <a:endCxn id="187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6"/>
          <p:cNvCxnSpPr>
            <a:stCxn id="183" idx="2"/>
            <a:endCxn id="181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6"/>
          <p:cNvCxnSpPr>
            <a:stCxn id="183" idx="2"/>
            <a:endCxn id="184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6"/>
          <p:cNvCxnSpPr>
            <a:stCxn id="166" idx="2"/>
            <a:endCxn id="171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6"/>
          <p:cNvCxnSpPr>
            <a:endCxn id="172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6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196" name="Google Shape;196;p16"/>
          <p:cNvCxnSpPr>
            <a:endCxn id="195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6"/>
          <p:cNvCxnSpPr>
            <a:endCxn id="195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203" name="Google Shape;203;p17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204" name="Google Shape;204;p17"/>
          <p:cNvCxnSpPr>
            <a:stCxn id="202" idx="2"/>
            <a:endCxn id="205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7"/>
          <p:cNvCxnSpPr>
            <a:stCxn id="203" idx="3"/>
            <a:endCxn id="202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7"/>
          <p:cNvSpPr txBox="1"/>
          <p:nvPr/>
        </p:nvSpPr>
        <p:spPr>
          <a:xfrm>
            <a:off x="486000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205" name="Google Shape;205;p17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208" name="Google Shape;208;p17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209" name="Google Shape;209;p17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210" name="Google Shape;210;p17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211" name="Google Shape;211;p17"/>
          <p:cNvCxnSpPr>
            <a:stCxn id="205" idx="2"/>
            <a:endCxn id="210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17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Principle SWD</a:t>
            </a:r>
            <a:endParaRPr sz="1200"/>
          </a:p>
        </p:txBody>
      </p:sp>
      <p:cxnSp>
        <p:nvCxnSpPr>
          <p:cNvPr id="213" name="Google Shape;213;p17"/>
          <p:cNvCxnSpPr>
            <a:stCxn id="205" idx="2"/>
            <a:endCxn id="212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7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215" name="Google Shape;215;p17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216" name="Google Shape;216;p17"/>
          <p:cNvCxnSpPr>
            <a:stCxn id="215" idx="0"/>
            <a:endCxn id="205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>
            <a:stCxn id="214" idx="0"/>
            <a:endCxn id="205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7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219" name="Google Shape;219;p17"/>
          <p:cNvCxnSpPr>
            <a:stCxn id="218" idx="2"/>
            <a:endCxn id="202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7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221" name="Google Shape;221;p17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222" name="Google Shape;222;p17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223" name="Google Shape;223;p17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224" name="Google Shape;224;p17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225" name="Google Shape;225;p17"/>
          <p:cNvCxnSpPr>
            <a:stCxn id="220" idx="2"/>
            <a:endCxn id="222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7"/>
          <p:cNvCxnSpPr>
            <a:stCxn id="220" idx="2"/>
            <a:endCxn id="223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7"/>
          <p:cNvCxnSpPr>
            <a:stCxn id="220" idx="2"/>
            <a:endCxn id="224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7"/>
          <p:cNvCxnSpPr>
            <a:stCxn id="220" idx="2"/>
            <a:endCxn id="218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7"/>
          <p:cNvCxnSpPr>
            <a:stCxn id="220" idx="2"/>
            <a:endCxn id="221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7"/>
          <p:cNvCxnSpPr>
            <a:stCxn id="203" idx="2"/>
            <a:endCxn id="208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7"/>
          <p:cNvCxnSpPr>
            <a:endCxn id="209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17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233" name="Google Shape;233;p17"/>
          <p:cNvCxnSpPr>
            <a:endCxn id="232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7"/>
          <p:cNvCxnSpPr>
            <a:endCxn id="232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240" name="Google Shape;240;p18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241" name="Google Shape;241;p18"/>
          <p:cNvCxnSpPr>
            <a:stCxn id="239" idx="2"/>
            <a:endCxn id="242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8"/>
          <p:cNvCxnSpPr>
            <a:stCxn id="240" idx="3"/>
            <a:endCxn id="239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8"/>
          <p:cNvSpPr txBox="1"/>
          <p:nvPr/>
        </p:nvSpPr>
        <p:spPr>
          <a:xfrm>
            <a:off x="486000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242" name="Google Shape;242;p18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245" name="Google Shape;245;p18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246" name="Google Shape;246;p18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247" name="Google Shape;247;p18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248" name="Google Shape;248;p18"/>
          <p:cNvCxnSpPr>
            <a:stCxn id="242" idx="2"/>
            <a:endCxn id="247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18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SWD</a:t>
            </a:r>
            <a:endParaRPr sz="1200"/>
          </a:p>
        </p:txBody>
      </p:sp>
      <p:cxnSp>
        <p:nvCxnSpPr>
          <p:cNvPr id="250" name="Google Shape;250;p18"/>
          <p:cNvCxnSpPr>
            <a:stCxn id="242" idx="2"/>
            <a:endCxn id="249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8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252" name="Google Shape;252;p18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253" name="Google Shape;253;p18"/>
          <p:cNvCxnSpPr>
            <a:stCxn id="252" idx="0"/>
            <a:endCxn id="242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8"/>
          <p:cNvCxnSpPr>
            <a:stCxn id="251" idx="0"/>
            <a:endCxn id="242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18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256" name="Google Shape;256;p18"/>
          <p:cNvCxnSpPr>
            <a:stCxn id="255" idx="2"/>
            <a:endCxn id="239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18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258" name="Google Shape;258;p18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259" name="Google Shape;259;p18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260" name="Google Shape;260;p18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261" name="Google Shape;261;p18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262" name="Google Shape;262;p18"/>
          <p:cNvCxnSpPr>
            <a:stCxn id="257" idx="2"/>
            <a:endCxn id="259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8"/>
          <p:cNvCxnSpPr>
            <a:stCxn id="257" idx="2"/>
            <a:endCxn id="260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8"/>
          <p:cNvCxnSpPr>
            <a:stCxn id="257" idx="2"/>
            <a:endCxn id="261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8"/>
          <p:cNvCxnSpPr>
            <a:stCxn id="257" idx="2"/>
            <a:endCxn id="255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8"/>
          <p:cNvCxnSpPr>
            <a:stCxn id="257" idx="2"/>
            <a:endCxn id="258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8"/>
          <p:cNvCxnSpPr>
            <a:stCxn id="240" idx="2"/>
            <a:endCxn id="245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8"/>
          <p:cNvCxnSpPr>
            <a:endCxn id="246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8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270" name="Google Shape;270;p18"/>
          <p:cNvCxnSpPr>
            <a:endCxn id="269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8"/>
          <p:cNvCxnSpPr>
            <a:endCxn id="269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277" name="Google Shape;277;p19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278" name="Google Shape;278;p19"/>
          <p:cNvCxnSpPr>
            <a:stCxn id="276" idx="2"/>
            <a:endCxn id="279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9"/>
          <p:cNvCxnSpPr>
            <a:stCxn id="277" idx="3"/>
            <a:endCxn id="276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19"/>
          <p:cNvSpPr txBox="1"/>
          <p:nvPr/>
        </p:nvSpPr>
        <p:spPr>
          <a:xfrm>
            <a:off x="486000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279" name="Google Shape;279;p19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282" name="Google Shape;282;p19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283" name="Google Shape;283;p19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284" name="Google Shape;284;p19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285" name="Google Shape;285;p19"/>
          <p:cNvCxnSpPr>
            <a:stCxn id="279" idx="2"/>
            <a:endCxn id="284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19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SWD</a:t>
            </a:r>
            <a:endParaRPr sz="1200"/>
          </a:p>
        </p:txBody>
      </p:sp>
      <p:cxnSp>
        <p:nvCxnSpPr>
          <p:cNvPr id="287" name="Google Shape;287;p19"/>
          <p:cNvCxnSpPr>
            <a:stCxn id="279" idx="2"/>
            <a:endCxn id="286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19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289" name="Google Shape;289;p19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290" name="Google Shape;290;p19"/>
          <p:cNvCxnSpPr>
            <a:stCxn id="289" idx="0"/>
            <a:endCxn id="279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9"/>
          <p:cNvCxnSpPr>
            <a:stCxn id="288" idx="0"/>
            <a:endCxn id="279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19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293" name="Google Shape;293;p19"/>
          <p:cNvCxnSpPr>
            <a:stCxn id="292" idx="2"/>
            <a:endCxn id="276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9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295" name="Google Shape;295;p19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296" name="Google Shape;296;p19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297" name="Google Shape;297;p19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298" name="Google Shape;298;p19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299" name="Google Shape;299;p19"/>
          <p:cNvCxnSpPr>
            <a:stCxn id="294" idx="2"/>
            <a:endCxn id="296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9"/>
          <p:cNvCxnSpPr>
            <a:stCxn id="294" idx="2"/>
            <a:endCxn id="297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9"/>
          <p:cNvCxnSpPr>
            <a:stCxn id="294" idx="2"/>
            <a:endCxn id="298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9"/>
          <p:cNvCxnSpPr>
            <a:stCxn id="294" idx="2"/>
            <a:endCxn id="292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9"/>
          <p:cNvCxnSpPr>
            <a:stCxn id="294" idx="2"/>
            <a:endCxn id="295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19"/>
          <p:cNvCxnSpPr>
            <a:stCxn id="277" idx="2"/>
            <a:endCxn id="282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9"/>
          <p:cNvCxnSpPr>
            <a:endCxn id="283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19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307" name="Google Shape;307;p19"/>
          <p:cNvCxnSpPr>
            <a:endCxn id="306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9"/>
          <p:cNvCxnSpPr>
            <a:endCxn id="306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314" name="Google Shape;314;p20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315" name="Google Shape;315;p20"/>
          <p:cNvCxnSpPr>
            <a:stCxn id="313" idx="2"/>
            <a:endCxn id="316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0"/>
          <p:cNvCxnSpPr>
            <a:stCxn id="314" idx="3"/>
            <a:endCxn id="313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20"/>
          <p:cNvSpPr txBox="1"/>
          <p:nvPr/>
        </p:nvSpPr>
        <p:spPr>
          <a:xfrm>
            <a:off x="486000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316" name="Google Shape;316;p20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319" name="Google Shape;319;p20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320" name="Google Shape;320;p20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321" name="Google Shape;321;p20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322" name="Google Shape;322;p20"/>
          <p:cNvCxnSpPr>
            <a:stCxn id="316" idx="2"/>
            <a:endCxn id="321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20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SWD</a:t>
            </a:r>
            <a:endParaRPr sz="1200"/>
          </a:p>
        </p:txBody>
      </p:sp>
      <p:cxnSp>
        <p:nvCxnSpPr>
          <p:cNvPr id="324" name="Google Shape;324;p20"/>
          <p:cNvCxnSpPr>
            <a:stCxn id="316" idx="2"/>
            <a:endCxn id="323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0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326" name="Google Shape;326;p20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327" name="Google Shape;327;p20"/>
          <p:cNvCxnSpPr>
            <a:stCxn id="326" idx="0"/>
            <a:endCxn id="316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0"/>
          <p:cNvCxnSpPr>
            <a:stCxn id="325" idx="0"/>
            <a:endCxn id="316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0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330" name="Google Shape;330;p20"/>
          <p:cNvCxnSpPr>
            <a:stCxn id="329" idx="2"/>
            <a:endCxn id="313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0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332" name="Google Shape;332;p20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333" name="Google Shape;333;p20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334" name="Google Shape;334;p20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335" name="Google Shape;335;p20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336" name="Google Shape;336;p20"/>
          <p:cNvCxnSpPr>
            <a:stCxn id="331" idx="2"/>
            <a:endCxn id="333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0"/>
          <p:cNvCxnSpPr>
            <a:stCxn id="331" idx="2"/>
            <a:endCxn id="334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0"/>
          <p:cNvCxnSpPr>
            <a:stCxn id="331" idx="2"/>
            <a:endCxn id="335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0"/>
          <p:cNvCxnSpPr>
            <a:stCxn id="331" idx="2"/>
            <a:endCxn id="329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0"/>
          <p:cNvCxnSpPr>
            <a:stCxn id="331" idx="2"/>
            <a:endCxn id="332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0"/>
          <p:cNvCxnSpPr>
            <a:stCxn id="314" idx="2"/>
            <a:endCxn id="319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0"/>
          <p:cNvCxnSpPr>
            <a:endCxn id="320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0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344" name="Google Shape;344;p20"/>
          <p:cNvCxnSpPr>
            <a:endCxn id="343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0"/>
          <p:cNvCxnSpPr>
            <a:endCxn id="343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/>
          <p:nvPr/>
        </p:nvSpPr>
        <p:spPr>
          <a:xfrm>
            <a:off x="6454350" y="2152675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 Manager</a:t>
            </a:r>
            <a:endParaRPr sz="1200"/>
          </a:p>
        </p:txBody>
      </p:sp>
      <p:sp>
        <p:nvSpPr>
          <p:cNvPr id="351" name="Google Shape;351;p21"/>
          <p:cNvSpPr/>
          <p:nvPr/>
        </p:nvSpPr>
        <p:spPr>
          <a:xfrm>
            <a:off x="407750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Rayanne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/ Devops Team Lead</a:t>
            </a:r>
            <a:endParaRPr sz="1200"/>
          </a:p>
        </p:txBody>
      </p:sp>
      <p:cxnSp>
        <p:nvCxnSpPr>
          <p:cNvPr id="352" name="Google Shape;352;p21"/>
          <p:cNvCxnSpPr>
            <a:stCxn id="350" idx="2"/>
            <a:endCxn id="353" idx="1"/>
          </p:cNvCxnSpPr>
          <p:nvPr/>
        </p:nvCxnSpPr>
        <p:spPr>
          <a:xfrm flipH="1" rot="-5400000">
            <a:off x="7168800" y="2553625"/>
            <a:ext cx="367200" cy="668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1"/>
          <p:cNvCxnSpPr>
            <a:stCxn id="351" idx="3"/>
            <a:endCxn id="350" idx="2"/>
          </p:cNvCxnSpPr>
          <p:nvPr/>
        </p:nvCxnSpPr>
        <p:spPr>
          <a:xfrm flipH="1" rot="10800000">
            <a:off x="1535750" y="2704125"/>
            <a:ext cx="5482500" cy="367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1"/>
          <p:cNvSpPr txBox="1"/>
          <p:nvPr/>
        </p:nvSpPr>
        <p:spPr>
          <a:xfrm>
            <a:off x="486000" y="490100"/>
            <a:ext cx="32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CrapTech Org Chart</a:t>
            </a:r>
            <a:endParaRPr b="1" sz="1600"/>
          </a:p>
        </p:txBody>
      </p:sp>
      <p:sp>
        <p:nvSpPr>
          <p:cNvPr id="353" name="Google Shape;353;p21"/>
          <p:cNvSpPr/>
          <p:nvPr/>
        </p:nvSpPr>
        <p:spPr>
          <a:xfrm>
            <a:off x="7686325" y="27656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TL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Development Team Lead</a:t>
            </a:r>
            <a:endParaRPr sz="1200"/>
          </a:p>
        </p:txBody>
      </p:sp>
      <p:sp>
        <p:nvSpPr>
          <p:cNvPr id="356" name="Google Shape;356;p21"/>
          <p:cNvSpPr/>
          <p:nvPr/>
        </p:nvSpPr>
        <p:spPr>
          <a:xfrm>
            <a:off x="407750" y="35219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Tester</a:t>
            </a:r>
            <a:endParaRPr sz="1200"/>
          </a:p>
        </p:txBody>
      </p:sp>
      <p:sp>
        <p:nvSpPr>
          <p:cNvPr id="357" name="Google Shape;357;p21"/>
          <p:cNvSpPr/>
          <p:nvPr/>
        </p:nvSpPr>
        <p:spPr>
          <a:xfrm>
            <a:off x="1611000" y="352187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Guy</a:t>
            </a:r>
            <a:endParaRPr sz="1200"/>
          </a:p>
        </p:txBody>
      </p:sp>
      <p:sp>
        <p:nvSpPr>
          <p:cNvPr id="358" name="Google Shape;358;p21"/>
          <p:cNvSpPr/>
          <p:nvPr/>
        </p:nvSpPr>
        <p:spPr>
          <a:xfrm>
            <a:off x="4086075" y="3613525"/>
            <a:ext cx="1128000" cy="6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Architect</a:t>
            </a:r>
            <a:endParaRPr sz="1200"/>
          </a:p>
        </p:txBody>
      </p:sp>
      <p:cxnSp>
        <p:nvCxnSpPr>
          <p:cNvPr id="359" name="Google Shape;359;p21"/>
          <p:cNvCxnSpPr>
            <a:stCxn id="353" idx="2"/>
            <a:endCxn id="358" idx="0"/>
          </p:cNvCxnSpPr>
          <p:nvPr/>
        </p:nvCxnSpPr>
        <p:spPr>
          <a:xfrm rot="5400000">
            <a:off x="6331975" y="1695075"/>
            <a:ext cx="236400" cy="36003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1"/>
          <p:cNvSpPr/>
          <p:nvPr/>
        </p:nvSpPr>
        <p:spPr>
          <a:xfrm>
            <a:off x="7686325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Seymour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Senior SWD</a:t>
            </a:r>
            <a:endParaRPr sz="1200"/>
          </a:p>
        </p:txBody>
      </p:sp>
      <p:cxnSp>
        <p:nvCxnSpPr>
          <p:cNvPr id="361" name="Google Shape;361;p21"/>
          <p:cNvCxnSpPr>
            <a:stCxn id="353" idx="2"/>
            <a:endCxn id="360" idx="0"/>
          </p:cNvCxnSpPr>
          <p:nvPr/>
        </p:nvCxnSpPr>
        <p:spPr>
          <a:xfrm flipH="1" rot="-5400000">
            <a:off x="8132425" y="3494925"/>
            <a:ext cx="236400" cy="6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1"/>
          <p:cNvSpPr/>
          <p:nvPr/>
        </p:nvSpPr>
        <p:spPr>
          <a:xfrm>
            <a:off x="5270238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POSH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Junior SWD</a:t>
            </a:r>
            <a:endParaRPr sz="1200"/>
          </a:p>
        </p:txBody>
      </p:sp>
      <p:sp>
        <p:nvSpPr>
          <p:cNvPr id="363" name="Google Shape;363;p21"/>
          <p:cNvSpPr/>
          <p:nvPr/>
        </p:nvSpPr>
        <p:spPr>
          <a:xfrm>
            <a:off x="6454400" y="3613525"/>
            <a:ext cx="11280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Sporty Ryan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Mid-SWD</a:t>
            </a:r>
            <a:endParaRPr sz="1200"/>
          </a:p>
        </p:txBody>
      </p:sp>
      <p:cxnSp>
        <p:nvCxnSpPr>
          <p:cNvPr id="364" name="Google Shape;364;p21"/>
          <p:cNvCxnSpPr>
            <a:stCxn id="363" idx="0"/>
            <a:endCxn id="353" idx="2"/>
          </p:cNvCxnSpPr>
          <p:nvPr/>
        </p:nvCxnSpPr>
        <p:spPr>
          <a:xfrm rot="-5400000">
            <a:off x="7516100" y="2879425"/>
            <a:ext cx="236400" cy="12318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1"/>
          <p:cNvCxnSpPr>
            <a:stCxn id="362" idx="0"/>
            <a:endCxn id="353" idx="2"/>
          </p:cNvCxnSpPr>
          <p:nvPr/>
        </p:nvCxnSpPr>
        <p:spPr>
          <a:xfrm rot="-5400000">
            <a:off x="6924138" y="2287225"/>
            <a:ext cx="236400" cy="24162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1"/>
          <p:cNvSpPr/>
          <p:nvPr/>
        </p:nvSpPr>
        <p:spPr>
          <a:xfrm>
            <a:off x="645435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Director</a:t>
            </a:r>
            <a:endParaRPr sz="1200"/>
          </a:p>
        </p:txBody>
      </p:sp>
      <p:cxnSp>
        <p:nvCxnSpPr>
          <p:cNvPr id="367" name="Google Shape;367;p21"/>
          <p:cNvCxnSpPr>
            <a:stCxn id="366" idx="2"/>
            <a:endCxn id="350" idx="0"/>
          </p:cNvCxnSpPr>
          <p:nvPr/>
        </p:nvCxnSpPr>
        <p:spPr>
          <a:xfrm flipH="1" rot="-5400000">
            <a:off x="6889050" y="2022800"/>
            <a:ext cx="2592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1"/>
          <p:cNvSpPr/>
          <p:nvPr/>
        </p:nvSpPr>
        <p:spPr>
          <a:xfrm>
            <a:off x="3572325" y="42995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Owner / CEO</a:t>
            </a:r>
            <a:endParaRPr sz="1200"/>
          </a:p>
        </p:txBody>
      </p:sp>
      <p:sp>
        <p:nvSpPr>
          <p:cNvPr id="369" name="Google Shape;369;p21"/>
          <p:cNvSpPr/>
          <p:nvPr/>
        </p:nvSpPr>
        <p:spPr>
          <a:xfrm>
            <a:off x="5036475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Director</a:t>
            </a:r>
            <a:endParaRPr sz="1200"/>
          </a:p>
        </p:txBody>
      </p:sp>
      <p:sp>
        <p:nvSpPr>
          <p:cNvPr id="370" name="Google Shape;370;p21"/>
          <p:cNvSpPr/>
          <p:nvPr/>
        </p:nvSpPr>
        <p:spPr>
          <a:xfrm>
            <a:off x="3618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HR Director</a:t>
            </a:r>
            <a:endParaRPr sz="1200"/>
          </a:p>
        </p:txBody>
      </p:sp>
      <p:sp>
        <p:nvSpPr>
          <p:cNvPr id="371" name="Google Shape;371;p21"/>
          <p:cNvSpPr/>
          <p:nvPr/>
        </p:nvSpPr>
        <p:spPr>
          <a:xfrm>
            <a:off x="22441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Gangsta Rap Division Director</a:t>
            </a:r>
            <a:endParaRPr sz="1200"/>
          </a:p>
        </p:txBody>
      </p:sp>
      <p:sp>
        <p:nvSpPr>
          <p:cNvPr id="372" name="Google Shape;372;p21"/>
          <p:cNvSpPr/>
          <p:nvPr/>
        </p:nvSpPr>
        <p:spPr>
          <a:xfrm>
            <a:off x="869600" y="1342100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Aviation Division Director</a:t>
            </a:r>
            <a:endParaRPr sz="1200"/>
          </a:p>
        </p:txBody>
      </p:sp>
      <p:cxnSp>
        <p:nvCxnSpPr>
          <p:cNvPr id="373" name="Google Shape;373;p21"/>
          <p:cNvCxnSpPr>
            <a:stCxn id="368" idx="2"/>
            <a:endCxn id="370" idx="0"/>
          </p:cNvCxnSpPr>
          <p:nvPr/>
        </p:nvCxnSpPr>
        <p:spPr>
          <a:xfrm flipH="1" rot="-5400000">
            <a:off x="3978975" y="1138700"/>
            <a:ext cx="360900" cy="462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1"/>
          <p:cNvCxnSpPr>
            <a:stCxn id="368" idx="2"/>
            <a:endCxn id="371" idx="0"/>
          </p:cNvCxnSpPr>
          <p:nvPr/>
        </p:nvCxnSpPr>
        <p:spPr>
          <a:xfrm rot="5400000">
            <a:off x="3291825" y="497750"/>
            <a:ext cx="360900" cy="1328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1"/>
          <p:cNvCxnSpPr>
            <a:stCxn id="368" idx="2"/>
            <a:endCxn id="372" idx="0"/>
          </p:cNvCxnSpPr>
          <p:nvPr/>
        </p:nvCxnSpPr>
        <p:spPr>
          <a:xfrm rot="5400000">
            <a:off x="2604525" y="-189550"/>
            <a:ext cx="360900" cy="27027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1"/>
          <p:cNvCxnSpPr>
            <a:stCxn id="368" idx="2"/>
            <a:endCxn id="366" idx="0"/>
          </p:cNvCxnSpPr>
          <p:nvPr/>
        </p:nvCxnSpPr>
        <p:spPr>
          <a:xfrm flipH="1" rot="-5400000">
            <a:off x="5396925" y="-279250"/>
            <a:ext cx="360900" cy="28821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1"/>
          <p:cNvCxnSpPr>
            <a:stCxn id="368" idx="2"/>
            <a:endCxn id="369" idx="0"/>
          </p:cNvCxnSpPr>
          <p:nvPr/>
        </p:nvCxnSpPr>
        <p:spPr>
          <a:xfrm flipH="1" rot="-5400000">
            <a:off x="4688025" y="429650"/>
            <a:ext cx="360900" cy="1464300"/>
          </a:xfrm>
          <a:prstGeom prst="bentConnector3">
            <a:avLst>
              <a:gd fmla="val 4997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1"/>
          <p:cNvCxnSpPr>
            <a:stCxn id="351" idx="2"/>
            <a:endCxn id="356" idx="0"/>
          </p:cNvCxnSpPr>
          <p:nvPr/>
        </p:nvCxnSpPr>
        <p:spPr>
          <a:xfrm flipH="1" rot="-5400000">
            <a:off x="899600" y="3449175"/>
            <a:ext cx="1449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1"/>
          <p:cNvCxnSpPr>
            <a:endCxn id="357" idx="0"/>
          </p:cNvCxnSpPr>
          <p:nvPr/>
        </p:nvCxnSpPr>
        <p:spPr>
          <a:xfrm>
            <a:off x="971700" y="3376975"/>
            <a:ext cx="1203300" cy="144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1"/>
          <p:cNvSpPr/>
          <p:nvPr/>
        </p:nvSpPr>
        <p:spPr>
          <a:xfrm>
            <a:off x="1509825" y="2083913"/>
            <a:ext cx="1128000" cy="5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Circleback Jack</a:t>
            </a:r>
            <a:endParaRPr sz="1200"/>
          </a:p>
        </p:txBody>
      </p:sp>
      <p:cxnSp>
        <p:nvCxnSpPr>
          <p:cNvPr id="381" name="Google Shape;381;p21"/>
          <p:cNvCxnSpPr>
            <a:endCxn id="380" idx="0"/>
          </p:cNvCxnSpPr>
          <p:nvPr/>
        </p:nvCxnSpPr>
        <p:spPr>
          <a:xfrm flipH="1">
            <a:off x="2073825" y="1893413"/>
            <a:ext cx="7344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1"/>
          <p:cNvCxnSpPr>
            <a:endCxn id="380" idx="0"/>
          </p:cNvCxnSpPr>
          <p:nvPr/>
        </p:nvCxnSpPr>
        <p:spPr>
          <a:xfrm>
            <a:off x="1433625" y="1893413"/>
            <a:ext cx="640200" cy="1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