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91E374-8A14-48FE-80AD-121A991C4425}">
  <a:tblStyle styleId="{5591E374-8A14-48FE-80AD-121A991C44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6b5f66b8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6b5f66b8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6b5f66b8d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6b5f66b8d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6b5f66b8d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6b5f66b8d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6b5f66b8d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6b5f66b8d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6b5f66b8d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6b5f66b8d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6b5f66b8d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6b5f66b8d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6b5f66b8d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6b5f66b8d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6b5f66b8d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6b5f66b8d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6b5f66b8d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6b5f66b8d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6b5f66b8d_1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6b5f66b8d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6b5f66b8d_1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6b5f66b8d_1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6b5f66b8d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6b5f66b8d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6b5f66b8d_1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6b5f66b8d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6b5f66b8d_1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6b5f66b8d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6b5f66b8d_1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6b5f66b8d_1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6b5f66b8d_1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6b5f66b8d_1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6b5f66b8d_1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e6b5f66b8d_1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6b5f66b8d_1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e6b5f66b8d_1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e6b5f66b8d_1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e6b5f66b8d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6b5f66b8d_1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6b5f66b8d_1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6b5f66b8d_1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6b5f66b8d_1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6b5f66b8d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6b5f66b8d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6b5f66b8d_1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e6b5f66b8d_1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6b5f66b8d_1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6b5f66b8d_1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e6b5f66b8d_1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e6b5f66b8d_1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e6b5f66b8d_1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e6b5f66b8d_1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e6b5f66b8d_1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e6b5f66b8d_1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e6b5f66b8d_1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e6b5f66b8d_1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6b5f66b8d_1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6b5f66b8d_1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e6b5f66b8d_1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e6b5f66b8d_1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e6b5f66b8d_1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e6b5f66b8d_1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e6b5f66b8d_1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e6b5f66b8d_1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6b5f66b8d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6b5f66b8d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e6b5f66b8d_1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e6b5f66b8d_1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e6b5f66b8d_1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e6b5f66b8d_1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e6b5f66b8d_1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e6b5f66b8d_1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e6b5f66b8d_1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e6b5f66b8d_1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6b5f66b8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6b5f66b8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6b5f66b8d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6b5f66b8d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6b5f66b8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6b5f66b8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6b5f66b8d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6b5f66b8d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6b5f66b8d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6b5f66b8d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648350" y="3834600"/>
            <a:ext cx="1882500" cy="122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856550" y="34268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1648350" y="3834600"/>
            <a:ext cx="1882500" cy="122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1856550" y="34268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Object Heap</a:t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3973400" y="652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85K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1648350" y="3834600"/>
            <a:ext cx="1882500" cy="122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1856550" y="34268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Object Heap</a:t>
            </a:r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3973400" y="652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85K</a:t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1752300" y="39421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GlobalDummy</a:t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3469050" y="39758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4141800" y="39421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>
            <a:off x="1648350" y="3834600"/>
            <a:ext cx="1882500" cy="122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1856550" y="34268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Object Heap</a:t>
            </a:r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3973400" y="652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85K</a:t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1752300" y="39421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GlobalDummy</a:t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1752300" y="43993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DummyInFor</a:t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3469050" y="39758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4141800" y="39421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3469050" y="44330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4141800" y="43993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Data2Data2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/>
          <p:nvPr/>
        </p:nvSpPr>
        <p:spPr>
          <a:xfrm>
            <a:off x="1648350" y="3834600"/>
            <a:ext cx="1882500" cy="122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 txBox="1"/>
          <p:nvPr/>
        </p:nvSpPr>
        <p:spPr>
          <a:xfrm>
            <a:off x="1856550" y="34268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Object Heap</a:t>
            </a: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3973400" y="652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85K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1752300" y="39421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GlobalDummy</a:t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3469050" y="39758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4141800" y="39421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4141800" y="43993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/>
          <p:nvPr/>
        </p:nvSpPr>
        <p:spPr>
          <a:xfrm>
            <a:off x="1648350" y="3834600"/>
            <a:ext cx="1882500" cy="122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6"/>
          <p:cNvSpPr txBox="1"/>
          <p:nvPr/>
        </p:nvSpPr>
        <p:spPr>
          <a:xfrm>
            <a:off x="1856550" y="34268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88" name="Google Shape;188;p26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Object Heap</a:t>
            </a:r>
            <a:endParaRPr/>
          </a:p>
        </p:txBody>
      </p:sp>
      <p:sp>
        <p:nvSpPr>
          <p:cNvPr id="189" name="Google Shape;189;p26"/>
          <p:cNvSpPr txBox="1"/>
          <p:nvPr/>
        </p:nvSpPr>
        <p:spPr>
          <a:xfrm>
            <a:off x="3973400" y="652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85K</a:t>
            </a: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1752300" y="39421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GlobalDummy</a:t>
            </a: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3469050" y="39758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4141800" y="3942100"/>
            <a:ext cx="1362000" cy="279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4141800" y="43993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>
            <a:off x="1648350" y="3834600"/>
            <a:ext cx="1882500" cy="122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1856550" y="34268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201" name="Google Shape;201;p27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Object Heap</a:t>
            </a:r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3973400" y="652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85K</a:t>
            </a:r>
            <a:endParaRPr/>
          </a:p>
        </p:txBody>
      </p:sp>
      <p:sp>
        <p:nvSpPr>
          <p:cNvPr id="203" name="Google Shape;203;p27"/>
          <p:cNvSpPr/>
          <p:nvPr/>
        </p:nvSpPr>
        <p:spPr>
          <a:xfrm>
            <a:off x="1752300" y="40945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</a:t>
            </a: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3469050" y="41282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4141800" y="43993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4141800" y="4094500"/>
            <a:ext cx="1362000" cy="279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/>
          <p:nvPr/>
        </p:nvSpPr>
        <p:spPr>
          <a:xfrm>
            <a:off x="1648350" y="3834600"/>
            <a:ext cx="1882500" cy="122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 txBox="1"/>
          <p:nvPr/>
        </p:nvSpPr>
        <p:spPr>
          <a:xfrm>
            <a:off x="1856550" y="34268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214" name="Google Shape;214;p28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Object Heap</a:t>
            </a:r>
            <a:endParaRPr/>
          </a:p>
        </p:txBody>
      </p:sp>
      <p:sp>
        <p:nvSpPr>
          <p:cNvPr id="215" name="Google Shape;215;p28"/>
          <p:cNvSpPr txBox="1"/>
          <p:nvPr/>
        </p:nvSpPr>
        <p:spPr>
          <a:xfrm>
            <a:off x="3973400" y="652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85K</a:t>
            </a:r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1752300" y="42469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</a:t>
            </a: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3469050" y="42806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/>
          <p:nvPr/>
        </p:nvSpPr>
        <p:spPr>
          <a:xfrm>
            <a:off x="4141800" y="43993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endParaRPr/>
          </a:p>
        </p:txBody>
      </p:sp>
      <p:sp>
        <p:nvSpPr>
          <p:cNvPr id="219" name="Google Shape;219;p28"/>
          <p:cNvSpPr/>
          <p:nvPr/>
        </p:nvSpPr>
        <p:spPr>
          <a:xfrm>
            <a:off x="4141800" y="4246900"/>
            <a:ext cx="1362000" cy="279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/>
          <p:nvPr/>
        </p:nvSpPr>
        <p:spPr>
          <a:xfrm>
            <a:off x="1648350" y="3834600"/>
            <a:ext cx="1882500" cy="122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1856550" y="34268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Object Heap</a:t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973400" y="652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85K</a:t>
            </a: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1752300" y="43993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</a:t>
            </a:r>
            <a:endParaRPr/>
          </a:p>
        </p:txBody>
      </p:sp>
      <p:sp>
        <p:nvSpPr>
          <p:cNvPr id="230" name="Google Shape;230;p29"/>
          <p:cNvSpPr/>
          <p:nvPr/>
        </p:nvSpPr>
        <p:spPr>
          <a:xfrm>
            <a:off x="3469050" y="44330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/>
          <p:nvPr/>
        </p:nvSpPr>
        <p:spPr>
          <a:xfrm>
            <a:off x="4141800" y="43993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4141800" y="4399300"/>
            <a:ext cx="1362000" cy="279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/>
          <p:nvPr/>
        </p:nvSpPr>
        <p:spPr>
          <a:xfrm>
            <a:off x="1648350" y="3834600"/>
            <a:ext cx="1882500" cy="122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0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6204150" y="671925"/>
            <a:ext cx="1882500" cy="4389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 txBox="1"/>
          <p:nvPr/>
        </p:nvSpPr>
        <p:spPr>
          <a:xfrm>
            <a:off x="1856550" y="34268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241" name="Google Shape;241;p30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Object Heap</a:t>
            </a:r>
            <a:endParaRPr/>
          </a:p>
        </p:txBody>
      </p:sp>
      <p:sp>
        <p:nvSpPr>
          <p:cNvPr id="242" name="Google Shape;242;p30"/>
          <p:cNvSpPr txBox="1"/>
          <p:nvPr/>
        </p:nvSpPr>
        <p:spPr>
          <a:xfrm>
            <a:off x="62277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Object Heap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/>
          <p:nvPr/>
        </p:nvSpPr>
        <p:spPr>
          <a:xfrm>
            <a:off x="1648350" y="3834600"/>
            <a:ext cx="1882500" cy="122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1"/>
          <p:cNvSpPr/>
          <p:nvPr/>
        </p:nvSpPr>
        <p:spPr>
          <a:xfrm>
            <a:off x="3841950" y="671925"/>
            <a:ext cx="1882500" cy="4389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1"/>
          <p:cNvSpPr txBox="1"/>
          <p:nvPr/>
        </p:nvSpPr>
        <p:spPr>
          <a:xfrm>
            <a:off x="1856550" y="34268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250" name="Google Shape;250;p31"/>
          <p:cNvSpPr txBox="1"/>
          <p:nvPr/>
        </p:nvSpPr>
        <p:spPr>
          <a:xfrm>
            <a:off x="38655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Object Heap</a:t>
            </a: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1752300" y="39421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</a:t>
            </a:r>
            <a:endParaRPr/>
          </a:p>
        </p:txBody>
      </p:sp>
      <p:sp>
        <p:nvSpPr>
          <p:cNvPr id="252" name="Google Shape;252;p31"/>
          <p:cNvSpPr/>
          <p:nvPr/>
        </p:nvSpPr>
        <p:spPr>
          <a:xfrm>
            <a:off x="3469050" y="39758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1"/>
          <p:cNvSpPr/>
          <p:nvPr/>
        </p:nvSpPr>
        <p:spPr>
          <a:xfrm>
            <a:off x="4141800" y="2664250"/>
            <a:ext cx="1362000" cy="15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br>
              <a:rPr lang="en"/>
            </a:br>
            <a:r>
              <a:rPr lang="en">
                <a:solidFill>
                  <a:schemeClr val="dk1"/>
                </a:solidFill>
              </a:rPr>
              <a:t>DataDataData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DataDataData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DataDataData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DataDataData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DataDataData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4" name="Google Shape;254;p31"/>
          <p:cNvSpPr/>
          <p:nvPr/>
        </p:nvSpPr>
        <p:spPr>
          <a:xfrm>
            <a:off x="1752300" y="468655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GlobalDummy2</a:t>
            </a: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3469050" y="47378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4114500" y="4366425"/>
            <a:ext cx="1362000" cy="59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Data2Data2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Data2Data2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648350" y="3834600"/>
            <a:ext cx="1882500" cy="122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856550" y="34268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/>
          <p:nvPr/>
        </p:nvSpPr>
        <p:spPr>
          <a:xfrm>
            <a:off x="1648350" y="3834600"/>
            <a:ext cx="1882500" cy="122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2"/>
          <p:cNvSpPr/>
          <p:nvPr/>
        </p:nvSpPr>
        <p:spPr>
          <a:xfrm>
            <a:off x="3841950" y="671925"/>
            <a:ext cx="1882500" cy="4389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2"/>
          <p:cNvSpPr txBox="1"/>
          <p:nvPr/>
        </p:nvSpPr>
        <p:spPr>
          <a:xfrm>
            <a:off x="1856550" y="34268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264" name="Google Shape;264;p32"/>
          <p:cNvSpPr txBox="1"/>
          <p:nvPr/>
        </p:nvSpPr>
        <p:spPr>
          <a:xfrm>
            <a:off x="38655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Object Heap</a:t>
            </a:r>
            <a:endParaRPr/>
          </a:p>
        </p:txBody>
      </p:sp>
      <p:sp>
        <p:nvSpPr>
          <p:cNvPr id="265" name="Google Shape;265;p32"/>
          <p:cNvSpPr/>
          <p:nvPr/>
        </p:nvSpPr>
        <p:spPr>
          <a:xfrm>
            <a:off x="1752300" y="39421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</a:t>
            </a:r>
            <a:endParaRPr/>
          </a:p>
        </p:txBody>
      </p:sp>
      <p:sp>
        <p:nvSpPr>
          <p:cNvPr id="266" name="Google Shape;266;p32"/>
          <p:cNvSpPr/>
          <p:nvPr/>
        </p:nvSpPr>
        <p:spPr>
          <a:xfrm>
            <a:off x="3469050" y="39758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2"/>
          <p:cNvSpPr/>
          <p:nvPr/>
        </p:nvSpPr>
        <p:spPr>
          <a:xfrm>
            <a:off x="4141800" y="2664250"/>
            <a:ext cx="1362000" cy="15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br>
              <a:rPr lang="en"/>
            </a:br>
            <a:r>
              <a:rPr lang="en">
                <a:solidFill>
                  <a:schemeClr val="dk1"/>
                </a:solidFill>
              </a:rPr>
              <a:t>DataDataData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DataDataData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DataDataData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DataDataData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DataDataData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8" name="Google Shape;268;p32"/>
          <p:cNvSpPr/>
          <p:nvPr/>
        </p:nvSpPr>
        <p:spPr>
          <a:xfrm>
            <a:off x="1752300" y="468655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GlobalDummy2</a:t>
            </a:r>
            <a:endParaRPr/>
          </a:p>
        </p:txBody>
      </p:sp>
      <p:sp>
        <p:nvSpPr>
          <p:cNvPr id="269" name="Google Shape;269;p32"/>
          <p:cNvSpPr/>
          <p:nvPr/>
        </p:nvSpPr>
        <p:spPr>
          <a:xfrm>
            <a:off x="3469050" y="47378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2"/>
          <p:cNvSpPr/>
          <p:nvPr/>
        </p:nvSpPr>
        <p:spPr>
          <a:xfrm>
            <a:off x="4114500" y="4366425"/>
            <a:ext cx="1362000" cy="59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Data2Data2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Data2Data2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71" name="Google Shape;271;p32"/>
          <p:cNvGraphicFramePr/>
          <p:nvPr/>
        </p:nvGraphicFramePr>
        <p:xfrm>
          <a:off x="994650" y="132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{5591E374-8A14-48FE-80AD-121A991C4425}</a:tableStyleId>
              </a:tblPr>
              <a:tblGrid>
                <a:gridCol w="1237200"/>
                <a:gridCol w="1237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188726767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2043426767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/>
          <p:nvPr/>
        </p:nvSpPr>
        <p:spPr>
          <a:xfrm>
            <a:off x="1648350" y="3834600"/>
            <a:ext cx="1882500" cy="122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"/>
          <p:cNvSpPr/>
          <p:nvPr/>
        </p:nvSpPr>
        <p:spPr>
          <a:xfrm>
            <a:off x="3841950" y="671925"/>
            <a:ext cx="1882500" cy="4389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3"/>
          <p:cNvSpPr txBox="1"/>
          <p:nvPr/>
        </p:nvSpPr>
        <p:spPr>
          <a:xfrm>
            <a:off x="1856550" y="34268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279" name="Google Shape;279;p33"/>
          <p:cNvSpPr txBox="1"/>
          <p:nvPr/>
        </p:nvSpPr>
        <p:spPr>
          <a:xfrm>
            <a:off x="38655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Object Heap</a:t>
            </a:r>
            <a:endParaRPr/>
          </a:p>
        </p:txBody>
      </p:sp>
      <p:sp>
        <p:nvSpPr>
          <p:cNvPr id="280" name="Google Shape;280;p33"/>
          <p:cNvSpPr/>
          <p:nvPr/>
        </p:nvSpPr>
        <p:spPr>
          <a:xfrm>
            <a:off x="1752300" y="39421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</a:t>
            </a:r>
            <a:endParaRPr/>
          </a:p>
        </p:txBody>
      </p:sp>
      <p:sp>
        <p:nvSpPr>
          <p:cNvPr id="281" name="Google Shape;281;p33"/>
          <p:cNvSpPr/>
          <p:nvPr/>
        </p:nvSpPr>
        <p:spPr>
          <a:xfrm>
            <a:off x="3469050" y="39758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4141800" y="2664250"/>
            <a:ext cx="1362000" cy="15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br>
              <a:rPr lang="en"/>
            </a:br>
            <a:r>
              <a:rPr lang="en">
                <a:solidFill>
                  <a:schemeClr val="dk1"/>
                </a:solidFill>
              </a:rPr>
              <a:t>DataDataData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DataDataData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DataDataData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DataDataData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DataDataData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3" name="Google Shape;283;p33"/>
          <p:cNvSpPr/>
          <p:nvPr/>
        </p:nvSpPr>
        <p:spPr>
          <a:xfrm>
            <a:off x="4114500" y="4366425"/>
            <a:ext cx="1362000" cy="59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Data2Data2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Data2Data2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84" name="Google Shape;284;p33"/>
          <p:cNvGraphicFramePr/>
          <p:nvPr/>
        </p:nvGraphicFramePr>
        <p:xfrm>
          <a:off x="994650" y="132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{5591E374-8A14-48FE-80AD-121A991C4425}</a:tableStyleId>
              </a:tblPr>
              <a:tblGrid>
                <a:gridCol w="1237200"/>
                <a:gridCol w="1237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188726767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2043426767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170000990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188726766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/>
          <p:nvPr/>
        </p:nvSpPr>
        <p:spPr>
          <a:xfrm>
            <a:off x="1648350" y="3834600"/>
            <a:ext cx="1882500" cy="122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4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4"/>
          <p:cNvSpPr txBox="1"/>
          <p:nvPr/>
        </p:nvSpPr>
        <p:spPr>
          <a:xfrm>
            <a:off x="1856550" y="34268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292" name="Google Shape;292;p34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Object Heap</a:t>
            </a:r>
            <a:endParaRPr/>
          </a:p>
        </p:txBody>
      </p:sp>
      <p:sp>
        <p:nvSpPr>
          <p:cNvPr id="293" name="Google Shape;293;p34"/>
          <p:cNvSpPr txBox="1"/>
          <p:nvPr/>
        </p:nvSpPr>
        <p:spPr>
          <a:xfrm>
            <a:off x="3973400" y="652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85K</a:t>
            </a:r>
            <a:endParaRPr/>
          </a:p>
        </p:txBody>
      </p:sp>
      <p:sp>
        <p:nvSpPr>
          <p:cNvPr id="294" name="Google Shape;294;p34"/>
          <p:cNvSpPr/>
          <p:nvPr/>
        </p:nvSpPr>
        <p:spPr>
          <a:xfrm>
            <a:off x="1752300" y="47041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</a:t>
            </a:r>
            <a:endParaRPr/>
          </a:p>
        </p:txBody>
      </p:sp>
      <p:sp>
        <p:nvSpPr>
          <p:cNvPr id="295" name="Google Shape;295;p34"/>
          <p:cNvSpPr/>
          <p:nvPr/>
        </p:nvSpPr>
        <p:spPr>
          <a:xfrm>
            <a:off x="3469050" y="47378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4"/>
          <p:cNvSpPr/>
          <p:nvPr/>
        </p:nvSpPr>
        <p:spPr>
          <a:xfrm>
            <a:off x="4141800" y="47041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/>
          <p:nvPr/>
        </p:nvSpPr>
        <p:spPr>
          <a:xfrm>
            <a:off x="1648350" y="3834600"/>
            <a:ext cx="1882500" cy="122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5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5"/>
          <p:cNvSpPr txBox="1"/>
          <p:nvPr/>
        </p:nvSpPr>
        <p:spPr>
          <a:xfrm>
            <a:off x="1856550" y="34268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304" name="Google Shape;304;p35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Object Heap</a:t>
            </a:r>
            <a:endParaRPr/>
          </a:p>
        </p:txBody>
      </p:sp>
      <p:sp>
        <p:nvSpPr>
          <p:cNvPr id="305" name="Google Shape;305;p35"/>
          <p:cNvSpPr txBox="1"/>
          <p:nvPr/>
        </p:nvSpPr>
        <p:spPr>
          <a:xfrm>
            <a:off x="3973400" y="652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85K</a:t>
            </a:r>
            <a:endParaRPr/>
          </a:p>
        </p:txBody>
      </p:sp>
      <p:sp>
        <p:nvSpPr>
          <p:cNvPr id="306" name="Google Shape;306;p35"/>
          <p:cNvSpPr/>
          <p:nvPr/>
        </p:nvSpPr>
        <p:spPr>
          <a:xfrm>
            <a:off x="1752300" y="47041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</a:t>
            </a:r>
            <a:endParaRPr/>
          </a:p>
        </p:txBody>
      </p:sp>
      <p:sp>
        <p:nvSpPr>
          <p:cNvPr id="307" name="Google Shape;307;p35"/>
          <p:cNvSpPr/>
          <p:nvPr/>
        </p:nvSpPr>
        <p:spPr>
          <a:xfrm>
            <a:off x="3469050" y="47378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5"/>
          <p:cNvSpPr/>
          <p:nvPr/>
        </p:nvSpPr>
        <p:spPr>
          <a:xfrm>
            <a:off x="4141800" y="47041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endParaRPr/>
          </a:p>
        </p:txBody>
      </p:sp>
      <p:sp>
        <p:nvSpPr>
          <p:cNvPr id="309" name="Google Shape;309;p35"/>
          <p:cNvSpPr/>
          <p:nvPr/>
        </p:nvSpPr>
        <p:spPr>
          <a:xfrm>
            <a:off x="5486100" y="47041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/>
          <p:nvPr/>
        </p:nvSpPr>
        <p:spPr>
          <a:xfrm>
            <a:off x="1648350" y="3834600"/>
            <a:ext cx="1882500" cy="122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6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6"/>
          <p:cNvSpPr txBox="1"/>
          <p:nvPr/>
        </p:nvSpPr>
        <p:spPr>
          <a:xfrm>
            <a:off x="1856550" y="34268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317" name="Google Shape;317;p36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Object Heap</a:t>
            </a:r>
            <a:endParaRPr/>
          </a:p>
        </p:txBody>
      </p:sp>
      <p:sp>
        <p:nvSpPr>
          <p:cNvPr id="318" name="Google Shape;318;p36"/>
          <p:cNvSpPr txBox="1"/>
          <p:nvPr/>
        </p:nvSpPr>
        <p:spPr>
          <a:xfrm>
            <a:off x="3973400" y="652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85K</a:t>
            </a:r>
            <a:endParaRPr/>
          </a:p>
        </p:txBody>
      </p:sp>
      <p:sp>
        <p:nvSpPr>
          <p:cNvPr id="319" name="Google Shape;319;p36"/>
          <p:cNvSpPr/>
          <p:nvPr/>
        </p:nvSpPr>
        <p:spPr>
          <a:xfrm>
            <a:off x="1752300" y="47041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</a:t>
            </a:r>
            <a:endParaRPr/>
          </a:p>
        </p:txBody>
      </p:sp>
      <p:sp>
        <p:nvSpPr>
          <p:cNvPr id="320" name="Google Shape;320;p36"/>
          <p:cNvSpPr/>
          <p:nvPr/>
        </p:nvSpPr>
        <p:spPr>
          <a:xfrm>
            <a:off x="3469050" y="47378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6"/>
          <p:cNvSpPr/>
          <p:nvPr/>
        </p:nvSpPr>
        <p:spPr>
          <a:xfrm>
            <a:off x="4141800" y="47041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endParaRPr/>
          </a:p>
        </p:txBody>
      </p:sp>
      <p:sp>
        <p:nvSpPr>
          <p:cNvPr id="322" name="Google Shape;322;p36"/>
          <p:cNvSpPr/>
          <p:nvPr/>
        </p:nvSpPr>
        <p:spPr>
          <a:xfrm>
            <a:off x="5486100" y="47041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/>
          </a:p>
        </p:txBody>
      </p:sp>
      <p:pic>
        <p:nvPicPr>
          <p:cNvPr id="323" name="Google Shape;3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750" y="3700675"/>
            <a:ext cx="1770875" cy="17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/>
          <p:nvPr/>
        </p:nvSpPr>
        <p:spPr>
          <a:xfrm>
            <a:off x="1648350" y="3834600"/>
            <a:ext cx="1882500" cy="122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7"/>
          <p:cNvSpPr txBox="1"/>
          <p:nvPr/>
        </p:nvSpPr>
        <p:spPr>
          <a:xfrm>
            <a:off x="1856550" y="34268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331" name="Google Shape;331;p37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Object Heap</a:t>
            </a:r>
            <a:endParaRPr/>
          </a:p>
        </p:txBody>
      </p:sp>
      <p:sp>
        <p:nvSpPr>
          <p:cNvPr id="332" name="Google Shape;332;p37"/>
          <p:cNvSpPr txBox="1"/>
          <p:nvPr/>
        </p:nvSpPr>
        <p:spPr>
          <a:xfrm>
            <a:off x="3973400" y="652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85K</a:t>
            </a:r>
            <a:endParaRPr/>
          </a:p>
        </p:txBody>
      </p:sp>
      <p:sp>
        <p:nvSpPr>
          <p:cNvPr id="333" name="Google Shape;333;p37"/>
          <p:cNvSpPr/>
          <p:nvPr/>
        </p:nvSpPr>
        <p:spPr>
          <a:xfrm>
            <a:off x="1752300" y="47041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</a:t>
            </a:r>
            <a:endParaRPr/>
          </a:p>
        </p:txBody>
      </p:sp>
      <p:sp>
        <p:nvSpPr>
          <p:cNvPr id="334" name="Google Shape;334;p37"/>
          <p:cNvSpPr/>
          <p:nvPr/>
        </p:nvSpPr>
        <p:spPr>
          <a:xfrm>
            <a:off x="3469050" y="47378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7"/>
          <p:cNvSpPr/>
          <p:nvPr/>
        </p:nvSpPr>
        <p:spPr>
          <a:xfrm>
            <a:off x="4141800" y="47041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5486100" y="47041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/>
          </a:p>
        </p:txBody>
      </p:sp>
      <p:pic>
        <p:nvPicPr>
          <p:cNvPr id="337" name="Google Shape;3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6950" y="3700675"/>
            <a:ext cx="1770875" cy="17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/>
          <p:nvPr/>
        </p:nvSpPr>
        <p:spPr>
          <a:xfrm>
            <a:off x="1648350" y="3834600"/>
            <a:ext cx="1882500" cy="122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8"/>
          <p:cNvSpPr txBox="1"/>
          <p:nvPr/>
        </p:nvSpPr>
        <p:spPr>
          <a:xfrm>
            <a:off x="1856550" y="34268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345" name="Google Shape;345;p38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Object Heap</a:t>
            </a:r>
            <a:endParaRPr/>
          </a:p>
        </p:txBody>
      </p:sp>
      <p:sp>
        <p:nvSpPr>
          <p:cNvPr id="346" name="Google Shape;346;p38"/>
          <p:cNvSpPr txBox="1"/>
          <p:nvPr/>
        </p:nvSpPr>
        <p:spPr>
          <a:xfrm>
            <a:off x="3973400" y="652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85K</a:t>
            </a: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1752300" y="47041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</a:t>
            </a:r>
            <a:endParaRPr/>
          </a:p>
        </p:txBody>
      </p:sp>
      <p:sp>
        <p:nvSpPr>
          <p:cNvPr id="348" name="Google Shape;348;p38"/>
          <p:cNvSpPr/>
          <p:nvPr/>
        </p:nvSpPr>
        <p:spPr>
          <a:xfrm>
            <a:off x="3469050" y="47378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4141800" y="47041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5486100" y="47041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/>
          </a:p>
        </p:txBody>
      </p:sp>
      <p:pic>
        <p:nvPicPr>
          <p:cNvPr id="351" name="Google Shape;3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4550" y="3700675"/>
            <a:ext cx="1770875" cy="17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"/>
          <p:cNvSpPr/>
          <p:nvPr/>
        </p:nvSpPr>
        <p:spPr>
          <a:xfrm>
            <a:off x="1648350" y="3834600"/>
            <a:ext cx="1882500" cy="122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9"/>
          <p:cNvSpPr txBox="1"/>
          <p:nvPr/>
        </p:nvSpPr>
        <p:spPr>
          <a:xfrm>
            <a:off x="1856550" y="34268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359" name="Google Shape;359;p39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Object Heap</a:t>
            </a:r>
            <a:endParaRPr/>
          </a:p>
        </p:txBody>
      </p:sp>
      <p:sp>
        <p:nvSpPr>
          <p:cNvPr id="360" name="Google Shape;360;p39"/>
          <p:cNvSpPr txBox="1"/>
          <p:nvPr/>
        </p:nvSpPr>
        <p:spPr>
          <a:xfrm>
            <a:off x="3973400" y="652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85K</a:t>
            </a:r>
            <a:endParaRPr/>
          </a:p>
        </p:txBody>
      </p:sp>
      <p:sp>
        <p:nvSpPr>
          <p:cNvPr id="361" name="Google Shape;361;p39"/>
          <p:cNvSpPr/>
          <p:nvPr/>
        </p:nvSpPr>
        <p:spPr>
          <a:xfrm>
            <a:off x="1752300" y="47041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</a:t>
            </a:r>
            <a:endParaRPr/>
          </a:p>
        </p:txBody>
      </p:sp>
      <p:sp>
        <p:nvSpPr>
          <p:cNvPr id="362" name="Google Shape;362;p39"/>
          <p:cNvSpPr/>
          <p:nvPr/>
        </p:nvSpPr>
        <p:spPr>
          <a:xfrm>
            <a:off x="3469050" y="47378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9"/>
          <p:cNvSpPr/>
          <p:nvPr/>
        </p:nvSpPr>
        <p:spPr>
          <a:xfrm>
            <a:off x="4141800" y="47041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endParaRPr/>
          </a:p>
        </p:txBody>
      </p:sp>
      <p:sp>
        <p:nvSpPr>
          <p:cNvPr id="364" name="Google Shape;364;p39"/>
          <p:cNvSpPr/>
          <p:nvPr/>
        </p:nvSpPr>
        <p:spPr>
          <a:xfrm>
            <a:off x="5486100" y="47041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/>
          </a:p>
        </p:txBody>
      </p:sp>
      <p:pic>
        <p:nvPicPr>
          <p:cNvPr id="365" name="Google Shape;3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9750" y="3700675"/>
            <a:ext cx="1770875" cy="17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"/>
          <p:cNvSpPr/>
          <p:nvPr/>
        </p:nvSpPr>
        <p:spPr>
          <a:xfrm>
            <a:off x="1648350" y="3834600"/>
            <a:ext cx="1882500" cy="122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0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0"/>
          <p:cNvSpPr txBox="1"/>
          <p:nvPr/>
        </p:nvSpPr>
        <p:spPr>
          <a:xfrm>
            <a:off x="1856550" y="34268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373" name="Google Shape;373;p40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Object Heap</a:t>
            </a:r>
            <a:endParaRPr/>
          </a:p>
        </p:txBody>
      </p:sp>
      <p:sp>
        <p:nvSpPr>
          <p:cNvPr id="374" name="Google Shape;374;p40"/>
          <p:cNvSpPr txBox="1"/>
          <p:nvPr/>
        </p:nvSpPr>
        <p:spPr>
          <a:xfrm>
            <a:off x="3973400" y="652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85K</a:t>
            </a:r>
            <a:endParaRPr/>
          </a:p>
        </p:txBody>
      </p:sp>
      <p:sp>
        <p:nvSpPr>
          <p:cNvPr id="375" name="Google Shape;375;p40"/>
          <p:cNvSpPr/>
          <p:nvPr/>
        </p:nvSpPr>
        <p:spPr>
          <a:xfrm>
            <a:off x="1752300" y="47041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</a:t>
            </a:r>
            <a:endParaRPr/>
          </a:p>
        </p:txBody>
      </p:sp>
      <p:sp>
        <p:nvSpPr>
          <p:cNvPr id="376" name="Google Shape;376;p40"/>
          <p:cNvSpPr/>
          <p:nvPr/>
        </p:nvSpPr>
        <p:spPr>
          <a:xfrm>
            <a:off x="3469050" y="47378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0"/>
          <p:cNvSpPr/>
          <p:nvPr/>
        </p:nvSpPr>
        <p:spPr>
          <a:xfrm>
            <a:off x="4141800" y="47041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endParaRPr/>
          </a:p>
        </p:txBody>
      </p:sp>
      <p:sp>
        <p:nvSpPr>
          <p:cNvPr id="378" name="Google Shape;378;p40"/>
          <p:cNvSpPr/>
          <p:nvPr/>
        </p:nvSpPr>
        <p:spPr>
          <a:xfrm>
            <a:off x="5486100" y="47041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/>
          </a:p>
        </p:txBody>
      </p:sp>
      <p:pic>
        <p:nvPicPr>
          <p:cNvPr id="379" name="Google Shape;3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4950" y="3700675"/>
            <a:ext cx="1770875" cy="17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1"/>
          <p:cNvSpPr/>
          <p:nvPr/>
        </p:nvSpPr>
        <p:spPr>
          <a:xfrm>
            <a:off x="1648350" y="3834600"/>
            <a:ext cx="1882500" cy="122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1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1"/>
          <p:cNvSpPr txBox="1"/>
          <p:nvPr/>
        </p:nvSpPr>
        <p:spPr>
          <a:xfrm>
            <a:off x="1856550" y="34268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387" name="Google Shape;387;p41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Object Heap</a:t>
            </a:r>
            <a:endParaRPr/>
          </a:p>
        </p:txBody>
      </p:sp>
      <p:sp>
        <p:nvSpPr>
          <p:cNvPr id="388" name="Google Shape;388;p41"/>
          <p:cNvSpPr txBox="1"/>
          <p:nvPr/>
        </p:nvSpPr>
        <p:spPr>
          <a:xfrm>
            <a:off x="3973400" y="652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85K</a:t>
            </a:r>
            <a:endParaRPr/>
          </a:p>
        </p:txBody>
      </p:sp>
      <p:sp>
        <p:nvSpPr>
          <p:cNvPr id="389" name="Google Shape;389;p41"/>
          <p:cNvSpPr/>
          <p:nvPr/>
        </p:nvSpPr>
        <p:spPr>
          <a:xfrm>
            <a:off x="1752300" y="47041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</a:t>
            </a:r>
            <a:endParaRPr/>
          </a:p>
        </p:txBody>
      </p:sp>
      <p:sp>
        <p:nvSpPr>
          <p:cNvPr id="390" name="Google Shape;390;p41"/>
          <p:cNvSpPr/>
          <p:nvPr/>
        </p:nvSpPr>
        <p:spPr>
          <a:xfrm>
            <a:off x="3469050" y="47378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1"/>
          <p:cNvSpPr/>
          <p:nvPr/>
        </p:nvSpPr>
        <p:spPr>
          <a:xfrm>
            <a:off x="4141800" y="47041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endParaRPr/>
          </a:p>
        </p:txBody>
      </p:sp>
      <p:sp>
        <p:nvSpPr>
          <p:cNvPr id="392" name="Google Shape;392;p41"/>
          <p:cNvSpPr/>
          <p:nvPr/>
        </p:nvSpPr>
        <p:spPr>
          <a:xfrm>
            <a:off x="5486100" y="47041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/>
          </a:p>
        </p:txBody>
      </p:sp>
      <p:pic>
        <p:nvPicPr>
          <p:cNvPr id="393" name="Google Shape;3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150" y="3700675"/>
            <a:ext cx="1770875" cy="17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1648350" y="3834600"/>
            <a:ext cx="1882500" cy="122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1856550" y="34268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- 4MB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"/>
          <p:cNvSpPr/>
          <p:nvPr/>
        </p:nvSpPr>
        <p:spPr>
          <a:xfrm>
            <a:off x="1648350" y="3834600"/>
            <a:ext cx="1882500" cy="122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2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2"/>
          <p:cNvSpPr txBox="1"/>
          <p:nvPr/>
        </p:nvSpPr>
        <p:spPr>
          <a:xfrm>
            <a:off x="1856550" y="34268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401" name="Google Shape;401;p42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Object Heap</a:t>
            </a:r>
            <a:endParaRPr/>
          </a:p>
        </p:txBody>
      </p:sp>
      <p:sp>
        <p:nvSpPr>
          <p:cNvPr id="402" name="Google Shape;402;p42"/>
          <p:cNvSpPr txBox="1"/>
          <p:nvPr/>
        </p:nvSpPr>
        <p:spPr>
          <a:xfrm>
            <a:off x="3973400" y="652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85K</a:t>
            </a:r>
            <a:endParaRPr/>
          </a:p>
        </p:txBody>
      </p:sp>
      <p:sp>
        <p:nvSpPr>
          <p:cNvPr id="403" name="Google Shape;403;p42"/>
          <p:cNvSpPr/>
          <p:nvPr/>
        </p:nvSpPr>
        <p:spPr>
          <a:xfrm>
            <a:off x="1752300" y="43231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</a:t>
            </a:r>
            <a:endParaRPr/>
          </a:p>
        </p:txBody>
      </p:sp>
      <p:sp>
        <p:nvSpPr>
          <p:cNvPr id="404" name="Google Shape;404;p42"/>
          <p:cNvSpPr/>
          <p:nvPr/>
        </p:nvSpPr>
        <p:spPr>
          <a:xfrm>
            <a:off x="3469050" y="43568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2"/>
          <p:cNvSpPr/>
          <p:nvPr/>
        </p:nvSpPr>
        <p:spPr>
          <a:xfrm>
            <a:off x="4141800" y="43231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endParaRPr/>
          </a:p>
        </p:txBody>
      </p:sp>
      <p:sp>
        <p:nvSpPr>
          <p:cNvPr id="406" name="Google Shape;406;p42"/>
          <p:cNvSpPr/>
          <p:nvPr/>
        </p:nvSpPr>
        <p:spPr>
          <a:xfrm>
            <a:off x="5486100" y="43231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/>
          </a:p>
        </p:txBody>
      </p:sp>
      <p:pic>
        <p:nvPicPr>
          <p:cNvPr id="407" name="Google Shape;40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150" y="3700675"/>
            <a:ext cx="1770875" cy="17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"/>
          <p:cNvSpPr/>
          <p:nvPr/>
        </p:nvSpPr>
        <p:spPr>
          <a:xfrm>
            <a:off x="1648350" y="3834600"/>
            <a:ext cx="1882500" cy="122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3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3"/>
          <p:cNvSpPr txBox="1"/>
          <p:nvPr/>
        </p:nvSpPr>
        <p:spPr>
          <a:xfrm>
            <a:off x="1856550" y="34268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415" name="Google Shape;415;p43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Object Heap</a:t>
            </a:r>
            <a:endParaRPr/>
          </a:p>
        </p:txBody>
      </p:sp>
      <p:sp>
        <p:nvSpPr>
          <p:cNvPr id="416" name="Google Shape;416;p43"/>
          <p:cNvSpPr txBox="1"/>
          <p:nvPr/>
        </p:nvSpPr>
        <p:spPr>
          <a:xfrm>
            <a:off x="3973400" y="652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85K</a:t>
            </a:r>
            <a:endParaRPr/>
          </a:p>
        </p:txBody>
      </p:sp>
      <p:sp>
        <p:nvSpPr>
          <p:cNvPr id="417" name="Google Shape;417;p43"/>
          <p:cNvSpPr/>
          <p:nvPr/>
        </p:nvSpPr>
        <p:spPr>
          <a:xfrm>
            <a:off x="1752300" y="43231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</a:t>
            </a:r>
            <a:endParaRPr/>
          </a:p>
        </p:txBody>
      </p:sp>
      <p:sp>
        <p:nvSpPr>
          <p:cNvPr id="418" name="Google Shape;418;p43"/>
          <p:cNvSpPr/>
          <p:nvPr/>
        </p:nvSpPr>
        <p:spPr>
          <a:xfrm>
            <a:off x="3469050" y="43568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3"/>
          <p:cNvSpPr/>
          <p:nvPr/>
        </p:nvSpPr>
        <p:spPr>
          <a:xfrm>
            <a:off x="4141800" y="43231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endParaRPr/>
          </a:p>
        </p:txBody>
      </p:sp>
      <p:sp>
        <p:nvSpPr>
          <p:cNvPr id="420" name="Google Shape;420;p43"/>
          <p:cNvSpPr/>
          <p:nvPr/>
        </p:nvSpPr>
        <p:spPr>
          <a:xfrm>
            <a:off x="5486100" y="43231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4"/>
          <p:cNvSpPr/>
          <p:nvPr/>
        </p:nvSpPr>
        <p:spPr>
          <a:xfrm>
            <a:off x="1648350" y="2379250"/>
            <a:ext cx="1882500" cy="2678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4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4"/>
          <p:cNvSpPr txBox="1"/>
          <p:nvPr/>
        </p:nvSpPr>
        <p:spPr>
          <a:xfrm>
            <a:off x="1856550" y="19790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428" name="Google Shape;428;p44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Object Heap</a:t>
            </a:r>
            <a:endParaRPr/>
          </a:p>
        </p:txBody>
      </p:sp>
      <p:sp>
        <p:nvSpPr>
          <p:cNvPr id="429" name="Google Shape;429;p44"/>
          <p:cNvSpPr txBox="1"/>
          <p:nvPr/>
        </p:nvSpPr>
        <p:spPr>
          <a:xfrm>
            <a:off x="3973400" y="652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85K</a:t>
            </a:r>
            <a:endParaRPr/>
          </a:p>
        </p:txBody>
      </p:sp>
      <p:sp>
        <p:nvSpPr>
          <p:cNvPr id="430" name="Google Shape;430;p44"/>
          <p:cNvSpPr/>
          <p:nvPr/>
        </p:nvSpPr>
        <p:spPr>
          <a:xfrm>
            <a:off x="1752300" y="30277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</a:t>
            </a:r>
            <a:endParaRPr/>
          </a:p>
        </p:txBody>
      </p:sp>
      <p:sp>
        <p:nvSpPr>
          <p:cNvPr id="431" name="Google Shape;431;p44"/>
          <p:cNvSpPr/>
          <p:nvPr/>
        </p:nvSpPr>
        <p:spPr>
          <a:xfrm>
            <a:off x="3469050" y="30614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4"/>
          <p:cNvSpPr/>
          <p:nvPr/>
        </p:nvSpPr>
        <p:spPr>
          <a:xfrm>
            <a:off x="4141800" y="30277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endParaRPr/>
          </a:p>
        </p:txBody>
      </p:sp>
      <p:sp>
        <p:nvSpPr>
          <p:cNvPr id="433" name="Google Shape;433;p44"/>
          <p:cNvSpPr/>
          <p:nvPr/>
        </p:nvSpPr>
        <p:spPr>
          <a:xfrm>
            <a:off x="5486100" y="30277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434" name="Google Shape;434;p44"/>
          <p:cNvSpPr/>
          <p:nvPr/>
        </p:nvSpPr>
        <p:spPr>
          <a:xfrm>
            <a:off x="4141800" y="34849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Data2Data2</a:t>
            </a:r>
            <a:endParaRPr/>
          </a:p>
        </p:txBody>
      </p:sp>
      <p:sp>
        <p:nvSpPr>
          <p:cNvPr id="435" name="Google Shape;435;p44"/>
          <p:cNvSpPr/>
          <p:nvPr/>
        </p:nvSpPr>
        <p:spPr>
          <a:xfrm>
            <a:off x="5486100" y="34849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436" name="Google Shape;436;p44"/>
          <p:cNvSpPr/>
          <p:nvPr/>
        </p:nvSpPr>
        <p:spPr>
          <a:xfrm>
            <a:off x="1752300" y="39421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GlobalDummy3</a:t>
            </a:r>
            <a:endParaRPr/>
          </a:p>
        </p:txBody>
      </p:sp>
      <p:sp>
        <p:nvSpPr>
          <p:cNvPr id="437" name="Google Shape;437;p44"/>
          <p:cNvSpPr/>
          <p:nvPr/>
        </p:nvSpPr>
        <p:spPr>
          <a:xfrm>
            <a:off x="3469050" y="39758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4"/>
          <p:cNvSpPr/>
          <p:nvPr/>
        </p:nvSpPr>
        <p:spPr>
          <a:xfrm>
            <a:off x="4141800" y="39421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Data3Data3</a:t>
            </a:r>
            <a:endParaRPr/>
          </a:p>
        </p:txBody>
      </p:sp>
      <p:sp>
        <p:nvSpPr>
          <p:cNvPr id="439" name="Google Shape;439;p44"/>
          <p:cNvSpPr/>
          <p:nvPr/>
        </p:nvSpPr>
        <p:spPr>
          <a:xfrm>
            <a:off x="5486100" y="39421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440" name="Google Shape;440;p44"/>
          <p:cNvSpPr/>
          <p:nvPr/>
        </p:nvSpPr>
        <p:spPr>
          <a:xfrm>
            <a:off x="4141800" y="43993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Data4Data4</a:t>
            </a:r>
            <a:endParaRPr/>
          </a:p>
        </p:txBody>
      </p:sp>
      <p:sp>
        <p:nvSpPr>
          <p:cNvPr id="441" name="Google Shape;441;p44"/>
          <p:cNvSpPr/>
          <p:nvPr/>
        </p:nvSpPr>
        <p:spPr>
          <a:xfrm>
            <a:off x="5486100" y="43993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5"/>
          <p:cNvSpPr/>
          <p:nvPr/>
        </p:nvSpPr>
        <p:spPr>
          <a:xfrm>
            <a:off x="1648350" y="2379250"/>
            <a:ext cx="1882500" cy="2678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5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5"/>
          <p:cNvSpPr txBox="1"/>
          <p:nvPr/>
        </p:nvSpPr>
        <p:spPr>
          <a:xfrm>
            <a:off x="1856550" y="19790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449" name="Google Shape;449;p45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Object Heap</a:t>
            </a:r>
            <a:endParaRPr/>
          </a:p>
        </p:txBody>
      </p:sp>
      <p:sp>
        <p:nvSpPr>
          <p:cNvPr id="450" name="Google Shape;450;p45"/>
          <p:cNvSpPr txBox="1"/>
          <p:nvPr/>
        </p:nvSpPr>
        <p:spPr>
          <a:xfrm>
            <a:off x="3973400" y="652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85K</a:t>
            </a:r>
            <a:endParaRPr/>
          </a:p>
        </p:txBody>
      </p:sp>
      <p:sp>
        <p:nvSpPr>
          <p:cNvPr id="451" name="Google Shape;451;p45"/>
          <p:cNvSpPr/>
          <p:nvPr/>
        </p:nvSpPr>
        <p:spPr>
          <a:xfrm>
            <a:off x="1752300" y="30277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</a:t>
            </a:r>
            <a:endParaRPr/>
          </a:p>
        </p:txBody>
      </p:sp>
      <p:sp>
        <p:nvSpPr>
          <p:cNvPr id="452" name="Google Shape;452;p45"/>
          <p:cNvSpPr/>
          <p:nvPr/>
        </p:nvSpPr>
        <p:spPr>
          <a:xfrm>
            <a:off x="3469050" y="30614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5"/>
          <p:cNvSpPr/>
          <p:nvPr/>
        </p:nvSpPr>
        <p:spPr>
          <a:xfrm>
            <a:off x="4141800" y="30277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endParaRPr/>
          </a:p>
        </p:txBody>
      </p:sp>
      <p:sp>
        <p:nvSpPr>
          <p:cNvPr id="454" name="Google Shape;454;p45"/>
          <p:cNvSpPr/>
          <p:nvPr/>
        </p:nvSpPr>
        <p:spPr>
          <a:xfrm>
            <a:off x="5486100" y="30277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455" name="Google Shape;455;p45"/>
          <p:cNvSpPr/>
          <p:nvPr/>
        </p:nvSpPr>
        <p:spPr>
          <a:xfrm>
            <a:off x="4141800" y="34849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Data2Data2</a:t>
            </a:r>
            <a:endParaRPr/>
          </a:p>
        </p:txBody>
      </p:sp>
      <p:sp>
        <p:nvSpPr>
          <p:cNvPr id="456" name="Google Shape;456;p45"/>
          <p:cNvSpPr/>
          <p:nvPr/>
        </p:nvSpPr>
        <p:spPr>
          <a:xfrm>
            <a:off x="5486100" y="34849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457" name="Google Shape;457;p45"/>
          <p:cNvSpPr/>
          <p:nvPr/>
        </p:nvSpPr>
        <p:spPr>
          <a:xfrm>
            <a:off x="1752300" y="39421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GlobalDummy3</a:t>
            </a:r>
            <a:endParaRPr/>
          </a:p>
        </p:txBody>
      </p:sp>
      <p:sp>
        <p:nvSpPr>
          <p:cNvPr id="458" name="Google Shape;458;p45"/>
          <p:cNvSpPr/>
          <p:nvPr/>
        </p:nvSpPr>
        <p:spPr>
          <a:xfrm>
            <a:off x="3469050" y="39758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5"/>
          <p:cNvSpPr/>
          <p:nvPr/>
        </p:nvSpPr>
        <p:spPr>
          <a:xfrm>
            <a:off x="4141800" y="39421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Data3Data3</a:t>
            </a:r>
            <a:endParaRPr/>
          </a:p>
        </p:txBody>
      </p:sp>
      <p:sp>
        <p:nvSpPr>
          <p:cNvPr id="460" name="Google Shape;460;p45"/>
          <p:cNvSpPr/>
          <p:nvPr/>
        </p:nvSpPr>
        <p:spPr>
          <a:xfrm>
            <a:off x="5486100" y="39421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461" name="Google Shape;461;p45"/>
          <p:cNvSpPr/>
          <p:nvPr/>
        </p:nvSpPr>
        <p:spPr>
          <a:xfrm>
            <a:off x="4141800" y="43993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Data4Data4</a:t>
            </a:r>
            <a:endParaRPr/>
          </a:p>
        </p:txBody>
      </p:sp>
      <p:sp>
        <p:nvSpPr>
          <p:cNvPr id="462" name="Google Shape;462;p45"/>
          <p:cNvSpPr/>
          <p:nvPr/>
        </p:nvSpPr>
        <p:spPr>
          <a:xfrm>
            <a:off x="5486100" y="43993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/>
          </a:p>
        </p:txBody>
      </p:sp>
      <p:pic>
        <p:nvPicPr>
          <p:cNvPr id="463" name="Google Shape;4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5550" y="2557675"/>
            <a:ext cx="1770875" cy="17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"/>
          <p:cNvSpPr/>
          <p:nvPr/>
        </p:nvSpPr>
        <p:spPr>
          <a:xfrm>
            <a:off x="1648350" y="2379250"/>
            <a:ext cx="1882500" cy="2678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6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6"/>
          <p:cNvSpPr txBox="1"/>
          <p:nvPr/>
        </p:nvSpPr>
        <p:spPr>
          <a:xfrm>
            <a:off x="1856550" y="19790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471" name="Google Shape;471;p46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Object Heap</a:t>
            </a:r>
            <a:endParaRPr/>
          </a:p>
        </p:txBody>
      </p:sp>
      <p:sp>
        <p:nvSpPr>
          <p:cNvPr id="472" name="Google Shape;472;p46"/>
          <p:cNvSpPr txBox="1"/>
          <p:nvPr/>
        </p:nvSpPr>
        <p:spPr>
          <a:xfrm>
            <a:off x="3973400" y="652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85K</a:t>
            </a:r>
            <a:endParaRPr/>
          </a:p>
        </p:txBody>
      </p:sp>
      <p:sp>
        <p:nvSpPr>
          <p:cNvPr id="473" name="Google Shape;473;p46"/>
          <p:cNvSpPr/>
          <p:nvPr/>
        </p:nvSpPr>
        <p:spPr>
          <a:xfrm>
            <a:off x="1752300" y="30277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</a:t>
            </a:r>
            <a:endParaRPr/>
          </a:p>
        </p:txBody>
      </p:sp>
      <p:sp>
        <p:nvSpPr>
          <p:cNvPr id="474" name="Google Shape;474;p46"/>
          <p:cNvSpPr/>
          <p:nvPr/>
        </p:nvSpPr>
        <p:spPr>
          <a:xfrm>
            <a:off x="3469050" y="30614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6"/>
          <p:cNvSpPr/>
          <p:nvPr/>
        </p:nvSpPr>
        <p:spPr>
          <a:xfrm>
            <a:off x="4141800" y="30277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endParaRPr/>
          </a:p>
        </p:txBody>
      </p:sp>
      <p:sp>
        <p:nvSpPr>
          <p:cNvPr id="476" name="Google Shape;476;p46"/>
          <p:cNvSpPr/>
          <p:nvPr/>
        </p:nvSpPr>
        <p:spPr>
          <a:xfrm>
            <a:off x="5486100" y="30277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477" name="Google Shape;477;p46"/>
          <p:cNvSpPr/>
          <p:nvPr/>
        </p:nvSpPr>
        <p:spPr>
          <a:xfrm>
            <a:off x="4141800" y="34849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Data2Data2</a:t>
            </a:r>
            <a:endParaRPr/>
          </a:p>
        </p:txBody>
      </p:sp>
      <p:sp>
        <p:nvSpPr>
          <p:cNvPr id="478" name="Google Shape;478;p46"/>
          <p:cNvSpPr/>
          <p:nvPr/>
        </p:nvSpPr>
        <p:spPr>
          <a:xfrm>
            <a:off x="5486100" y="34849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479" name="Google Shape;479;p46"/>
          <p:cNvSpPr/>
          <p:nvPr/>
        </p:nvSpPr>
        <p:spPr>
          <a:xfrm>
            <a:off x="1752300" y="39421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GlobalDummy3</a:t>
            </a:r>
            <a:endParaRPr/>
          </a:p>
        </p:txBody>
      </p:sp>
      <p:sp>
        <p:nvSpPr>
          <p:cNvPr id="480" name="Google Shape;480;p46"/>
          <p:cNvSpPr/>
          <p:nvPr/>
        </p:nvSpPr>
        <p:spPr>
          <a:xfrm>
            <a:off x="3469050" y="39758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6"/>
          <p:cNvSpPr/>
          <p:nvPr/>
        </p:nvSpPr>
        <p:spPr>
          <a:xfrm>
            <a:off x="4141800" y="39421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Data3Data3</a:t>
            </a:r>
            <a:endParaRPr/>
          </a:p>
        </p:txBody>
      </p:sp>
      <p:sp>
        <p:nvSpPr>
          <p:cNvPr id="482" name="Google Shape;482;p46"/>
          <p:cNvSpPr/>
          <p:nvPr/>
        </p:nvSpPr>
        <p:spPr>
          <a:xfrm>
            <a:off x="5486100" y="39421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483" name="Google Shape;483;p46"/>
          <p:cNvSpPr/>
          <p:nvPr/>
        </p:nvSpPr>
        <p:spPr>
          <a:xfrm>
            <a:off x="4141800" y="43993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Data4Data4</a:t>
            </a:r>
            <a:endParaRPr/>
          </a:p>
        </p:txBody>
      </p:sp>
      <p:sp>
        <p:nvSpPr>
          <p:cNvPr id="484" name="Google Shape;484;p46"/>
          <p:cNvSpPr/>
          <p:nvPr/>
        </p:nvSpPr>
        <p:spPr>
          <a:xfrm>
            <a:off x="5486100" y="43993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/>
          </a:p>
        </p:txBody>
      </p:sp>
      <p:pic>
        <p:nvPicPr>
          <p:cNvPr id="485" name="Google Shape;4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0750" y="2557675"/>
            <a:ext cx="1770875" cy="17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7"/>
          <p:cNvSpPr/>
          <p:nvPr/>
        </p:nvSpPr>
        <p:spPr>
          <a:xfrm>
            <a:off x="1648350" y="2379250"/>
            <a:ext cx="1882500" cy="2678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7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7"/>
          <p:cNvSpPr txBox="1"/>
          <p:nvPr/>
        </p:nvSpPr>
        <p:spPr>
          <a:xfrm>
            <a:off x="1856550" y="19790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493" name="Google Shape;493;p47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Object Heap</a:t>
            </a:r>
            <a:endParaRPr/>
          </a:p>
        </p:txBody>
      </p:sp>
      <p:sp>
        <p:nvSpPr>
          <p:cNvPr id="494" name="Google Shape;494;p47"/>
          <p:cNvSpPr txBox="1"/>
          <p:nvPr/>
        </p:nvSpPr>
        <p:spPr>
          <a:xfrm>
            <a:off x="3973400" y="652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85K</a:t>
            </a:r>
            <a:endParaRPr/>
          </a:p>
        </p:txBody>
      </p:sp>
      <p:sp>
        <p:nvSpPr>
          <p:cNvPr id="495" name="Google Shape;495;p47"/>
          <p:cNvSpPr/>
          <p:nvPr/>
        </p:nvSpPr>
        <p:spPr>
          <a:xfrm>
            <a:off x="1752300" y="30277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</a:t>
            </a:r>
            <a:endParaRPr/>
          </a:p>
        </p:txBody>
      </p:sp>
      <p:sp>
        <p:nvSpPr>
          <p:cNvPr id="496" name="Google Shape;496;p47"/>
          <p:cNvSpPr/>
          <p:nvPr/>
        </p:nvSpPr>
        <p:spPr>
          <a:xfrm>
            <a:off x="3469050" y="30614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7"/>
          <p:cNvSpPr/>
          <p:nvPr/>
        </p:nvSpPr>
        <p:spPr>
          <a:xfrm>
            <a:off x="4141800" y="30277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endParaRPr/>
          </a:p>
        </p:txBody>
      </p:sp>
      <p:sp>
        <p:nvSpPr>
          <p:cNvPr id="498" name="Google Shape;498;p47"/>
          <p:cNvSpPr/>
          <p:nvPr/>
        </p:nvSpPr>
        <p:spPr>
          <a:xfrm>
            <a:off x="5486100" y="30277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499" name="Google Shape;499;p47"/>
          <p:cNvSpPr/>
          <p:nvPr/>
        </p:nvSpPr>
        <p:spPr>
          <a:xfrm>
            <a:off x="4141800" y="34849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Data2Data2</a:t>
            </a:r>
            <a:endParaRPr/>
          </a:p>
        </p:txBody>
      </p:sp>
      <p:sp>
        <p:nvSpPr>
          <p:cNvPr id="500" name="Google Shape;500;p47"/>
          <p:cNvSpPr/>
          <p:nvPr/>
        </p:nvSpPr>
        <p:spPr>
          <a:xfrm>
            <a:off x="5486100" y="34849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501" name="Google Shape;501;p47"/>
          <p:cNvSpPr/>
          <p:nvPr/>
        </p:nvSpPr>
        <p:spPr>
          <a:xfrm>
            <a:off x="1752300" y="39421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GlobalDummy3</a:t>
            </a:r>
            <a:endParaRPr/>
          </a:p>
        </p:txBody>
      </p:sp>
      <p:sp>
        <p:nvSpPr>
          <p:cNvPr id="502" name="Google Shape;502;p47"/>
          <p:cNvSpPr/>
          <p:nvPr/>
        </p:nvSpPr>
        <p:spPr>
          <a:xfrm>
            <a:off x="3469050" y="39758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7"/>
          <p:cNvSpPr/>
          <p:nvPr/>
        </p:nvSpPr>
        <p:spPr>
          <a:xfrm>
            <a:off x="4141800" y="39421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Data3Data3</a:t>
            </a:r>
            <a:endParaRPr/>
          </a:p>
        </p:txBody>
      </p:sp>
      <p:sp>
        <p:nvSpPr>
          <p:cNvPr id="504" name="Google Shape;504;p47"/>
          <p:cNvSpPr/>
          <p:nvPr/>
        </p:nvSpPr>
        <p:spPr>
          <a:xfrm>
            <a:off x="5486100" y="39421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505" name="Google Shape;505;p47"/>
          <p:cNvSpPr/>
          <p:nvPr/>
        </p:nvSpPr>
        <p:spPr>
          <a:xfrm>
            <a:off x="4141800" y="43993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Data4Data4</a:t>
            </a:r>
            <a:endParaRPr/>
          </a:p>
        </p:txBody>
      </p:sp>
      <p:sp>
        <p:nvSpPr>
          <p:cNvPr id="506" name="Google Shape;506;p47"/>
          <p:cNvSpPr/>
          <p:nvPr/>
        </p:nvSpPr>
        <p:spPr>
          <a:xfrm>
            <a:off x="5486100" y="43993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/>
          </a:p>
        </p:txBody>
      </p:sp>
      <p:pic>
        <p:nvPicPr>
          <p:cNvPr id="507" name="Google Shape;50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5950" y="2557675"/>
            <a:ext cx="1770875" cy="17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8"/>
          <p:cNvSpPr/>
          <p:nvPr/>
        </p:nvSpPr>
        <p:spPr>
          <a:xfrm>
            <a:off x="1648350" y="2379250"/>
            <a:ext cx="1882500" cy="2678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8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8"/>
          <p:cNvSpPr txBox="1"/>
          <p:nvPr/>
        </p:nvSpPr>
        <p:spPr>
          <a:xfrm>
            <a:off x="1856550" y="19790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515" name="Google Shape;515;p48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Object Heap</a:t>
            </a:r>
            <a:endParaRPr/>
          </a:p>
        </p:txBody>
      </p:sp>
      <p:sp>
        <p:nvSpPr>
          <p:cNvPr id="516" name="Google Shape;516;p48"/>
          <p:cNvSpPr txBox="1"/>
          <p:nvPr/>
        </p:nvSpPr>
        <p:spPr>
          <a:xfrm>
            <a:off x="3973400" y="652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85K</a:t>
            </a:r>
            <a:endParaRPr/>
          </a:p>
        </p:txBody>
      </p:sp>
      <p:sp>
        <p:nvSpPr>
          <p:cNvPr id="517" name="Google Shape;517;p48"/>
          <p:cNvSpPr/>
          <p:nvPr/>
        </p:nvSpPr>
        <p:spPr>
          <a:xfrm>
            <a:off x="1752300" y="30277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</a:t>
            </a:r>
            <a:endParaRPr/>
          </a:p>
        </p:txBody>
      </p:sp>
      <p:sp>
        <p:nvSpPr>
          <p:cNvPr id="518" name="Google Shape;518;p48"/>
          <p:cNvSpPr/>
          <p:nvPr/>
        </p:nvSpPr>
        <p:spPr>
          <a:xfrm>
            <a:off x="3469050" y="30614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8"/>
          <p:cNvSpPr/>
          <p:nvPr/>
        </p:nvSpPr>
        <p:spPr>
          <a:xfrm>
            <a:off x="4141800" y="30277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endParaRPr/>
          </a:p>
        </p:txBody>
      </p:sp>
      <p:sp>
        <p:nvSpPr>
          <p:cNvPr id="520" name="Google Shape;520;p48"/>
          <p:cNvSpPr/>
          <p:nvPr/>
        </p:nvSpPr>
        <p:spPr>
          <a:xfrm>
            <a:off x="5486100" y="30277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521" name="Google Shape;521;p48"/>
          <p:cNvSpPr/>
          <p:nvPr/>
        </p:nvSpPr>
        <p:spPr>
          <a:xfrm>
            <a:off x="4141800" y="34849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Data2Data2</a:t>
            </a:r>
            <a:endParaRPr/>
          </a:p>
        </p:txBody>
      </p:sp>
      <p:sp>
        <p:nvSpPr>
          <p:cNvPr id="522" name="Google Shape;522;p48"/>
          <p:cNvSpPr/>
          <p:nvPr/>
        </p:nvSpPr>
        <p:spPr>
          <a:xfrm>
            <a:off x="5486100" y="34849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523" name="Google Shape;523;p48"/>
          <p:cNvSpPr/>
          <p:nvPr/>
        </p:nvSpPr>
        <p:spPr>
          <a:xfrm>
            <a:off x="1752300" y="39421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GlobalDummy3</a:t>
            </a:r>
            <a:endParaRPr/>
          </a:p>
        </p:txBody>
      </p:sp>
      <p:sp>
        <p:nvSpPr>
          <p:cNvPr id="524" name="Google Shape;524;p48"/>
          <p:cNvSpPr/>
          <p:nvPr/>
        </p:nvSpPr>
        <p:spPr>
          <a:xfrm>
            <a:off x="3469050" y="39758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8"/>
          <p:cNvSpPr/>
          <p:nvPr/>
        </p:nvSpPr>
        <p:spPr>
          <a:xfrm>
            <a:off x="4141800" y="39421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Data3Data3</a:t>
            </a:r>
            <a:endParaRPr/>
          </a:p>
        </p:txBody>
      </p:sp>
      <p:sp>
        <p:nvSpPr>
          <p:cNvPr id="526" name="Google Shape;526;p48"/>
          <p:cNvSpPr/>
          <p:nvPr/>
        </p:nvSpPr>
        <p:spPr>
          <a:xfrm>
            <a:off x="5486100" y="39421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527" name="Google Shape;527;p48"/>
          <p:cNvSpPr/>
          <p:nvPr/>
        </p:nvSpPr>
        <p:spPr>
          <a:xfrm>
            <a:off x="4141800" y="43993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Data4Data4</a:t>
            </a:r>
            <a:endParaRPr/>
          </a:p>
        </p:txBody>
      </p:sp>
      <p:sp>
        <p:nvSpPr>
          <p:cNvPr id="528" name="Google Shape;528;p48"/>
          <p:cNvSpPr/>
          <p:nvPr/>
        </p:nvSpPr>
        <p:spPr>
          <a:xfrm>
            <a:off x="5486100" y="43993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/>
          </a:p>
        </p:txBody>
      </p:sp>
      <p:pic>
        <p:nvPicPr>
          <p:cNvPr id="529" name="Google Shape;52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150" y="2557675"/>
            <a:ext cx="1770875" cy="17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/>
          <p:nvPr/>
        </p:nvSpPr>
        <p:spPr>
          <a:xfrm>
            <a:off x="1648350" y="2379250"/>
            <a:ext cx="1882500" cy="2678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9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9"/>
          <p:cNvSpPr txBox="1"/>
          <p:nvPr/>
        </p:nvSpPr>
        <p:spPr>
          <a:xfrm>
            <a:off x="1856550" y="19790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537" name="Google Shape;537;p49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Object Heap</a:t>
            </a:r>
            <a:endParaRPr/>
          </a:p>
        </p:txBody>
      </p:sp>
      <p:sp>
        <p:nvSpPr>
          <p:cNvPr id="538" name="Google Shape;538;p49"/>
          <p:cNvSpPr txBox="1"/>
          <p:nvPr/>
        </p:nvSpPr>
        <p:spPr>
          <a:xfrm>
            <a:off x="3973400" y="652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85K</a:t>
            </a:r>
            <a:endParaRPr/>
          </a:p>
        </p:txBody>
      </p:sp>
      <p:sp>
        <p:nvSpPr>
          <p:cNvPr id="539" name="Google Shape;539;p49"/>
          <p:cNvSpPr/>
          <p:nvPr/>
        </p:nvSpPr>
        <p:spPr>
          <a:xfrm>
            <a:off x="1752300" y="30277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</a:t>
            </a:r>
            <a:endParaRPr/>
          </a:p>
        </p:txBody>
      </p:sp>
      <p:sp>
        <p:nvSpPr>
          <p:cNvPr id="540" name="Google Shape;540;p49"/>
          <p:cNvSpPr/>
          <p:nvPr/>
        </p:nvSpPr>
        <p:spPr>
          <a:xfrm>
            <a:off x="3469050" y="30614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9"/>
          <p:cNvSpPr/>
          <p:nvPr/>
        </p:nvSpPr>
        <p:spPr>
          <a:xfrm>
            <a:off x="4141800" y="30277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endParaRPr/>
          </a:p>
        </p:txBody>
      </p:sp>
      <p:sp>
        <p:nvSpPr>
          <p:cNvPr id="542" name="Google Shape;542;p49"/>
          <p:cNvSpPr/>
          <p:nvPr/>
        </p:nvSpPr>
        <p:spPr>
          <a:xfrm>
            <a:off x="5486100" y="30277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543" name="Google Shape;543;p49"/>
          <p:cNvSpPr/>
          <p:nvPr/>
        </p:nvSpPr>
        <p:spPr>
          <a:xfrm>
            <a:off x="4141800" y="34849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Data2Data2</a:t>
            </a:r>
            <a:endParaRPr/>
          </a:p>
        </p:txBody>
      </p:sp>
      <p:sp>
        <p:nvSpPr>
          <p:cNvPr id="544" name="Google Shape;544;p49"/>
          <p:cNvSpPr/>
          <p:nvPr/>
        </p:nvSpPr>
        <p:spPr>
          <a:xfrm>
            <a:off x="5486100" y="34849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545" name="Google Shape;545;p49"/>
          <p:cNvSpPr/>
          <p:nvPr/>
        </p:nvSpPr>
        <p:spPr>
          <a:xfrm>
            <a:off x="1752300" y="39421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GlobalDummy3</a:t>
            </a:r>
            <a:endParaRPr/>
          </a:p>
        </p:txBody>
      </p:sp>
      <p:sp>
        <p:nvSpPr>
          <p:cNvPr id="546" name="Google Shape;546;p49"/>
          <p:cNvSpPr/>
          <p:nvPr/>
        </p:nvSpPr>
        <p:spPr>
          <a:xfrm>
            <a:off x="3469050" y="39758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9"/>
          <p:cNvSpPr/>
          <p:nvPr/>
        </p:nvSpPr>
        <p:spPr>
          <a:xfrm>
            <a:off x="4141800" y="39421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Data3Data3</a:t>
            </a:r>
            <a:endParaRPr/>
          </a:p>
        </p:txBody>
      </p:sp>
      <p:sp>
        <p:nvSpPr>
          <p:cNvPr id="548" name="Google Shape;548;p49"/>
          <p:cNvSpPr/>
          <p:nvPr/>
        </p:nvSpPr>
        <p:spPr>
          <a:xfrm>
            <a:off x="5486100" y="39421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549" name="Google Shape;549;p49"/>
          <p:cNvSpPr/>
          <p:nvPr/>
        </p:nvSpPr>
        <p:spPr>
          <a:xfrm>
            <a:off x="4141800" y="43993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Data4Data4</a:t>
            </a:r>
            <a:endParaRPr/>
          </a:p>
        </p:txBody>
      </p:sp>
      <p:sp>
        <p:nvSpPr>
          <p:cNvPr id="550" name="Google Shape;550;p49"/>
          <p:cNvSpPr/>
          <p:nvPr/>
        </p:nvSpPr>
        <p:spPr>
          <a:xfrm>
            <a:off x="5486100" y="43993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/>
          </a:p>
        </p:txBody>
      </p:sp>
      <p:pic>
        <p:nvPicPr>
          <p:cNvPr id="551" name="Google Shape;5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6350" y="2557675"/>
            <a:ext cx="1770875" cy="17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0"/>
          <p:cNvSpPr/>
          <p:nvPr/>
        </p:nvSpPr>
        <p:spPr>
          <a:xfrm>
            <a:off x="1648350" y="2379250"/>
            <a:ext cx="1882500" cy="2678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0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0"/>
          <p:cNvSpPr txBox="1"/>
          <p:nvPr/>
        </p:nvSpPr>
        <p:spPr>
          <a:xfrm>
            <a:off x="1856550" y="19790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559" name="Google Shape;559;p50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Object Heap</a:t>
            </a:r>
            <a:endParaRPr/>
          </a:p>
        </p:txBody>
      </p:sp>
      <p:sp>
        <p:nvSpPr>
          <p:cNvPr id="560" name="Google Shape;560;p50"/>
          <p:cNvSpPr txBox="1"/>
          <p:nvPr/>
        </p:nvSpPr>
        <p:spPr>
          <a:xfrm>
            <a:off x="3973400" y="652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85K</a:t>
            </a:r>
            <a:endParaRPr/>
          </a:p>
        </p:txBody>
      </p:sp>
      <p:sp>
        <p:nvSpPr>
          <p:cNvPr id="561" name="Google Shape;561;p50"/>
          <p:cNvSpPr/>
          <p:nvPr/>
        </p:nvSpPr>
        <p:spPr>
          <a:xfrm>
            <a:off x="1752300" y="30277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</a:t>
            </a:r>
            <a:endParaRPr/>
          </a:p>
        </p:txBody>
      </p:sp>
      <p:sp>
        <p:nvSpPr>
          <p:cNvPr id="562" name="Google Shape;562;p50"/>
          <p:cNvSpPr/>
          <p:nvPr/>
        </p:nvSpPr>
        <p:spPr>
          <a:xfrm>
            <a:off x="3469050" y="30614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0"/>
          <p:cNvSpPr/>
          <p:nvPr/>
        </p:nvSpPr>
        <p:spPr>
          <a:xfrm>
            <a:off x="4141800" y="30277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endParaRPr/>
          </a:p>
        </p:txBody>
      </p:sp>
      <p:sp>
        <p:nvSpPr>
          <p:cNvPr id="564" name="Google Shape;564;p50"/>
          <p:cNvSpPr/>
          <p:nvPr/>
        </p:nvSpPr>
        <p:spPr>
          <a:xfrm>
            <a:off x="5486100" y="30277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565" name="Google Shape;565;p50"/>
          <p:cNvSpPr/>
          <p:nvPr/>
        </p:nvSpPr>
        <p:spPr>
          <a:xfrm>
            <a:off x="4141800" y="34849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Data2Data2</a:t>
            </a:r>
            <a:endParaRPr/>
          </a:p>
        </p:txBody>
      </p:sp>
      <p:sp>
        <p:nvSpPr>
          <p:cNvPr id="566" name="Google Shape;566;p50"/>
          <p:cNvSpPr/>
          <p:nvPr/>
        </p:nvSpPr>
        <p:spPr>
          <a:xfrm>
            <a:off x="5486100" y="34849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567" name="Google Shape;567;p50"/>
          <p:cNvSpPr/>
          <p:nvPr/>
        </p:nvSpPr>
        <p:spPr>
          <a:xfrm>
            <a:off x="1752300" y="39421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GlobalDummy3</a:t>
            </a:r>
            <a:endParaRPr/>
          </a:p>
        </p:txBody>
      </p:sp>
      <p:sp>
        <p:nvSpPr>
          <p:cNvPr id="568" name="Google Shape;568;p50"/>
          <p:cNvSpPr/>
          <p:nvPr/>
        </p:nvSpPr>
        <p:spPr>
          <a:xfrm>
            <a:off x="3469050" y="39758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0"/>
          <p:cNvSpPr/>
          <p:nvPr/>
        </p:nvSpPr>
        <p:spPr>
          <a:xfrm>
            <a:off x="4141800" y="39421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Data3Data3</a:t>
            </a:r>
            <a:endParaRPr/>
          </a:p>
        </p:txBody>
      </p:sp>
      <p:sp>
        <p:nvSpPr>
          <p:cNvPr id="570" name="Google Shape;570;p50"/>
          <p:cNvSpPr/>
          <p:nvPr/>
        </p:nvSpPr>
        <p:spPr>
          <a:xfrm>
            <a:off x="5486100" y="39421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571" name="Google Shape;571;p50"/>
          <p:cNvSpPr/>
          <p:nvPr/>
        </p:nvSpPr>
        <p:spPr>
          <a:xfrm>
            <a:off x="4141800" y="43993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Data4Data4</a:t>
            </a:r>
            <a:endParaRPr/>
          </a:p>
        </p:txBody>
      </p:sp>
      <p:sp>
        <p:nvSpPr>
          <p:cNvPr id="572" name="Google Shape;572;p50"/>
          <p:cNvSpPr/>
          <p:nvPr/>
        </p:nvSpPr>
        <p:spPr>
          <a:xfrm>
            <a:off x="5486100" y="43993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/>
          </a:p>
        </p:txBody>
      </p:sp>
      <p:pic>
        <p:nvPicPr>
          <p:cNvPr id="573" name="Google Shape;57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1550" y="2557675"/>
            <a:ext cx="1770875" cy="17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1"/>
          <p:cNvSpPr/>
          <p:nvPr/>
        </p:nvSpPr>
        <p:spPr>
          <a:xfrm>
            <a:off x="1648350" y="2379250"/>
            <a:ext cx="1882500" cy="2678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51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1"/>
          <p:cNvSpPr txBox="1"/>
          <p:nvPr/>
        </p:nvSpPr>
        <p:spPr>
          <a:xfrm>
            <a:off x="1856550" y="19790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581" name="Google Shape;581;p51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Object Heap</a:t>
            </a:r>
            <a:endParaRPr/>
          </a:p>
        </p:txBody>
      </p:sp>
      <p:sp>
        <p:nvSpPr>
          <p:cNvPr id="582" name="Google Shape;582;p51"/>
          <p:cNvSpPr txBox="1"/>
          <p:nvPr/>
        </p:nvSpPr>
        <p:spPr>
          <a:xfrm>
            <a:off x="3973400" y="652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85K</a:t>
            </a:r>
            <a:endParaRPr/>
          </a:p>
        </p:txBody>
      </p:sp>
      <p:sp>
        <p:nvSpPr>
          <p:cNvPr id="583" name="Google Shape;583;p51"/>
          <p:cNvSpPr/>
          <p:nvPr/>
        </p:nvSpPr>
        <p:spPr>
          <a:xfrm>
            <a:off x="1752300" y="30277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</a:t>
            </a:r>
            <a:endParaRPr/>
          </a:p>
        </p:txBody>
      </p:sp>
      <p:sp>
        <p:nvSpPr>
          <p:cNvPr id="584" name="Google Shape;584;p51"/>
          <p:cNvSpPr/>
          <p:nvPr/>
        </p:nvSpPr>
        <p:spPr>
          <a:xfrm>
            <a:off x="3469050" y="30614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1"/>
          <p:cNvSpPr/>
          <p:nvPr/>
        </p:nvSpPr>
        <p:spPr>
          <a:xfrm>
            <a:off x="4141800" y="30277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endParaRPr/>
          </a:p>
        </p:txBody>
      </p:sp>
      <p:sp>
        <p:nvSpPr>
          <p:cNvPr id="586" name="Google Shape;586;p51"/>
          <p:cNvSpPr/>
          <p:nvPr/>
        </p:nvSpPr>
        <p:spPr>
          <a:xfrm>
            <a:off x="5486100" y="30277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587" name="Google Shape;587;p51"/>
          <p:cNvSpPr/>
          <p:nvPr/>
        </p:nvSpPr>
        <p:spPr>
          <a:xfrm>
            <a:off x="1752300" y="39421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GlobalDummy3</a:t>
            </a:r>
            <a:endParaRPr/>
          </a:p>
        </p:txBody>
      </p:sp>
      <p:sp>
        <p:nvSpPr>
          <p:cNvPr id="588" name="Google Shape;588;p51"/>
          <p:cNvSpPr/>
          <p:nvPr/>
        </p:nvSpPr>
        <p:spPr>
          <a:xfrm>
            <a:off x="3469050" y="39758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1"/>
          <p:cNvSpPr/>
          <p:nvPr/>
        </p:nvSpPr>
        <p:spPr>
          <a:xfrm>
            <a:off x="4141800" y="39421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Data3Data3</a:t>
            </a:r>
            <a:endParaRPr/>
          </a:p>
        </p:txBody>
      </p:sp>
      <p:sp>
        <p:nvSpPr>
          <p:cNvPr id="590" name="Google Shape;590;p51"/>
          <p:cNvSpPr/>
          <p:nvPr/>
        </p:nvSpPr>
        <p:spPr>
          <a:xfrm>
            <a:off x="5486100" y="39421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/>
          </a:p>
        </p:txBody>
      </p:sp>
      <p:pic>
        <p:nvPicPr>
          <p:cNvPr id="591" name="Google Shape;59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150" y="2557675"/>
            <a:ext cx="1770875" cy="17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1648350" y="3834600"/>
            <a:ext cx="1882500" cy="122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1856550" y="34268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- 4MB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~ Unlimited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2"/>
          <p:cNvSpPr/>
          <p:nvPr/>
        </p:nvSpPr>
        <p:spPr>
          <a:xfrm>
            <a:off x="1648350" y="2379250"/>
            <a:ext cx="1882500" cy="2678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52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52"/>
          <p:cNvSpPr txBox="1"/>
          <p:nvPr/>
        </p:nvSpPr>
        <p:spPr>
          <a:xfrm>
            <a:off x="1856550" y="19790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599" name="Google Shape;599;p52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Object Heap</a:t>
            </a:r>
            <a:endParaRPr/>
          </a:p>
        </p:txBody>
      </p:sp>
      <p:sp>
        <p:nvSpPr>
          <p:cNvPr id="600" name="Google Shape;600;p52"/>
          <p:cNvSpPr txBox="1"/>
          <p:nvPr/>
        </p:nvSpPr>
        <p:spPr>
          <a:xfrm>
            <a:off x="3973400" y="652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85K</a:t>
            </a:r>
            <a:endParaRPr/>
          </a:p>
        </p:txBody>
      </p:sp>
      <p:sp>
        <p:nvSpPr>
          <p:cNvPr id="601" name="Google Shape;601;p52"/>
          <p:cNvSpPr/>
          <p:nvPr/>
        </p:nvSpPr>
        <p:spPr>
          <a:xfrm>
            <a:off x="1752300" y="27991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</a:t>
            </a:r>
            <a:endParaRPr/>
          </a:p>
        </p:txBody>
      </p:sp>
      <p:sp>
        <p:nvSpPr>
          <p:cNvPr id="602" name="Google Shape;602;p52"/>
          <p:cNvSpPr/>
          <p:nvPr/>
        </p:nvSpPr>
        <p:spPr>
          <a:xfrm>
            <a:off x="3469050" y="28328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52"/>
          <p:cNvSpPr/>
          <p:nvPr/>
        </p:nvSpPr>
        <p:spPr>
          <a:xfrm>
            <a:off x="4141800" y="27991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endParaRPr/>
          </a:p>
        </p:txBody>
      </p:sp>
      <p:sp>
        <p:nvSpPr>
          <p:cNvPr id="604" name="Google Shape;604;p52"/>
          <p:cNvSpPr/>
          <p:nvPr/>
        </p:nvSpPr>
        <p:spPr>
          <a:xfrm>
            <a:off x="5486100" y="27991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605" name="Google Shape;605;p52"/>
          <p:cNvSpPr/>
          <p:nvPr/>
        </p:nvSpPr>
        <p:spPr>
          <a:xfrm>
            <a:off x="1752300" y="39421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GlobalDummy3</a:t>
            </a:r>
            <a:endParaRPr/>
          </a:p>
        </p:txBody>
      </p:sp>
      <p:sp>
        <p:nvSpPr>
          <p:cNvPr id="606" name="Google Shape;606;p52"/>
          <p:cNvSpPr/>
          <p:nvPr/>
        </p:nvSpPr>
        <p:spPr>
          <a:xfrm>
            <a:off x="3469050" y="39758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52"/>
          <p:cNvSpPr/>
          <p:nvPr/>
        </p:nvSpPr>
        <p:spPr>
          <a:xfrm>
            <a:off x="4141800" y="39421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Data3Data3</a:t>
            </a:r>
            <a:endParaRPr/>
          </a:p>
        </p:txBody>
      </p:sp>
      <p:sp>
        <p:nvSpPr>
          <p:cNvPr id="608" name="Google Shape;608;p52"/>
          <p:cNvSpPr/>
          <p:nvPr/>
        </p:nvSpPr>
        <p:spPr>
          <a:xfrm>
            <a:off x="5486100" y="39421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3"/>
          <p:cNvSpPr/>
          <p:nvPr/>
        </p:nvSpPr>
        <p:spPr>
          <a:xfrm>
            <a:off x="1648350" y="1879775"/>
            <a:ext cx="1882500" cy="3177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53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53"/>
          <p:cNvSpPr txBox="1"/>
          <p:nvPr/>
        </p:nvSpPr>
        <p:spPr>
          <a:xfrm>
            <a:off x="1856550" y="14456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616" name="Google Shape;616;p53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Object Heap</a:t>
            </a:r>
            <a:endParaRPr/>
          </a:p>
        </p:txBody>
      </p:sp>
      <p:sp>
        <p:nvSpPr>
          <p:cNvPr id="617" name="Google Shape;617;p53"/>
          <p:cNvSpPr txBox="1"/>
          <p:nvPr/>
        </p:nvSpPr>
        <p:spPr>
          <a:xfrm>
            <a:off x="3973400" y="652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85K</a:t>
            </a:r>
            <a:endParaRPr/>
          </a:p>
        </p:txBody>
      </p:sp>
      <p:sp>
        <p:nvSpPr>
          <p:cNvPr id="618" name="Google Shape;618;p53"/>
          <p:cNvSpPr/>
          <p:nvPr/>
        </p:nvSpPr>
        <p:spPr>
          <a:xfrm>
            <a:off x="1752300" y="24181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</a:t>
            </a:r>
            <a:endParaRPr/>
          </a:p>
        </p:txBody>
      </p:sp>
      <p:sp>
        <p:nvSpPr>
          <p:cNvPr id="619" name="Google Shape;619;p53"/>
          <p:cNvSpPr/>
          <p:nvPr/>
        </p:nvSpPr>
        <p:spPr>
          <a:xfrm>
            <a:off x="3469050" y="24518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3"/>
          <p:cNvSpPr/>
          <p:nvPr/>
        </p:nvSpPr>
        <p:spPr>
          <a:xfrm>
            <a:off x="4141800" y="24181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endParaRPr/>
          </a:p>
        </p:txBody>
      </p:sp>
      <p:sp>
        <p:nvSpPr>
          <p:cNvPr id="621" name="Google Shape;621;p53"/>
          <p:cNvSpPr/>
          <p:nvPr/>
        </p:nvSpPr>
        <p:spPr>
          <a:xfrm>
            <a:off x="5486100" y="24181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622" name="Google Shape;622;p53"/>
          <p:cNvSpPr/>
          <p:nvPr/>
        </p:nvSpPr>
        <p:spPr>
          <a:xfrm>
            <a:off x="1752300" y="36373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GlobalDummy3</a:t>
            </a:r>
            <a:endParaRPr/>
          </a:p>
        </p:txBody>
      </p:sp>
      <p:sp>
        <p:nvSpPr>
          <p:cNvPr id="623" name="Google Shape;623;p53"/>
          <p:cNvSpPr/>
          <p:nvPr/>
        </p:nvSpPr>
        <p:spPr>
          <a:xfrm>
            <a:off x="3469050" y="36710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53"/>
          <p:cNvSpPr/>
          <p:nvPr/>
        </p:nvSpPr>
        <p:spPr>
          <a:xfrm>
            <a:off x="4141800" y="36373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Data3Data3</a:t>
            </a:r>
            <a:endParaRPr/>
          </a:p>
        </p:txBody>
      </p:sp>
      <p:sp>
        <p:nvSpPr>
          <p:cNvPr id="625" name="Google Shape;625;p53"/>
          <p:cNvSpPr/>
          <p:nvPr/>
        </p:nvSpPr>
        <p:spPr>
          <a:xfrm>
            <a:off x="5486100" y="36373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626" name="Google Shape;626;p53"/>
          <p:cNvSpPr/>
          <p:nvPr/>
        </p:nvSpPr>
        <p:spPr>
          <a:xfrm>
            <a:off x="6114750" y="671925"/>
            <a:ext cx="1882500" cy="4389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53"/>
          <p:cNvSpPr txBox="1"/>
          <p:nvPr/>
        </p:nvSpPr>
        <p:spPr>
          <a:xfrm>
            <a:off x="61383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Object Heap</a:t>
            </a:r>
            <a:endParaRPr/>
          </a:p>
        </p:txBody>
      </p:sp>
      <p:sp>
        <p:nvSpPr>
          <p:cNvPr id="628" name="Google Shape;628;p53"/>
          <p:cNvSpPr/>
          <p:nvPr/>
        </p:nvSpPr>
        <p:spPr>
          <a:xfrm>
            <a:off x="6414600" y="1902250"/>
            <a:ext cx="1362000" cy="15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br>
              <a:rPr lang="en"/>
            </a:br>
            <a:r>
              <a:rPr lang="en">
                <a:solidFill>
                  <a:schemeClr val="dk1"/>
                </a:solidFill>
              </a:rPr>
              <a:t>DataDataData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DataDataData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DataDataData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DataDataData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DataDataData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9" name="Google Shape;629;p53"/>
          <p:cNvSpPr/>
          <p:nvPr/>
        </p:nvSpPr>
        <p:spPr>
          <a:xfrm>
            <a:off x="6387300" y="4366425"/>
            <a:ext cx="1362000" cy="59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Data2Data2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Data2Data2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0" name="Google Shape;630;p53"/>
          <p:cNvSpPr/>
          <p:nvPr/>
        </p:nvSpPr>
        <p:spPr>
          <a:xfrm>
            <a:off x="1752300" y="19609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</a:t>
            </a:r>
            <a:r>
              <a:rPr lang="en">
                <a:solidFill>
                  <a:schemeClr val="dk1"/>
                </a:solidFill>
              </a:rPr>
              <a:t>Dummy</a:t>
            </a:r>
            <a:endParaRPr/>
          </a:p>
        </p:txBody>
      </p:sp>
      <p:sp>
        <p:nvSpPr>
          <p:cNvPr id="631" name="Google Shape;631;p53"/>
          <p:cNvSpPr/>
          <p:nvPr/>
        </p:nvSpPr>
        <p:spPr>
          <a:xfrm>
            <a:off x="3469050" y="1994650"/>
            <a:ext cx="28959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53"/>
          <p:cNvSpPr/>
          <p:nvPr/>
        </p:nvSpPr>
        <p:spPr>
          <a:xfrm>
            <a:off x="4141800" y="28753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Data2Data2</a:t>
            </a:r>
            <a:endParaRPr/>
          </a:p>
        </p:txBody>
      </p:sp>
      <p:sp>
        <p:nvSpPr>
          <p:cNvPr id="633" name="Google Shape;633;p53"/>
          <p:cNvSpPr/>
          <p:nvPr/>
        </p:nvSpPr>
        <p:spPr>
          <a:xfrm>
            <a:off x="5486100" y="28753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634" name="Google Shape;634;p53"/>
          <p:cNvSpPr/>
          <p:nvPr/>
        </p:nvSpPr>
        <p:spPr>
          <a:xfrm>
            <a:off x="4141800" y="40945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Data4Data4</a:t>
            </a:r>
            <a:endParaRPr/>
          </a:p>
        </p:txBody>
      </p:sp>
      <p:sp>
        <p:nvSpPr>
          <p:cNvPr id="635" name="Google Shape;635;p53"/>
          <p:cNvSpPr/>
          <p:nvPr/>
        </p:nvSpPr>
        <p:spPr>
          <a:xfrm>
            <a:off x="5486100" y="40945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636" name="Google Shape;636;p53"/>
          <p:cNvSpPr/>
          <p:nvPr/>
        </p:nvSpPr>
        <p:spPr>
          <a:xfrm>
            <a:off x="4141800" y="44755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Data5Data5</a:t>
            </a:r>
            <a:endParaRPr/>
          </a:p>
        </p:txBody>
      </p:sp>
      <p:sp>
        <p:nvSpPr>
          <p:cNvPr id="637" name="Google Shape;637;p53"/>
          <p:cNvSpPr/>
          <p:nvPr/>
        </p:nvSpPr>
        <p:spPr>
          <a:xfrm>
            <a:off x="5486100" y="44755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/>
          </a:p>
        </p:txBody>
      </p:sp>
      <p:graphicFrame>
        <p:nvGraphicFramePr>
          <p:cNvPr id="638" name="Google Shape;638;p53"/>
          <p:cNvGraphicFramePr/>
          <p:nvPr/>
        </p:nvGraphicFramePr>
        <p:xfrm>
          <a:off x="1312875" y="31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{5591E374-8A14-48FE-80AD-121A991C4425}</a:tableStyleId>
              </a:tblPr>
              <a:tblGrid>
                <a:gridCol w="1237200"/>
                <a:gridCol w="1237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188726767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2043426767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4"/>
          <p:cNvSpPr/>
          <p:nvPr/>
        </p:nvSpPr>
        <p:spPr>
          <a:xfrm>
            <a:off x="1648350" y="1879775"/>
            <a:ext cx="1882500" cy="3177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4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4"/>
          <p:cNvSpPr txBox="1"/>
          <p:nvPr/>
        </p:nvSpPr>
        <p:spPr>
          <a:xfrm>
            <a:off x="1856550" y="14456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646" name="Google Shape;646;p54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Object Heap</a:t>
            </a:r>
            <a:endParaRPr/>
          </a:p>
        </p:txBody>
      </p:sp>
      <p:sp>
        <p:nvSpPr>
          <p:cNvPr id="647" name="Google Shape;647;p54"/>
          <p:cNvSpPr txBox="1"/>
          <p:nvPr/>
        </p:nvSpPr>
        <p:spPr>
          <a:xfrm>
            <a:off x="3973400" y="652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85K</a:t>
            </a:r>
            <a:endParaRPr/>
          </a:p>
        </p:txBody>
      </p:sp>
      <p:sp>
        <p:nvSpPr>
          <p:cNvPr id="648" name="Google Shape;648;p54"/>
          <p:cNvSpPr/>
          <p:nvPr/>
        </p:nvSpPr>
        <p:spPr>
          <a:xfrm>
            <a:off x="1752300" y="24181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</a:t>
            </a:r>
            <a:endParaRPr/>
          </a:p>
        </p:txBody>
      </p:sp>
      <p:sp>
        <p:nvSpPr>
          <p:cNvPr id="649" name="Google Shape;649;p54"/>
          <p:cNvSpPr/>
          <p:nvPr/>
        </p:nvSpPr>
        <p:spPr>
          <a:xfrm>
            <a:off x="3469050" y="24518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54"/>
          <p:cNvSpPr/>
          <p:nvPr/>
        </p:nvSpPr>
        <p:spPr>
          <a:xfrm>
            <a:off x="4141800" y="24181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endParaRPr/>
          </a:p>
        </p:txBody>
      </p:sp>
      <p:sp>
        <p:nvSpPr>
          <p:cNvPr id="651" name="Google Shape;651;p54"/>
          <p:cNvSpPr/>
          <p:nvPr/>
        </p:nvSpPr>
        <p:spPr>
          <a:xfrm>
            <a:off x="5486100" y="24181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652" name="Google Shape;652;p54"/>
          <p:cNvSpPr/>
          <p:nvPr/>
        </p:nvSpPr>
        <p:spPr>
          <a:xfrm>
            <a:off x="1752300" y="36373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GlobalDummy3</a:t>
            </a:r>
            <a:endParaRPr/>
          </a:p>
        </p:txBody>
      </p:sp>
      <p:sp>
        <p:nvSpPr>
          <p:cNvPr id="653" name="Google Shape;653;p54"/>
          <p:cNvSpPr/>
          <p:nvPr/>
        </p:nvSpPr>
        <p:spPr>
          <a:xfrm>
            <a:off x="3469050" y="36710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54"/>
          <p:cNvSpPr/>
          <p:nvPr/>
        </p:nvSpPr>
        <p:spPr>
          <a:xfrm>
            <a:off x="4141800" y="36373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Data3Data3</a:t>
            </a:r>
            <a:endParaRPr/>
          </a:p>
        </p:txBody>
      </p:sp>
      <p:sp>
        <p:nvSpPr>
          <p:cNvPr id="655" name="Google Shape;655;p54"/>
          <p:cNvSpPr/>
          <p:nvPr/>
        </p:nvSpPr>
        <p:spPr>
          <a:xfrm>
            <a:off x="5486100" y="36373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656" name="Google Shape;656;p54"/>
          <p:cNvSpPr/>
          <p:nvPr/>
        </p:nvSpPr>
        <p:spPr>
          <a:xfrm>
            <a:off x="6114750" y="671925"/>
            <a:ext cx="1882500" cy="4389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54"/>
          <p:cNvSpPr txBox="1"/>
          <p:nvPr/>
        </p:nvSpPr>
        <p:spPr>
          <a:xfrm>
            <a:off x="61383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Object Heap</a:t>
            </a:r>
            <a:endParaRPr/>
          </a:p>
        </p:txBody>
      </p:sp>
      <p:sp>
        <p:nvSpPr>
          <p:cNvPr id="658" name="Google Shape;658;p54"/>
          <p:cNvSpPr/>
          <p:nvPr/>
        </p:nvSpPr>
        <p:spPr>
          <a:xfrm>
            <a:off x="6414600" y="1902250"/>
            <a:ext cx="1362000" cy="15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br>
              <a:rPr lang="en"/>
            </a:br>
            <a:r>
              <a:rPr lang="en">
                <a:solidFill>
                  <a:schemeClr val="dk1"/>
                </a:solidFill>
              </a:rPr>
              <a:t>DataDataData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DataDataData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DataDataData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DataDataData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DataDataData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9" name="Google Shape;659;p54"/>
          <p:cNvSpPr/>
          <p:nvPr/>
        </p:nvSpPr>
        <p:spPr>
          <a:xfrm>
            <a:off x="6387300" y="4366425"/>
            <a:ext cx="1362000" cy="59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Data2Data2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Data2Data2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0" name="Google Shape;660;p54"/>
          <p:cNvSpPr/>
          <p:nvPr/>
        </p:nvSpPr>
        <p:spPr>
          <a:xfrm>
            <a:off x="1752300" y="19609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BigDummy</a:t>
            </a:r>
            <a:endParaRPr/>
          </a:p>
        </p:txBody>
      </p:sp>
      <p:sp>
        <p:nvSpPr>
          <p:cNvPr id="661" name="Google Shape;661;p54"/>
          <p:cNvSpPr/>
          <p:nvPr/>
        </p:nvSpPr>
        <p:spPr>
          <a:xfrm>
            <a:off x="3469050" y="1994650"/>
            <a:ext cx="28959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54"/>
          <p:cNvSpPr/>
          <p:nvPr/>
        </p:nvSpPr>
        <p:spPr>
          <a:xfrm>
            <a:off x="4141800" y="28753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Data2Data2</a:t>
            </a:r>
            <a:endParaRPr/>
          </a:p>
        </p:txBody>
      </p:sp>
      <p:sp>
        <p:nvSpPr>
          <p:cNvPr id="663" name="Google Shape;663;p54"/>
          <p:cNvSpPr/>
          <p:nvPr/>
        </p:nvSpPr>
        <p:spPr>
          <a:xfrm>
            <a:off x="5486100" y="28753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664" name="Google Shape;664;p54"/>
          <p:cNvSpPr/>
          <p:nvPr/>
        </p:nvSpPr>
        <p:spPr>
          <a:xfrm>
            <a:off x="4141800" y="40945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Data4Data4</a:t>
            </a:r>
            <a:endParaRPr/>
          </a:p>
        </p:txBody>
      </p:sp>
      <p:sp>
        <p:nvSpPr>
          <p:cNvPr id="665" name="Google Shape;665;p54"/>
          <p:cNvSpPr/>
          <p:nvPr/>
        </p:nvSpPr>
        <p:spPr>
          <a:xfrm>
            <a:off x="5486100" y="40945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666" name="Google Shape;666;p54"/>
          <p:cNvSpPr/>
          <p:nvPr/>
        </p:nvSpPr>
        <p:spPr>
          <a:xfrm>
            <a:off x="4141800" y="44755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Data5Data5</a:t>
            </a:r>
            <a:endParaRPr/>
          </a:p>
        </p:txBody>
      </p:sp>
      <p:sp>
        <p:nvSpPr>
          <p:cNvPr id="667" name="Google Shape;667;p54"/>
          <p:cNvSpPr/>
          <p:nvPr/>
        </p:nvSpPr>
        <p:spPr>
          <a:xfrm>
            <a:off x="5486100" y="44755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/>
          </a:p>
        </p:txBody>
      </p:sp>
      <p:pic>
        <p:nvPicPr>
          <p:cNvPr id="668" name="Google Shape;66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0350" y="1795675"/>
            <a:ext cx="1770875" cy="1770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9" name="Google Shape;669;p54"/>
          <p:cNvGraphicFramePr/>
          <p:nvPr/>
        </p:nvGraphicFramePr>
        <p:xfrm>
          <a:off x="1312875" y="31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{5591E374-8A14-48FE-80AD-121A991C4425}</a:tableStyleId>
              </a:tblPr>
              <a:tblGrid>
                <a:gridCol w="1237200"/>
                <a:gridCol w="1237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188726767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2043426767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5"/>
          <p:cNvSpPr/>
          <p:nvPr/>
        </p:nvSpPr>
        <p:spPr>
          <a:xfrm>
            <a:off x="1648350" y="1879775"/>
            <a:ext cx="1882500" cy="3177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55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55"/>
          <p:cNvSpPr txBox="1"/>
          <p:nvPr/>
        </p:nvSpPr>
        <p:spPr>
          <a:xfrm>
            <a:off x="1856550" y="14456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677" name="Google Shape;677;p55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Object Heap</a:t>
            </a:r>
            <a:endParaRPr/>
          </a:p>
        </p:txBody>
      </p:sp>
      <p:sp>
        <p:nvSpPr>
          <p:cNvPr id="678" name="Google Shape;678;p55"/>
          <p:cNvSpPr txBox="1"/>
          <p:nvPr/>
        </p:nvSpPr>
        <p:spPr>
          <a:xfrm>
            <a:off x="3973400" y="652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85K</a:t>
            </a:r>
            <a:endParaRPr/>
          </a:p>
        </p:txBody>
      </p:sp>
      <p:sp>
        <p:nvSpPr>
          <p:cNvPr id="679" name="Google Shape;679;p55"/>
          <p:cNvSpPr/>
          <p:nvPr/>
        </p:nvSpPr>
        <p:spPr>
          <a:xfrm>
            <a:off x="1752300" y="24181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</a:t>
            </a:r>
            <a:endParaRPr/>
          </a:p>
        </p:txBody>
      </p:sp>
      <p:sp>
        <p:nvSpPr>
          <p:cNvPr id="680" name="Google Shape;680;p55"/>
          <p:cNvSpPr/>
          <p:nvPr/>
        </p:nvSpPr>
        <p:spPr>
          <a:xfrm>
            <a:off x="3469050" y="24518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55"/>
          <p:cNvSpPr/>
          <p:nvPr/>
        </p:nvSpPr>
        <p:spPr>
          <a:xfrm>
            <a:off x="4141800" y="24181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endParaRPr/>
          </a:p>
        </p:txBody>
      </p:sp>
      <p:sp>
        <p:nvSpPr>
          <p:cNvPr id="682" name="Google Shape;682;p55"/>
          <p:cNvSpPr/>
          <p:nvPr/>
        </p:nvSpPr>
        <p:spPr>
          <a:xfrm>
            <a:off x="5486100" y="24181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683" name="Google Shape;683;p55"/>
          <p:cNvSpPr/>
          <p:nvPr/>
        </p:nvSpPr>
        <p:spPr>
          <a:xfrm>
            <a:off x="1752300" y="36373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GlobalDummy3</a:t>
            </a:r>
            <a:endParaRPr/>
          </a:p>
        </p:txBody>
      </p:sp>
      <p:sp>
        <p:nvSpPr>
          <p:cNvPr id="684" name="Google Shape;684;p55"/>
          <p:cNvSpPr/>
          <p:nvPr/>
        </p:nvSpPr>
        <p:spPr>
          <a:xfrm>
            <a:off x="3469050" y="3671050"/>
            <a:ext cx="630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55"/>
          <p:cNvSpPr/>
          <p:nvPr/>
        </p:nvSpPr>
        <p:spPr>
          <a:xfrm>
            <a:off x="4141800" y="3637300"/>
            <a:ext cx="13620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Data3Data3</a:t>
            </a:r>
            <a:endParaRPr/>
          </a:p>
        </p:txBody>
      </p:sp>
      <p:sp>
        <p:nvSpPr>
          <p:cNvPr id="686" name="Google Shape;686;p55"/>
          <p:cNvSpPr/>
          <p:nvPr/>
        </p:nvSpPr>
        <p:spPr>
          <a:xfrm>
            <a:off x="5486100" y="3637300"/>
            <a:ext cx="2847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687" name="Google Shape;687;p55"/>
          <p:cNvSpPr/>
          <p:nvPr/>
        </p:nvSpPr>
        <p:spPr>
          <a:xfrm>
            <a:off x="6114750" y="671925"/>
            <a:ext cx="1882500" cy="4389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55"/>
          <p:cNvSpPr txBox="1"/>
          <p:nvPr/>
        </p:nvSpPr>
        <p:spPr>
          <a:xfrm>
            <a:off x="61383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Object Heap</a:t>
            </a:r>
            <a:endParaRPr/>
          </a:p>
        </p:txBody>
      </p:sp>
      <p:sp>
        <p:nvSpPr>
          <p:cNvPr id="689" name="Google Shape;689;p55"/>
          <p:cNvSpPr/>
          <p:nvPr/>
        </p:nvSpPr>
        <p:spPr>
          <a:xfrm>
            <a:off x="6414600" y="1902250"/>
            <a:ext cx="1362000" cy="15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DataDataData</a:t>
            </a:r>
            <a:br>
              <a:rPr lang="en"/>
            </a:br>
            <a:r>
              <a:rPr lang="en">
                <a:solidFill>
                  <a:schemeClr val="dk1"/>
                </a:solidFill>
              </a:rPr>
              <a:t>DataDataData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DataDataData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DataDataData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DataDataData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DataDataData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0" name="Google Shape;690;p55"/>
          <p:cNvSpPr/>
          <p:nvPr/>
        </p:nvSpPr>
        <p:spPr>
          <a:xfrm>
            <a:off x="6387300" y="4366425"/>
            <a:ext cx="1362000" cy="59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Data2Data2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Data2Data2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1" name="Google Shape;691;p55"/>
          <p:cNvSpPr/>
          <p:nvPr/>
        </p:nvSpPr>
        <p:spPr>
          <a:xfrm>
            <a:off x="1752300" y="1960900"/>
            <a:ext cx="1674600" cy="2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BigDummy</a:t>
            </a:r>
            <a:endParaRPr/>
          </a:p>
        </p:txBody>
      </p:sp>
      <p:sp>
        <p:nvSpPr>
          <p:cNvPr id="692" name="Google Shape;692;p55"/>
          <p:cNvSpPr/>
          <p:nvPr/>
        </p:nvSpPr>
        <p:spPr>
          <a:xfrm>
            <a:off x="3469050" y="1994650"/>
            <a:ext cx="28959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3" name="Google Shape;69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0350" y="1795675"/>
            <a:ext cx="1770875" cy="1770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4" name="Google Shape;694;p55"/>
          <p:cNvGraphicFramePr/>
          <p:nvPr/>
        </p:nvGraphicFramePr>
        <p:xfrm>
          <a:off x="1312875" y="31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{5591E374-8A14-48FE-80AD-121A991C4425}</a:tableStyleId>
              </a:tblPr>
              <a:tblGrid>
                <a:gridCol w="1237200"/>
                <a:gridCol w="1237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188726767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2043426767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170000990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188726766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1648350" y="3834600"/>
            <a:ext cx="1882500" cy="122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1648350" y="3426850"/>
            <a:ext cx="188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(Value types)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1856550" y="3807850"/>
            <a:ext cx="146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1648350" y="3834600"/>
            <a:ext cx="1882500" cy="122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1648350" y="3426850"/>
            <a:ext cx="188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Stack (Value types)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3803975" y="271725"/>
            <a:ext cx="21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(Reference Types)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1856550" y="3807850"/>
            <a:ext cx="146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4134450" y="3834600"/>
            <a:ext cx="146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1648350" y="3834600"/>
            <a:ext cx="1882500" cy="122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6204150" y="671925"/>
            <a:ext cx="1882500" cy="4389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1856550" y="34268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Object Heap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62277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Object Heap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1648350" y="3834600"/>
            <a:ext cx="1882500" cy="122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6204150" y="671925"/>
            <a:ext cx="1882500" cy="4389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1856550" y="34268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Object Heap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62277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Object Heap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3973400" y="652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85K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1648350" y="3834600"/>
            <a:ext cx="1882500" cy="1223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3926250" y="668025"/>
            <a:ext cx="1882500" cy="438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6204150" y="671925"/>
            <a:ext cx="1882500" cy="4389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1856550" y="3426850"/>
            <a:ext cx="1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39734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Object Heap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6227700" y="271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Object Heap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3973400" y="652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85K</a:t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6183200" y="6527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85K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