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7AE-33D8-4B97-8124-74A2CF3F7E4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661-6BBF-4B43-9D13-34DA0088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1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7AE-33D8-4B97-8124-74A2CF3F7E4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661-6BBF-4B43-9D13-34DA0088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5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7AE-33D8-4B97-8124-74A2CF3F7E4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661-6BBF-4B43-9D13-34DA0088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0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7AE-33D8-4B97-8124-74A2CF3F7E4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661-6BBF-4B43-9D13-34DA0088033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116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7AE-33D8-4B97-8124-74A2CF3F7E4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661-6BBF-4B43-9D13-34DA0088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1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7AE-33D8-4B97-8124-74A2CF3F7E4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661-6BBF-4B43-9D13-34DA0088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3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7AE-33D8-4B97-8124-74A2CF3F7E4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661-6BBF-4B43-9D13-34DA0088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16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7AE-33D8-4B97-8124-74A2CF3F7E4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661-6BBF-4B43-9D13-34DA0088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47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7AE-33D8-4B97-8124-74A2CF3F7E4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661-6BBF-4B43-9D13-34DA0088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1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7AE-33D8-4B97-8124-74A2CF3F7E4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661-6BBF-4B43-9D13-34DA0088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7AE-33D8-4B97-8124-74A2CF3F7E4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661-6BBF-4B43-9D13-34DA0088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1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7AE-33D8-4B97-8124-74A2CF3F7E4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661-6BBF-4B43-9D13-34DA0088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7AE-33D8-4B97-8124-74A2CF3F7E4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661-6BBF-4B43-9D13-34DA0088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7AE-33D8-4B97-8124-74A2CF3F7E4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661-6BBF-4B43-9D13-34DA0088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6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7AE-33D8-4B97-8124-74A2CF3F7E4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661-6BBF-4B43-9D13-34DA0088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7AE-33D8-4B97-8124-74A2CF3F7E4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661-6BBF-4B43-9D13-34DA0088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7AE-33D8-4B97-8124-74A2CF3F7E4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661-6BBF-4B43-9D13-34DA0088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5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B9A7AE-33D8-4B97-8124-74A2CF3F7E4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EF98661-6BBF-4B43-9D13-34DA0088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95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tbobke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powershell/latest/userguide/pstools-welcom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scripting/dsc/overview/overview?view=powershell-5.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systems-manager/latest/userguide/what-is-systems-manag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E6EB-A8A7-493F-B2A6-C76A4C75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sz="4400" b="1" dirty="0"/>
              <a:t>Intro to </a:t>
            </a:r>
            <a:r>
              <a:rPr lang="en-US" sz="4400" b="1" dirty="0" err="1"/>
              <a:t>AWSPowerShell</a:t>
            </a:r>
            <a:r>
              <a:rPr lang="en-US" sz="4400" b="1" dirty="0"/>
              <a:t> and AWS-</a:t>
            </a:r>
            <a:r>
              <a:rPr lang="en-US" sz="4400" b="1" dirty="0" err="1"/>
              <a:t>ApplyDSCMofs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8CDD4-4740-4DE7-9904-F5EAC429E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Matt Bobke – SoCal PowerShell User Group</a:t>
            </a:r>
          </a:p>
        </p:txBody>
      </p:sp>
    </p:spTree>
    <p:extLst>
      <p:ext uri="{BB962C8B-B14F-4D97-AF65-F5344CB8AC3E}">
        <p14:creationId xmlns:p14="http://schemas.microsoft.com/office/powerpoint/2010/main" val="408798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D910-A2DD-46DF-BAEC-FD53F70B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104901"/>
          </a:xfrm>
        </p:spPr>
        <p:txBody>
          <a:bodyPr>
            <a:normAutofit/>
          </a:bodyPr>
          <a:lstStyle/>
          <a:p>
            <a:r>
              <a:rPr lang="en-US"/>
              <a:t>About Me</a:t>
            </a:r>
            <a:endParaRPr lang="en-US" dirty="0"/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0D78F8DF-3E28-42C3-B1C8-5A591036A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5" name="Picture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DE677465-A00D-43D8-B28D-C7D9EFDA32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47" r="1" b="13448"/>
          <a:stretch/>
        </p:blipFill>
        <p:spPr>
          <a:xfrm>
            <a:off x="-10649" y="10"/>
            <a:ext cx="4571649" cy="4206230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B1497E8B-3F7E-48AD-B7C1-1A97BAC423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198"/>
          <a:stretch/>
        </p:blipFill>
        <p:spPr>
          <a:xfrm>
            <a:off x="-10649" y="4322618"/>
            <a:ext cx="4571649" cy="25353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A66D3-4A8A-444E-A7FC-06AFC052F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7F40ED"/>
              </a:buClr>
            </a:pPr>
            <a:r>
              <a:rPr lang="en-US" dirty="0"/>
              <a:t>Operations Administrator @ Blizzard Entertainment</a:t>
            </a:r>
          </a:p>
          <a:p>
            <a:pPr>
              <a:buClr>
                <a:srgbClr val="7F40ED"/>
              </a:buClr>
            </a:pPr>
            <a:r>
              <a:rPr lang="en-US" dirty="0"/>
              <a:t>Started with PowerShell in mid 2017</a:t>
            </a:r>
          </a:p>
          <a:p>
            <a:pPr>
              <a:buClr>
                <a:srgbClr val="7F40ED"/>
              </a:buClr>
            </a:pPr>
            <a:r>
              <a:rPr lang="en-US" dirty="0">
                <a:hlinkClick r:id="rId6"/>
              </a:rPr>
              <a:t>https://mattbobke.com</a:t>
            </a:r>
            <a:endParaRPr lang="en-US" dirty="0"/>
          </a:p>
          <a:p>
            <a:pPr marL="36900" indent="0">
              <a:buClr>
                <a:srgbClr val="7F40ED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7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2C6F-582D-470E-9C76-E3BE501C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AWSPowerShell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952E0-3855-47AA-B857-06CDE707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AWS:</a:t>
            </a:r>
          </a:p>
          <a:p>
            <a:pPr lvl="1"/>
            <a:r>
              <a:rPr lang="en-US" dirty="0"/>
              <a:t>“The AWS Tools for PowerShell let developers and administrators manage their AWS services and resources in the PowerShell scripting environment.”</a:t>
            </a:r>
          </a:p>
          <a:p>
            <a:r>
              <a:rPr lang="en-US" dirty="0"/>
              <a:t>As of November 2019, there are 3 package options:</a:t>
            </a:r>
          </a:p>
          <a:p>
            <a:pPr lvl="1"/>
            <a:r>
              <a:rPr lang="en-US" b="1" dirty="0" err="1"/>
              <a:t>AWSPowerShell</a:t>
            </a:r>
            <a:r>
              <a:rPr lang="en-US" dirty="0"/>
              <a:t> – legacy Windows-only monolithic module</a:t>
            </a:r>
          </a:p>
          <a:p>
            <a:pPr lvl="1"/>
            <a:r>
              <a:rPr lang="en-US" b="1" dirty="0" err="1"/>
              <a:t>AWSPowerShell.NetCore</a:t>
            </a:r>
            <a:r>
              <a:rPr lang="en-US" b="1" dirty="0"/>
              <a:t> </a:t>
            </a:r>
            <a:r>
              <a:rPr lang="en-US" dirty="0"/>
              <a:t>– legacy cross-platform monolithic module (requires .NET Framework 4.7.2 on Windows)</a:t>
            </a:r>
          </a:p>
          <a:p>
            <a:pPr lvl="1"/>
            <a:r>
              <a:rPr lang="en-US" b="1" dirty="0" err="1"/>
              <a:t>AWS.Tools</a:t>
            </a:r>
            <a:r>
              <a:rPr lang="en-US" b="1" dirty="0"/>
              <a:t> </a:t>
            </a:r>
            <a:r>
              <a:rPr lang="en-US" dirty="0"/>
              <a:t>– “modularized module” where each AWS service has an associated smaller sub-module (requires .NET Framework 4.7.2 on Windows)</a:t>
            </a:r>
          </a:p>
          <a:p>
            <a:r>
              <a:rPr lang="en-US" dirty="0">
                <a:hlinkClick r:id="rId2"/>
              </a:rPr>
              <a:t>https://docs.aws.amazon.com/powershell/latest/userguide/pstools-welcome.html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0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D461-37A6-47A4-A789-E73048D1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PowerShell Desired State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6E849-6095-4B40-AB56-906382B8A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Microsoft:</a:t>
            </a:r>
          </a:p>
          <a:p>
            <a:pPr lvl="1"/>
            <a:r>
              <a:rPr lang="en-US" dirty="0"/>
              <a:t>“DSC is a management platform in PowerShell that enables you to manage your IT and development infrastructure with configuration as code.”</a:t>
            </a:r>
          </a:p>
          <a:p>
            <a:r>
              <a:rPr lang="en-US" dirty="0"/>
              <a:t>Declarative PowerShell scripts (</a:t>
            </a:r>
            <a:r>
              <a:rPr lang="en-US" b="1" dirty="0"/>
              <a:t>Configurations</a:t>
            </a:r>
            <a:r>
              <a:rPr lang="en-US" dirty="0"/>
              <a:t>) define what a server should look like in its final </a:t>
            </a:r>
            <a:r>
              <a:rPr lang="en-US" i="1" dirty="0"/>
              <a:t>ideal</a:t>
            </a:r>
            <a:r>
              <a:rPr lang="en-US" b="1" dirty="0"/>
              <a:t> </a:t>
            </a:r>
            <a:r>
              <a:rPr lang="en-US" dirty="0"/>
              <a:t>state</a:t>
            </a:r>
          </a:p>
          <a:p>
            <a:pPr lvl="1"/>
            <a:r>
              <a:rPr lang="en-US" dirty="0"/>
              <a:t>Installed Windows features, firewall rules, group memberships, running services…</a:t>
            </a:r>
          </a:p>
          <a:p>
            <a:r>
              <a:rPr lang="en-US" dirty="0"/>
              <a:t>Configurations are made up of instances of </a:t>
            </a:r>
            <a:r>
              <a:rPr lang="en-US" b="1" dirty="0"/>
              <a:t>Resources</a:t>
            </a:r>
            <a:r>
              <a:rPr lang="en-US" dirty="0"/>
              <a:t> that contain the code that performs the desired system changes</a:t>
            </a:r>
          </a:p>
          <a:p>
            <a:r>
              <a:rPr lang="en-US" dirty="0"/>
              <a:t>The </a:t>
            </a:r>
            <a:r>
              <a:rPr lang="en-US" b="1" dirty="0"/>
              <a:t>Local Configuration Manager (LCM) </a:t>
            </a:r>
            <a:r>
              <a:rPr lang="en-US" dirty="0"/>
              <a:t>is the engine that drives Resource execution – first-time run, scheduled or manual comparison checks of current state against desired state</a:t>
            </a:r>
          </a:p>
          <a:p>
            <a:r>
              <a:rPr lang="en-US" dirty="0">
                <a:hlinkClick r:id="rId2"/>
              </a:rPr>
              <a:t>https://docs.microsoft.com/en-us/powershell/scripting/dsc/overview/overview?view=powershell-5.1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7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2361-DFC5-4452-A464-527525A5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AWS-</a:t>
            </a:r>
            <a:r>
              <a:rPr lang="en-US" dirty="0" err="1"/>
              <a:t>ApplyDSCMofs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4A36-553E-494A-AFC7-DB0D1F7E2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context – AWS Systems Manager</a:t>
            </a:r>
          </a:p>
          <a:p>
            <a:pPr lvl="1"/>
            <a:r>
              <a:rPr lang="en-US" dirty="0"/>
              <a:t>Explain systems manager using help from here: </a:t>
            </a:r>
            <a:r>
              <a:rPr lang="en-US" dirty="0">
                <a:hlinkClick r:id="rId2"/>
              </a:rPr>
              <a:t>https://docs.aws.amazon.com/systems-manager/latest/userguide/what-is-systems-manager.html</a:t>
            </a:r>
            <a:endParaRPr lang="en-US" dirty="0"/>
          </a:p>
          <a:p>
            <a:pPr lvl="1"/>
            <a:r>
              <a:rPr lang="en-US" dirty="0"/>
              <a:t>Explain its support of AWS and on-prem, the use of the agent, what documents are, what State Manager is, etc.</a:t>
            </a:r>
          </a:p>
          <a:p>
            <a:pPr lvl="1"/>
            <a:r>
              <a:rPr lang="en-US" dirty="0"/>
              <a:t>Explain how AWS-</a:t>
            </a:r>
            <a:r>
              <a:rPr lang="en-US" dirty="0" err="1"/>
              <a:t>ApplyDSCMofs</a:t>
            </a:r>
            <a:r>
              <a:rPr lang="en-US" dirty="0"/>
              <a:t> executes DSC using the LCM</a:t>
            </a:r>
          </a:p>
          <a:p>
            <a:pPr lvl="1"/>
            <a:r>
              <a:rPr lang="en-US" dirty="0"/>
              <a:t>Explain use of multiple MOFs, generalized MOFs, possibility to store secrets in Secrets Manager or </a:t>
            </a:r>
            <a:r>
              <a:rPr lang="en-US"/>
              <a:t>Parameter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16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Intro to AWSPowerShell and AWS-ApplyDSCMofs</vt:lpstr>
      <vt:lpstr>About Me</vt:lpstr>
      <vt:lpstr>What is AWSPowerShell?</vt:lpstr>
      <vt:lpstr>What is PowerShell Desired State Configuration?</vt:lpstr>
      <vt:lpstr>What is AWS-ApplyDSCMofs?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AWSPowerShell and AWS-ApplyDSCMofs</dc:title>
  <dc:creator>Matt Bobke</dc:creator>
  <cp:lastModifiedBy>Matt Bobke</cp:lastModifiedBy>
  <cp:revision>18</cp:revision>
  <dcterms:created xsi:type="dcterms:W3CDTF">2019-11-25T20:25:24Z</dcterms:created>
  <dcterms:modified xsi:type="dcterms:W3CDTF">2019-11-25T21:04:31Z</dcterms:modified>
</cp:coreProperties>
</file>