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Thermal.ino</a:t>
            </a:r>
            <a:r>
              <a:rPr lang="it-IT" smtClean="0"/>
              <a:t> (DRAFT)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An </a:t>
            </a:r>
            <a:r>
              <a:rPr lang="it-IT" dirty="0" err="1" smtClean="0"/>
              <a:t>adaptable</a:t>
            </a:r>
            <a:r>
              <a:rPr lang="it-IT" dirty="0" smtClean="0"/>
              <a:t> </a:t>
            </a:r>
            <a:r>
              <a:rPr lang="it-IT" dirty="0" err="1" smtClean="0"/>
              <a:t>cooling</a:t>
            </a:r>
            <a:r>
              <a:rPr lang="it-IT" dirty="0" smtClean="0"/>
              <a:t>-control </a:t>
            </a:r>
            <a:r>
              <a:rPr lang="it-IT" dirty="0" err="1" smtClean="0"/>
              <a:t>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222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10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become</a:t>
            </a:r>
            <a:r>
              <a:rPr lang="it-IT" dirty="0" smtClean="0"/>
              <a:t> </a:t>
            </a:r>
            <a:r>
              <a:rPr lang="it-IT" dirty="0" err="1" smtClean="0"/>
              <a:t>useful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Mainly in little-medium companies without ad-hoc control systems </a:t>
            </a:r>
            <a:r>
              <a:rPr lang="en-US" dirty="0" err="1" smtClean="0"/>
              <a:t>wrt</a:t>
            </a:r>
            <a:r>
              <a:rPr lang="en-US" dirty="0" smtClean="0"/>
              <a:t> some cooling system.</a:t>
            </a:r>
          </a:p>
          <a:p>
            <a:r>
              <a:rPr lang="en-US" dirty="0" smtClean="0"/>
              <a:t>E.g.:</a:t>
            </a:r>
          </a:p>
          <a:p>
            <a:r>
              <a:rPr lang="en-US" dirty="0" smtClean="0"/>
              <a:t>- an air conditioner used in a local server room, always at the same power.</a:t>
            </a:r>
          </a:p>
          <a:p>
            <a:r>
              <a:rPr lang="en-US" dirty="0" smtClean="0"/>
              <a:t>- an industrial dissipation fan air-flow system, that is always at a given power and that maybe has to be switched on and off manually (think about little, and therefore, not always working, industrial ovens).</a:t>
            </a:r>
          </a:p>
          <a:p>
            <a:r>
              <a:rPr lang="en-US" dirty="0" smtClean="0"/>
              <a:t>- the working ambient that is around an industrial machine that has to have a good temperature for the worker, but has not to work always (both for noise and power consumptions).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0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37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know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system is presented as a fan speed control, but with the necessary interfacing work it can work also with other systems.</a:t>
            </a:r>
          </a:p>
          <a:p>
            <a:r>
              <a:rPr lang="en-US" dirty="0" smtClean="0"/>
              <a:t>The performance optimizations are not only related to the power consumptions (and the usually directly correlated acoustic pollution), but are also introduced in the code itself:</a:t>
            </a:r>
          </a:p>
          <a:p>
            <a:r>
              <a:rPr lang="en-US" dirty="0" smtClean="0"/>
              <a:t>- using conventions (&gt;,&lt;);</a:t>
            </a:r>
          </a:p>
          <a:p>
            <a:r>
              <a:rPr lang="en-US" dirty="0" smtClean="0"/>
              <a:t>- using branch prediction, knowing that intel quark has not branch target buffer;</a:t>
            </a:r>
          </a:p>
          <a:p>
            <a:r>
              <a:rPr lang="en-US" dirty="0" smtClean="0"/>
              <a:t>- using the minimum necessary variable types or data structures to optimize memory usage;</a:t>
            </a:r>
          </a:p>
          <a:p>
            <a:r>
              <a:rPr lang="en-US" dirty="0" smtClean="0"/>
              <a:t>- using the ideal control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… I </a:t>
            </a:r>
            <a:r>
              <a:rPr lang="it-IT" dirty="0" err="1"/>
              <a:t>want</a:t>
            </a:r>
            <a:r>
              <a:rPr lang="it-IT" dirty="0"/>
              <a:t> to use </a:t>
            </a:r>
            <a:r>
              <a:rPr lang="it-IT" dirty="0" err="1"/>
              <a:t>it</a:t>
            </a:r>
            <a:r>
              <a:rPr lang="it-IT" dirty="0"/>
              <a:t> on </a:t>
            </a:r>
            <a:r>
              <a:rPr lang="it-IT" dirty="0" err="1"/>
              <a:t>my</a:t>
            </a:r>
            <a:r>
              <a:rPr lang="it-IT" dirty="0"/>
              <a:t> air </a:t>
            </a:r>
            <a:r>
              <a:rPr lang="it-IT" dirty="0" err="1"/>
              <a:t>conditioner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fan </a:t>
            </a:r>
            <a:r>
              <a:rPr lang="it-IT" dirty="0" err="1"/>
              <a:t>speed</a:t>
            </a:r>
            <a:r>
              <a:rPr lang="it-IT" dirty="0"/>
              <a:t> and temperature </a:t>
            </a:r>
            <a:r>
              <a:rPr lang="it-IT" dirty="0" smtClean="0"/>
              <a:t>control?</a:t>
            </a:r>
          </a:p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proposal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dirty="0" err="1" smtClean="0"/>
              <a:t>simply</a:t>
            </a:r>
            <a:r>
              <a:rPr lang="it-IT" dirty="0" smtClean="0"/>
              <a:t> create a </a:t>
            </a:r>
            <a:r>
              <a:rPr lang="it-IT" dirty="0" err="1" smtClean="0"/>
              <a:t>direct</a:t>
            </a:r>
            <a:r>
              <a:rPr lang="it-IT" dirty="0" smtClean="0"/>
              <a:t> </a:t>
            </a:r>
            <a:r>
              <a:rPr lang="it-IT" dirty="0" err="1" smtClean="0"/>
              <a:t>rule</a:t>
            </a:r>
            <a:r>
              <a:rPr lang="it-IT" dirty="0" smtClean="0"/>
              <a:t> (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doing</a:t>
            </a:r>
            <a:r>
              <a:rPr lang="it-IT" dirty="0" smtClean="0"/>
              <a:t> the </a:t>
            </a:r>
            <a:r>
              <a:rPr lang="it-IT" dirty="0" err="1" smtClean="0"/>
              <a:t>interfacing</a:t>
            </a:r>
            <a:r>
              <a:rPr lang="it-IT" dirty="0" smtClean="0"/>
              <a:t> work) </a:t>
            </a:r>
            <a:r>
              <a:rPr lang="it-IT" dirty="0" err="1" smtClean="0"/>
              <a:t>between</a:t>
            </a:r>
            <a:r>
              <a:rPr lang="it-IT" dirty="0" smtClean="0"/>
              <a:t> the </a:t>
            </a:r>
            <a:r>
              <a:rPr lang="it-IT" dirty="0" err="1" smtClean="0"/>
              <a:t>two</a:t>
            </a:r>
            <a:r>
              <a:rPr lang="it-IT" dirty="0" smtClean="0"/>
              <a:t> (or more </a:t>
            </a:r>
            <a:r>
              <a:rPr lang="it-IT" dirty="0" err="1" smtClean="0"/>
              <a:t>variables</a:t>
            </a:r>
            <a:r>
              <a:rPr lang="it-IT" dirty="0" smtClean="0"/>
              <a:t>) and the </a:t>
            </a:r>
            <a:r>
              <a:rPr lang="it-IT" dirty="0" err="1" smtClean="0"/>
              <a:t>our</a:t>
            </a:r>
            <a:r>
              <a:rPr lang="it-IT" dirty="0"/>
              <a:t> </a:t>
            </a:r>
            <a:r>
              <a:rPr lang="it-IT" dirty="0" smtClean="0"/>
              <a:t>‘’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variable</a:t>
            </a:r>
            <a:r>
              <a:rPr lang="it-IT" dirty="0" smtClean="0"/>
              <a:t>’’.</a:t>
            </a:r>
            <a:endParaRPr lang="it-IT" dirty="0"/>
          </a:p>
          <a:p>
            <a:r>
              <a:rPr lang="it-IT" dirty="0" smtClean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02684936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31</TotalTime>
  <Words>285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Thermal.ino (DRAFT)</vt:lpstr>
      <vt:lpstr>What is it?</vt:lpstr>
      <vt:lpstr>How it could become useful?</vt:lpstr>
      <vt:lpstr>Programs</vt:lpstr>
      <vt:lpstr>What you need to know</vt:lpstr>
      <vt:lpstr>What if…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Thermal.ino</dc:title>
  <dc:creator>Manuel Grillo</dc:creator>
  <cp:lastModifiedBy>Manuel Grillo</cp:lastModifiedBy>
  <cp:revision>4</cp:revision>
  <dcterms:created xsi:type="dcterms:W3CDTF">2014-08-11T13:12:36Z</dcterms:created>
  <dcterms:modified xsi:type="dcterms:W3CDTF">2014-08-11T13:44:28Z</dcterms:modified>
</cp:coreProperties>
</file>