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67" r:id="rId2"/>
    <p:sldId id="268" r:id="rId3"/>
    <p:sldId id="276" r:id="rId4"/>
    <p:sldId id="275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872" y="48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591099-7EBE-4D12-B880-CCA6B38B92A6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A36C10-A9D4-4995-9BAF-95FBD77A724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2182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F4299-1721-48C6-878D-74296BE00D21}" type="datetimeFigureOut">
              <a:rPr lang="en-US" smtClean="0"/>
              <a:t>12/9/2021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AEF9EC-8318-4FF6-847E-A85BBD2B7E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95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61254"/>
            <a:ext cx="8226490" cy="308376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0B874-E53C-42B9-98BA-0781B387246C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402F4-45D7-406A-9C33-75238E131A1E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6E011-4F7D-42D0-82E1-078A40B76F01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471FE-0FCC-47A4-B218-06AF00AFA70F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1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599" y="1828800"/>
            <a:ext cx="4572000" cy="43481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2C22A-A385-4013-8BC3-1C712ED98224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143CD7-DDC2-4E28-B80E-11B3368F8846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82D6B-0F0F-41E5-8A0F-FC2D7E2110E0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C1A38-D70F-41CF-857C-945C6FF6B07D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79330" y="457200"/>
            <a:ext cx="3603070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6490" y="685800"/>
            <a:ext cx="61022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79330" y="2101850"/>
            <a:ext cx="3603070" cy="18288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B96DC-D1E7-4668-A471-A46ECA2AE34F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28799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</a:defRPr>
            </a:lvl1pPr>
          </a:lstStyle>
          <a:p>
            <a:r>
              <a:rPr lang="en-US"/>
              <a:t>Add a footer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19253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CC444FFE-4BDB-4301-83D8-FE8B25E7CF5A}" type="datetime1">
              <a:rPr lang="en-US" smtClean="0"/>
              <a:t>12/9/2021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3532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pmjs.com/package/path" TargetMode="External"/><Relationship Id="rId2" Type="http://schemas.openxmlformats.org/officeDocument/2006/relationships/hyperlink" Target="https://www.npmjs.com/package/expre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pmjs.com/package/nodemo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Random Word Guessing Game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CSD 122, Fall 2021</a:t>
            </a:r>
          </a:p>
          <a:p>
            <a:r>
              <a:rPr lang="en-US" dirty="0"/>
              <a:t>Micah Braun</a:t>
            </a:r>
          </a:p>
          <a:p>
            <a:r>
              <a:rPr lang="en-US" dirty="0"/>
              <a:t>Team Name: Bit-unwise Operations</a:t>
            </a:r>
          </a:p>
        </p:txBody>
      </p:sp>
    </p:spTree>
    <p:extLst>
      <p:ext uri="{BB962C8B-B14F-4D97-AF65-F5344CB8AC3E}">
        <p14:creationId xmlns:p14="http://schemas.microsoft.com/office/powerpoint/2010/main" val="1051878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-139959"/>
            <a:ext cx="9601200" cy="1069940"/>
          </a:xfrm>
        </p:spPr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23494"/>
            <a:ext cx="9601200" cy="5157983"/>
          </a:xfrm>
        </p:spPr>
        <p:txBody>
          <a:bodyPr>
            <a:normAutofit/>
          </a:bodyPr>
          <a:lstStyle/>
          <a:p>
            <a:r>
              <a:rPr lang="en-US" dirty="0"/>
              <a:t>This project simulates a random(</a:t>
            </a:r>
            <a:r>
              <a:rPr lang="en-US" dirty="0" err="1"/>
              <a:t>ized</a:t>
            </a:r>
            <a:r>
              <a:rPr lang="en-US" dirty="0"/>
              <a:t>) word guessing game.</a:t>
            </a:r>
          </a:p>
          <a:p>
            <a:r>
              <a:rPr lang="en-US" dirty="0"/>
              <a:t>The user has the option </a:t>
            </a:r>
            <a:r>
              <a:rPr lang="en-US"/>
              <a:t>of selecting </a:t>
            </a:r>
            <a:r>
              <a:rPr lang="en-US" dirty="0"/>
              <a:t>‘Easy’, ‘Medium’, or ‘Hard’ from a drop-down menu and the difficulty of the game will be adjusted based on this selection:</a:t>
            </a:r>
          </a:p>
          <a:p>
            <a:pPr lvl="1"/>
            <a:r>
              <a:rPr lang="en-US" dirty="0"/>
              <a:t>Difficulty is rated by:</a:t>
            </a:r>
          </a:p>
          <a:p>
            <a:pPr lvl="2"/>
            <a:r>
              <a:rPr lang="en-US" dirty="0"/>
              <a:t>Number of guesses the user has to guess the word (more guesses == easier game)</a:t>
            </a:r>
          </a:p>
          <a:p>
            <a:pPr lvl="2"/>
            <a:r>
              <a:rPr lang="en-US" dirty="0"/>
              <a:t>Length of the word to be guessed (shorter words == easier game)</a:t>
            </a:r>
          </a:p>
          <a:p>
            <a:r>
              <a:rPr lang="en-US" dirty="0"/>
              <a:t>Each correct guess reveals all of the letters in the word of that selection, each wrong guess increases the wrong-guess count</a:t>
            </a:r>
          </a:p>
          <a:p>
            <a:r>
              <a:rPr lang="en-US" dirty="0"/>
              <a:t>If the user guesses the word before their guesses are up, they win else they lose and can press the ‘Restart’ button to play another game</a:t>
            </a:r>
          </a:p>
        </p:txBody>
      </p:sp>
    </p:spTree>
    <p:extLst>
      <p:ext uri="{BB962C8B-B14F-4D97-AF65-F5344CB8AC3E}">
        <p14:creationId xmlns:p14="http://schemas.microsoft.com/office/powerpoint/2010/main" val="3346596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BCB94-5628-4AEF-9D35-3B3D9C6D3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Packages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E9A687-341C-4571-8886-E3C47DD82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packages are necessary to run the project using NodeJS:</a:t>
            </a:r>
          </a:p>
          <a:p>
            <a:pPr lvl="1"/>
            <a:r>
              <a:rPr lang="en-US" dirty="0"/>
              <a:t>express </a:t>
            </a:r>
            <a:r>
              <a:rPr lang="en-US" dirty="0">
                <a:hlinkClick r:id="rId2"/>
              </a:rPr>
              <a:t>https://www.npmjs.com/package/express</a:t>
            </a:r>
            <a:endParaRPr lang="en-US" dirty="0"/>
          </a:p>
          <a:p>
            <a:pPr lvl="2"/>
            <a:r>
              <a:rPr lang="en-US" dirty="0"/>
              <a:t>To install =&gt; (‘</a:t>
            </a:r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express’</a:t>
            </a:r>
            <a:r>
              <a:rPr lang="en-US" dirty="0"/>
              <a:t>) </a:t>
            </a:r>
          </a:p>
          <a:p>
            <a:pPr marL="548640" lvl="2" indent="0">
              <a:buNone/>
            </a:pPr>
            <a:endParaRPr lang="en-US" dirty="0"/>
          </a:p>
          <a:p>
            <a:pPr lvl="1"/>
            <a:r>
              <a:rPr lang="en-US" dirty="0"/>
              <a:t>path </a:t>
            </a:r>
            <a:r>
              <a:rPr lang="en-US" dirty="0">
                <a:hlinkClick r:id="rId3"/>
              </a:rPr>
              <a:t>https://www.npmjs.com/package/path</a:t>
            </a:r>
            <a:endParaRPr lang="en-US" dirty="0"/>
          </a:p>
          <a:p>
            <a:pPr lvl="2"/>
            <a:r>
              <a:rPr lang="en-US" dirty="0"/>
              <a:t>To install path =&gt; (‘</a:t>
            </a:r>
            <a:r>
              <a:rPr lang="en-US" dirty="0" err="1"/>
              <a:t>npm</a:t>
            </a:r>
            <a:r>
              <a:rPr lang="en-US" dirty="0"/>
              <a:t> install path’) </a:t>
            </a:r>
          </a:p>
          <a:p>
            <a:pPr marL="548640" lvl="2" indent="0">
              <a:buNone/>
            </a:pPr>
            <a:endParaRPr lang="en-US" dirty="0"/>
          </a:p>
          <a:p>
            <a:pPr lvl="1"/>
            <a:r>
              <a:rPr lang="en-US" dirty="0" err="1"/>
              <a:t>nodemon</a:t>
            </a:r>
            <a:r>
              <a:rPr lang="en-US" dirty="0"/>
              <a:t> </a:t>
            </a:r>
            <a:r>
              <a:rPr lang="en-US" dirty="0">
                <a:hlinkClick r:id="rId4"/>
              </a:rPr>
              <a:t>https://www.npmjs.com/package/nodemon</a:t>
            </a:r>
            <a:endParaRPr lang="en-US" dirty="0"/>
          </a:p>
          <a:p>
            <a:pPr lvl="2"/>
            <a:r>
              <a:rPr lang="en-US" dirty="0" err="1"/>
              <a:t>nodemon</a:t>
            </a:r>
            <a:r>
              <a:rPr lang="en-US" dirty="0"/>
              <a:t> has different installation  dependencies, I opted to install it as a development dependency (it’s up to you) =&gt; (‘</a:t>
            </a:r>
            <a:r>
              <a:rPr lang="en-US" dirty="0" err="1"/>
              <a:t>npm</a:t>
            </a:r>
            <a:r>
              <a:rPr lang="en-US" dirty="0"/>
              <a:t> install --save-dev </a:t>
            </a:r>
            <a:r>
              <a:rPr lang="en-US" dirty="0" err="1"/>
              <a:t>nodemon</a:t>
            </a:r>
            <a:r>
              <a:rPr lang="en-US" dirty="0"/>
              <a:t>’)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6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DFA4F-ECDF-4C3E-B1E4-18F7D02556C5}"/>
              </a:ext>
            </a:extLst>
          </p:cNvPr>
          <p:cNvSpPr txBox="1">
            <a:spLocks/>
          </p:cNvSpPr>
          <p:nvPr/>
        </p:nvSpPr>
        <p:spPr>
          <a:xfrm>
            <a:off x="4887528" y="2936827"/>
            <a:ext cx="2622998" cy="1091028"/>
          </a:xfrm>
          <a:prstGeom prst="rect">
            <a:avLst/>
          </a:prstGeom>
          <a:ln>
            <a:noFill/>
          </a:ln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Discussion:</a:t>
            </a:r>
          </a:p>
        </p:txBody>
      </p:sp>
    </p:spTree>
    <p:extLst>
      <p:ext uri="{BB962C8B-B14F-4D97-AF65-F5344CB8AC3E}">
        <p14:creationId xmlns:p14="http://schemas.microsoft.com/office/powerpoint/2010/main" val="726169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rushed Metal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een brushed metal presentation (widescreen).potx" id="{C4E52658-42BB-4751-AD45-DBF99E6546BE}" vid="{DAEF9E1A-844D-45D9-BB7C-945DFF722FA1}"/>
    </a:ext>
  </a:extLst>
</a:theme>
</file>

<file path=ppt/theme/theme2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Green brushed metal presentation (widescreen)</Template>
  <TotalTime>67</TotalTime>
  <Words>251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Georgia</vt:lpstr>
      <vt:lpstr>Brushed Metal 16x9</vt:lpstr>
      <vt:lpstr>Random Word Guessing Game</vt:lpstr>
      <vt:lpstr>Project Description</vt:lpstr>
      <vt:lpstr>JavaScript Packages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Random Word Guessing Game</dc:title>
  <dc:creator>Micah Braun</dc:creator>
  <cp:lastModifiedBy>Micah Braun</cp:lastModifiedBy>
  <cp:revision>7</cp:revision>
  <dcterms:created xsi:type="dcterms:W3CDTF">2021-12-04T01:43:23Z</dcterms:created>
  <dcterms:modified xsi:type="dcterms:W3CDTF">2021-12-10T01:39:48Z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