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58" r:id="rId4"/>
    <p:sldId id="257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r>
            <a:rPr lang="en-CA"/>
            <a:t>create github page</a:t>
          </a:r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r>
            <a:rPr lang="en-CA" dirty="0"/>
            <a:t>provide source data topics</a:t>
          </a:r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074BC7B3-1F2A-47D8-A79E-6B452FB84ECB}">
      <dgm:prSet phldrT="[Text]"/>
      <dgm:spPr/>
      <dgm:t>
        <a:bodyPr/>
        <a:lstStyle/>
        <a:p>
          <a:r>
            <a:rPr lang="en-CA" dirty="0"/>
            <a:t>provide initial Machine Learning Model </a:t>
          </a:r>
        </a:p>
      </dgm:t>
    </dgm:pt>
    <dgm:pt modelId="{C344BAFA-6A1A-41FE-9CBA-9F2F46507C55}" type="parTrans" cxnId="{EEBD4A53-DC77-4C02-95B9-369F97BF5F4C}">
      <dgm:prSet/>
      <dgm:spPr/>
      <dgm:t>
        <a:bodyPr/>
        <a:lstStyle/>
        <a:p>
          <a:endParaRPr lang="en-CA"/>
        </a:p>
      </dgm:t>
    </dgm:pt>
    <dgm:pt modelId="{D09F1030-1472-4BA1-892A-8B8FBE137A16}" type="sibTrans" cxnId="{EEBD4A53-DC77-4C02-95B9-369F97BF5F4C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r>
            <a:rPr lang="en-CA"/>
            <a:t>vote/confirm dataset selection</a:t>
          </a:r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8C41F751-EC10-4AEC-9E81-F88A49AF78FE}">
      <dgm:prSet/>
      <dgm:spPr/>
      <dgm:t>
        <a:bodyPr/>
        <a:lstStyle/>
        <a:p>
          <a:r>
            <a:rPr lang="en-CA"/>
            <a:t>create inital database in PgAdmin</a:t>
          </a:r>
        </a:p>
      </dgm:t>
    </dgm:pt>
    <dgm:pt modelId="{198F480E-0BFF-4556-95AF-797CD7EE93DC}" type="parTrans" cxnId="{9A7E7297-6A1B-4C5E-A302-BAD0E5893B12}">
      <dgm:prSet/>
      <dgm:spPr/>
      <dgm:t>
        <a:bodyPr/>
        <a:lstStyle/>
        <a:p>
          <a:endParaRPr lang="en-CA"/>
        </a:p>
      </dgm:t>
    </dgm:pt>
    <dgm:pt modelId="{DFB534F3-58FA-4C5F-80C7-9997B33E2807}" type="sibTrans" cxnId="{9A7E7297-6A1B-4C5E-A302-BAD0E5893B12}">
      <dgm:prSet/>
      <dgm:spPr/>
      <dgm:t>
        <a:bodyPr/>
        <a:lstStyle/>
        <a:p>
          <a:endParaRPr lang="en-CA"/>
        </a:p>
      </dgm:t>
    </dgm:pt>
    <dgm:pt modelId="{51687F0B-5F2F-47A9-BA2C-90AC079133BA}">
      <dgm:prSet/>
      <dgm:spPr/>
      <dgm:t>
        <a:bodyPr/>
        <a:lstStyle/>
        <a:p>
          <a:r>
            <a:rPr lang="en-CA" dirty="0"/>
            <a:t>test database with sample data</a:t>
          </a:r>
        </a:p>
      </dgm:t>
    </dgm:pt>
    <dgm:pt modelId="{201ED02C-D23A-4AA9-97FE-219A173237FD}" type="parTrans" cxnId="{D5BA54AC-C0CB-4B8E-B4A8-44245598EB30}">
      <dgm:prSet/>
      <dgm:spPr/>
      <dgm:t>
        <a:bodyPr/>
        <a:lstStyle/>
        <a:p>
          <a:endParaRPr lang="en-CA"/>
        </a:p>
      </dgm:t>
    </dgm:pt>
    <dgm:pt modelId="{134F76BB-715C-4A25-BBD8-ED23C8451844}" type="sibTrans" cxnId="{D5BA54AC-C0CB-4B8E-B4A8-44245598EB30}">
      <dgm:prSet/>
      <dgm:spPr/>
      <dgm:t>
        <a:bodyPr/>
        <a:lstStyle/>
        <a:p>
          <a:endParaRPr lang="en-CA"/>
        </a:p>
      </dgm:t>
    </dgm:pt>
    <dgm:pt modelId="{C0A495F2-66BC-4ADF-A9D0-82D6E9941E22}">
      <dgm:prSet/>
      <dgm:spPr/>
      <dgm:t>
        <a:bodyPr/>
        <a:lstStyle/>
        <a:p>
          <a:r>
            <a:rPr lang="en-CA" dirty="0"/>
            <a:t>confirm dataset selection</a:t>
          </a:r>
        </a:p>
      </dgm:t>
    </dgm:pt>
    <dgm:pt modelId="{336E9F85-EEEB-4EA0-AC71-2903D45B6E27}" type="parTrans" cxnId="{3BB068BA-CD1D-4F2D-B729-BE1A65650CB5}">
      <dgm:prSet/>
      <dgm:spPr/>
      <dgm:t>
        <a:bodyPr/>
        <a:lstStyle/>
        <a:p>
          <a:endParaRPr lang="en-CA"/>
        </a:p>
      </dgm:t>
    </dgm:pt>
    <dgm:pt modelId="{6825C236-AE62-4FC8-A4DD-BA48BB2069E1}" type="sibTrans" cxnId="{3BB068BA-CD1D-4F2D-B729-BE1A65650CB5}">
      <dgm:prSet/>
      <dgm:spPr/>
      <dgm:t>
        <a:bodyPr/>
        <a:lstStyle/>
        <a:p>
          <a:endParaRPr lang="en-CA"/>
        </a:p>
      </dgm:t>
    </dgm:pt>
    <dgm:pt modelId="{587E68CB-D71D-4782-9D4E-21290835ED54}">
      <dgm:prSet/>
      <dgm:spPr/>
      <dgm:t>
        <a:bodyPr/>
        <a:lstStyle/>
        <a:p>
          <a:r>
            <a:rPr lang="en-CA"/>
            <a:t>create work flow chart and outline communication protocols</a:t>
          </a:r>
        </a:p>
      </dgm:t>
    </dgm:pt>
    <dgm:pt modelId="{60C0EADD-604F-4AD9-AA65-355832E55294}" type="parTrans" cxnId="{D213C4F4-1D19-4658-87DD-1D19A7A043B6}">
      <dgm:prSet/>
      <dgm:spPr/>
      <dgm:t>
        <a:bodyPr/>
        <a:lstStyle/>
        <a:p>
          <a:endParaRPr lang="en-CA"/>
        </a:p>
      </dgm:t>
    </dgm:pt>
    <dgm:pt modelId="{C9F2E3C8-8578-40B1-A53D-4D6975AC542A}" type="sibTrans" cxnId="{D213C4F4-1D19-4658-87DD-1D19A7A043B6}">
      <dgm:prSet/>
      <dgm:spPr/>
      <dgm:t>
        <a:bodyPr/>
        <a:lstStyle/>
        <a:p>
          <a:endParaRPr lang="en-CA"/>
        </a:p>
      </dgm:t>
    </dgm:pt>
    <dgm:pt modelId="{4713BCD8-9D75-4354-A868-6160C2A0D29A}">
      <dgm:prSet/>
      <dgm:spPr/>
      <dgm:t>
        <a:bodyPr/>
        <a:lstStyle/>
        <a:p>
          <a:r>
            <a:rPr lang="en-CA"/>
            <a:t>update README</a:t>
          </a:r>
        </a:p>
      </dgm:t>
    </dgm:pt>
    <dgm:pt modelId="{17E4C9C2-CFFB-4211-B0B3-81A48128F98B}" type="parTrans" cxnId="{7040CFE0-5219-4C16-A6CB-3A338165850B}">
      <dgm:prSet/>
      <dgm:spPr/>
      <dgm:t>
        <a:bodyPr/>
        <a:lstStyle/>
        <a:p>
          <a:endParaRPr lang="en-CA"/>
        </a:p>
      </dgm:t>
    </dgm:pt>
    <dgm:pt modelId="{B15E2491-9A24-4A8A-A570-1669EFBB5FD5}" type="sibTrans" cxnId="{7040CFE0-5219-4C16-A6CB-3A338165850B}">
      <dgm:prSet/>
      <dgm:spPr/>
      <dgm:t>
        <a:bodyPr/>
        <a:lstStyle/>
        <a:p>
          <a:endParaRPr lang="en-CA"/>
        </a:p>
      </dgm:t>
    </dgm:pt>
    <dgm:pt modelId="{6BF335BF-8309-42EA-933B-FD7845088B64}">
      <dgm:prSet/>
      <dgm:spPr/>
      <dgm:t>
        <a:bodyPr/>
        <a:lstStyle/>
        <a:p>
          <a:r>
            <a:rPr lang="en-CA"/>
            <a:t>review inital machine learning code</a:t>
          </a:r>
        </a:p>
      </dgm:t>
    </dgm:pt>
    <dgm:pt modelId="{8535460F-F1C5-4C38-B009-B93545A2ABD5}" type="parTrans" cxnId="{7C57B789-0596-4746-A766-A86855EE2106}">
      <dgm:prSet/>
      <dgm:spPr/>
      <dgm:t>
        <a:bodyPr/>
        <a:lstStyle/>
        <a:p>
          <a:endParaRPr lang="en-CA"/>
        </a:p>
      </dgm:t>
    </dgm:pt>
    <dgm:pt modelId="{A3808494-BBBB-4670-B1CC-052C57290110}" type="sibTrans" cxnId="{7C57B789-0596-4746-A766-A86855EE2106}">
      <dgm:prSet/>
      <dgm:spPr/>
      <dgm:t>
        <a:bodyPr/>
        <a:lstStyle/>
        <a:p>
          <a:endParaRPr lang="en-CA"/>
        </a:p>
      </dgm:t>
    </dgm:pt>
    <dgm:pt modelId="{0F77FF22-A84C-4C11-B226-C935DDD7DF70}">
      <dgm:prSet/>
      <dgm:spPr/>
      <dgm:t>
        <a:bodyPr/>
        <a:lstStyle/>
        <a:p>
          <a:endParaRPr lang="en-CA"/>
        </a:p>
      </dgm:t>
    </dgm:pt>
    <dgm:pt modelId="{3C551872-2B38-423E-80EA-CB99F83C78B2}" type="parTrans" cxnId="{D9D2DC13-5928-45D5-AE5E-5492F6BD457F}">
      <dgm:prSet/>
      <dgm:spPr/>
      <dgm:t>
        <a:bodyPr/>
        <a:lstStyle/>
        <a:p>
          <a:endParaRPr lang="en-CA"/>
        </a:p>
      </dgm:t>
    </dgm:pt>
    <dgm:pt modelId="{B2258870-C756-4855-AB36-35F3DFD83E5F}" type="sibTrans" cxnId="{D9D2DC13-5928-45D5-AE5E-5492F6BD457F}">
      <dgm:prSet/>
      <dgm:spPr/>
      <dgm:t>
        <a:bodyPr/>
        <a:lstStyle/>
        <a:p>
          <a:endParaRPr lang="en-CA"/>
        </a:p>
      </dgm:t>
    </dgm:pt>
    <dgm:pt modelId="{E7D0BA94-4B4D-4467-A9D7-091C0A967777}">
      <dgm:prSet/>
      <dgm:spPr/>
      <dgm:t>
        <a:bodyPr/>
        <a:lstStyle/>
        <a:p>
          <a:endParaRPr lang="en-CA"/>
        </a:p>
      </dgm:t>
    </dgm:pt>
    <dgm:pt modelId="{92BD42FC-EF78-4634-9EFD-34E86B971DC2}" type="parTrans" cxnId="{5AA7BB4E-C8B2-45A7-AAF3-8C70938F17EB}">
      <dgm:prSet/>
      <dgm:spPr/>
      <dgm:t>
        <a:bodyPr/>
        <a:lstStyle/>
        <a:p>
          <a:endParaRPr lang="en-CA"/>
        </a:p>
      </dgm:t>
    </dgm:pt>
    <dgm:pt modelId="{B3914A6D-25A0-4DA2-9E52-32302CAA88F5}" type="sibTrans" cxnId="{5AA7BB4E-C8B2-45A7-AAF3-8C70938F17EB}">
      <dgm:prSet/>
      <dgm:spPr/>
      <dgm:t>
        <a:bodyPr/>
        <a:lstStyle/>
        <a:p>
          <a:endParaRPr lang="en-CA"/>
        </a:p>
      </dgm:t>
    </dgm:pt>
    <dgm:pt modelId="{0F1406F0-81D6-4B1A-A968-390CF643C1C4}">
      <dgm:prSet/>
      <dgm:spPr/>
      <dgm:t>
        <a:bodyPr/>
        <a:lstStyle/>
        <a:p>
          <a:endParaRPr lang="en-CA"/>
        </a:p>
      </dgm:t>
    </dgm:pt>
    <dgm:pt modelId="{7335CCC1-C6E9-4F63-9E95-A3986EB2A30E}" type="parTrans" cxnId="{5AF4F4FC-91C9-46AA-B103-71E552DD85A2}">
      <dgm:prSet/>
      <dgm:spPr/>
      <dgm:t>
        <a:bodyPr/>
        <a:lstStyle/>
        <a:p>
          <a:endParaRPr lang="en-CA"/>
        </a:p>
      </dgm:t>
    </dgm:pt>
    <dgm:pt modelId="{CCCB5BE1-6FC7-4BBE-BDF3-67EE254FD795}" type="sibTrans" cxnId="{5AF4F4FC-91C9-46AA-B103-71E552DD85A2}">
      <dgm:prSet/>
      <dgm:spPr/>
      <dgm:t>
        <a:bodyPr/>
        <a:lstStyle/>
        <a:p>
          <a:endParaRPr lang="en-CA"/>
        </a:p>
      </dgm:t>
    </dgm:pt>
    <dgm:pt modelId="{906A9B4F-090C-4308-A06E-5D5008B00FCD}">
      <dgm:prSet/>
      <dgm:spPr/>
      <dgm:t>
        <a:bodyPr/>
        <a:lstStyle/>
        <a:p>
          <a:r>
            <a:rPr lang="en-CA"/>
            <a:t>review intial database set up</a:t>
          </a:r>
        </a:p>
      </dgm:t>
    </dgm:pt>
    <dgm:pt modelId="{C707BC4A-1D1C-4C6A-B0F5-07F0E35AC33A}" type="parTrans" cxnId="{F0A92190-F589-4DFC-B4D3-C4572ABAC3AC}">
      <dgm:prSet/>
      <dgm:spPr/>
      <dgm:t>
        <a:bodyPr/>
        <a:lstStyle/>
        <a:p>
          <a:endParaRPr lang="en-CA"/>
        </a:p>
      </dgm:t>
    </dgm:pt>
    <dgm:pt modelId="{5A0F065B-E2DF-4F5B-8B9D-EAF1EEB9A8BA}" type="sibTrans" cxnId="{F0A92190-F589-4DFC-B4D3-C4572ABAC3AC}">
      <dgm:prSet/>
      <dgm:spPr/>
      <dgm:t>
        <a:bodyPr/>
        <a:lstStyle/>
        <a:p>
          <a:endParaRPr lang="en-CA"/>
        </a:p>
      </dgm:t>
    </dgm:pt>
    <dgm:pt modelId="{0E1407A1-1FA7-4FF9-A179-27411BD0CCDF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4EC792F6-83C4-4533-9317-1E7D3C9BC1D3}" type="parTrans" cxnId="{FA4E2872-B659-4023-B18B-C5AB2157201B}">
      <dgm:prSet/>
      <dgm:spPr/>
      <dgm:t>
        <a:bodyPr/>
        <a:lstStyle/>
        <a:p>
          <a:endParaRPr lang="en-CA"/>
        </a:p>
      </dgm:t>
    </dgm:pt>
    <dgm:pt modelId="{DBDCEE17-4B92-47FA-A2F1-3EE330735F3B}" type="sibTrans" cxnId="{FA4E2872-B659-4023-B18B-C5AB2157201B}">
      <dgm:prSet/>
      <dgm:spPr/>
      <dgm:t>
        <a:bodyPr/>
        <a:lstStyle/>
        <a:p>
          <a:endParaRPr lang="en-CA"/>
        </a:p>
      </dgm:t>
    </dgm:pt>
    <dgm:pt modelId="{057827D1-967E-4DCB-8062-2836501F6783}">
      <dgm:prSet phldrT="[Text]"/>
      <dgm:spPr/>
      <dgm:t>
        <a:bodyPr/>
        <a:lstStyle/>
        <a:p>
          <a:endParaRPr lang="en-CA"/>
        </a:p>
      </dgm:t>
    </dgm:pt>
    <dgm:pt modelId="{5AE4E91A-6AA6-43E5-8334-7AB4A33DB125}" type="parTrans" cxnId="{5AD2E1E8-76F0-4C34-AE6A-35D9E0C86243}">
      <dgm:prSet/>
      <dgm:spPr/>
      <dgm:t>
        <a:bodyPr/>
        <a:lstStyle/>
        <a:p>
          <a:endParaRPr lang="en-CA"/>
        </a:p>
      </dgm:t>
    </dgm:pt>
    <dgm:pt modelId="{46E321E7-C2C8-455B-8EC6-C4938C56FE3E}" type="sibTrans" cxnId="{5AD2E1E8-76F0-4C34-AE6A-35D9E0C86243}">
      <dgm:prSet/>
      <dgm:spPr/>
      <dgm:t>
        <a:bodyPr/>
        <a:lstStyle/>
        <a:p>
          <a:endParaRPr lang="en-CA"/>
        </a:p>
      </dgm:t>
    </dgm:pt>
    <dgm:pt modelId="{7FFE0FBE-EC18-4EE6-A6DE-E11A3870DD55}">
      <dgm:prSet phldrT="[Text]"/>
      <dgm:spPr/>
      <dgm:t>
        <a:bodyPr/>
        <a:lstStyle/>
        <a:p>
          <a:endParaRPr lang="en-CA"/>
        </a:p>
      </dgm:t>
    </dgm:pt>
    <dgm:pt modelId="{09B71DC4-3AB2-48B9-BE32-72B0A6A99F5B}" type="parTrans" cxnId="{6CD2E70B-4FA4-4185-984C-6A46162E36A4}">
      <dgm:prSet/>
      <dgm:spPr/>
      <dgm:t>
        <a:bodyPr/>
        <a:lstStyle/>
        <a:p>
          <a:endParaRPr lang="en-CA"/>
        </a:p>
      </dgm:t>
    </dgm:pt>
    <dgm:pt modelId="{C2BF5D31-581D-4CF6-9AE1-3904AB75CC89}" type="sibTrans" cxnId="{6CD2E70B-4FA4-4185-984C-6A46162E36A4}">
      <dgm:prSet/>
      <dgm:spPr/>
      <dgm:t>
        <a:bodyPr/>
        <a:lstStyle/>
        <a:p>
          <a:endParaRPr lang="en-CA"/>
        </a:p>
      </dgm:t>
    </dgm:pt>
    <dgm:pt modelId="{4AC8B292-D239-4E09-AE70-11382B998E80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87F1DA07-BC1D-4FD3-B62B-F776C3596CAE}" type="parTrans" cxnId="{5F91F160-26E7-46D2-B319-B617A746A5EF}">
      <dgm:prSet/>
      <dgm:spPr/>
      <dgm:t>
        <a:bodyPr/>
        <a:lstStyle/>
        <a:p>
          <a:endParaRPr lang="en-CA"/>
        </a:p>
      </dgm:t>
    </dgm:pt>
    <dgm:pt modelId="{9D8CBFB9-1983-442B-A9E5-20B3B0FBE88E}" type="sibTrans" cxnId="{5F91F160-26E7-46D2-B319-B617A746A5EF}">
      <dgm:prSet/>
      <dgm:spPr/>
      <dgm:t>
        <a:bodyPr/>
        <a:lstStyle/>
        <a:p>
          <a:endParaRPr lang="en-CA"/>
        </a:p>
      </dgm:t>
    </dgm:pt>
    <dgm:pt modelId="{6F81AD61-1F60-4D8A-8674-D4D8622B61C9}">
      <dgm:prSet phldrT="[Text]"/>
      <dgm:spPr/>
      <dgm:t>
        <a:bodyPr/>
        <a:lstStyle/>
        <a:p>
          <a:endParaRPr lang="en-CA"/>
        </a:p>
      </dgm:t>
    </dgm:pt>
    <dgm:pt modelId="{F312A4CA-F73B-4151-8636-747703AE4D4B}" type="parTrans" cxnId="{9D39A203-584D-45FF-AEEE-1713953575DF}">
      <dgm:prSet/>
      <dgm:spPr/>
      <dgm:t>
        <a:bodyPr/>
        <a:lstStyle/>
        <a:p>
          <a:endParaRPr lang="en-CA"/>
        </a:p>
      </dgm:t>
    </dgm:pt>
    <dgm:pt modelId="{C9181C7E-FE43-4AC9-B551-1FE41E48FA16}" type="sibTrans" cxnId="{9D39A203-584D-45FF-AEEE-1713953575DF}">
      <dgm:prSet/>
      <dgm:spPr/>
      <dgm:t>
        <a:bodyPr/>
        <a:lstStyle/>
        <a:p>
          <a:endParaRPr lang="en-CA"/>
        </a:p>
      </dgm:t>
    </dgm:pt>
    <dgm:pt modelId="{DD558184-BA68-4AB2-8605-FB48AA937731}">
      <dgm:prSet phldrT="[Text]"/>
      <dgm:spPr/>
      <dgm:t>
        <a:bodyPr/>
        <a:lstStyle/>
        <a:p>
          <a:endParaRPr lang="en-CA"/>
        </a:p>
      </dgm:t>
    </dgm:pt>
    <dgm:pt modelId="{B9F37843-E43E-472F-AA6B-63C5F91C7C8B}" type="parTrans" cxnId="{DCEE1050-CA0E-4C32-9623-CB552652C32F}">
      <dgm:prSet/>
      <dgm:spPr/>
      <dgm:t>
        <a:bodyPr/>
        <a:lstStyle/>
        <a:p>
          <a:endParaRPr lang="en-CA"/>
        </a:p>
      </dgm:t>
    </dgm:pt>
    <dgm:pt modelId="{1492A0AA-17D3-42E7-8507-CCAA589EAD63}" type="sibTrans" cxnId="{DCEE1050-CA0E-4C32-9623-CB552652C32F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r>
            <a:rPr lang="en-CA" dirty="0"/>
            <a:t>vote/confirm dataset selection</a:t>
          </a:r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42E3E6B0-4CA5-4EB7-9799-679A75F970ED}">
      <dgm:prSet phldrT="[Text]"/>
      <dgm:spPr/>
      <dgm:t>
        <a:bodyPr/>
        <a:lstStyle/>
        <a:p>
          <a:endParaRPr lang="en-CA"/>
        </a:p>
      </dgm:t>
    </dgm:pt>
    <dgm:pt modelId="{C7DDCF3D-2F3A-47E1-B2E1-79A2130EC240}" type="parTrans" cxnId="{6FE0F816-38E9-4210-8C79-ED186BE0B3FA}">
      <dgm:prSet/>
      <dgm:spPr/>
      <dgm:t>
        <a:bodyPr/>
        <a:lstStyle/>
        <a:p>
          <a:endParaRPr lang="en-CA"/>
        </a:p>
      </dgm:t>
    </dgm:pt>
    <dgm:pt modelId="{B9790D23-C488-4124-9B9E-31C5CBF51556}" type="sibTrans" cxnId="{6FE0F816-38E9-4210-8C79-ED186BE0B3FA}">
      <dgm:prSet/>
      <dgm:spPr/>
      <dgm:t>
        <a:bodyPr/>
        <a:lstStyle/>
        <a:p>
          <a:endParaRPr lang="en-CA"/>
        </a:p>
      </dgm:t>
    </dgm:pt>
    <dgm:pt modelId="{3307C052-FECD-43B2-90F6-D339EAEE9B0F}">
      <dgm:prSet/>
      <dgm:spPr/>
      <dgm:t>
        <a:bodyPr/>
        <a:lstStyle/>
        <a:p>
          <a:endParaRPr lang="en-CA"/>
        </a:p>
      </dgm:t>
    </dgm:pt>
    <dgm:pt modelId="{C19654A4-859F-4AC6-87AE-6346725D106B}" type="parTrans" cxnId="{AD03F1F7-1DFF-4B3E-B702-FD7EF06AE553}">
      <dgm:prSet/>
      <dgm:spPr/>
      <dgm:t>
        <a:bodyPr/>
        <a:lstStyle/>
        <a:p>
          <a:endParaRPr lang="en-CA"/>
        </a:p>
      </dgm:t>
    </dgm:pt>
    <dgm:pt modelId="{B18B069F-66B5-4CA6-9FA7-96708E5F321A}" type="sibTrans" cxnId="{AD03F1F7-1DFF-4B3E-B702-FD7EF06AE553}">
      <dgm:prSet/>
      <dgm:spPr/>
      <dgm:t>
        <a:bodyPr/>
        <a:lstStyle/>
        <a:p>
          <a:endParaRPr lang="en-CA"/>
        </a:p>
      </dgm:t>
    </dgm:pt>
    <dgm:pt modelId="{DDE45C0B-6032-4951-AC8A-A7920A24A306}">
      <dgm:prSet/>
      <dgm:spPr/>
      <dgm:t>
        <a:bodyPr/>
        <a:lstStyle/>
        <a:p>
          <a:endParaRPr lang="en-CA"/>
        </a:p>
      </dgm:t>
    </dgm:pt>
    <dgm:pt modelId="{72806F59-C14D-4F67-A094-0968B089BFE5}" type="parTrans" cxnId="{2EEF68E7-C331-46E6-B7A8-E267B9D0FAC8}">
      <dgm:prSet/>
      <dgm:spPr/>
      <dgm:t>
        <a:bodyPr/>
        <a:lstStyle/>
        <a:p>
          <a:endParaRPr lang="en-CA"/>
        </a:p>
      </dgm:t>
    </dgm:pt>
    <dgm:pt modelId="{E3B81482-6FD2-44A2-8B5B-CF21824D78C7}" type="sibTrans" cxnId="{2EEF68E7-C331-46E6-B7A8-E267B9D0FAC8}">
      <dgm:prSet/>
      <dgm:spPr/>
      <dgm:t>
        <a:bodyPr/>
        <a:lstStyle/>
        <a:p>
          <a:endParaRPr lang="en-CA"/>
        </a:p>
      </dgm:t>
    </dgm:pt>
    <dgm:pt modelId="{E36C3E8E-91D3-45DA-9DE6-BA308F77DD46}">
      <dgm:prSet/>
      <dgm:spPr/>
      <dgm:t>
        <a:bodyPr/>
        <a:lstStyle/>
        <a:p>
          <a:r>
            <a:rPr lang="en-CA"/>
            <a:t>reviw all commits to the main github page</a:t>
          </a:r>
        </a:p>
      </dgm:t>
    </dgm:pt>
    <dgm:pt modelId="{6CDC5BD9-F90B-45E4-917A-B757F20D7494}" type="parTrans" cxnId="{1BF280F8-E7B3-4BD9-8639-9FFA9C034500}">
      <dgm:prSet/>
      <dgm:spPr/>
      <dgm:t>
        <a:bodyPr/>
        <a:lstStyle/>
        <a:p>
          <a:endParaRPr lang="en-CA"/>
        </a:p>
      </dgm:t>
    </dgm:pt>
    <dgm:pt modelId="{DE216B35-0D25-477D-AF99-9C6A26389B43}" type="sibTrans" cxnId="{1BF280F8-E7B3-4BD9-8639-9FFA9C034500}">
      <dgm:prSet/>
      <dgm:spPr/>
      <dgm:t>
        <a:bodyPr/>
        <a:lstStyle/>
        <a:p>
          <a:endParaRPr lang="en-CA"/>
        </a:p>
      </dgm:t>
    </dgm:pt>
    <dgm:pt modelId="{618258B7-BB72-40EE-9FFF-62B00AED2943}">
      <dgm:prSet/>
      <dgm:spPr/>
      <dgm:t>
        <a:bodyPr/>
        <a:lstStyle/>
        <a:p>
          <a:endParaRPr lang="en-CA"/>
        </a:p>
      </dgm:t>
    </dgm:pt>
    <dgm:pt modelId="{1FB12FA9-BB7E-41B4-B58B-54F39D55499C}" type="parTrans" cxnId="{E6956EB0-028A-4896-BD80-FAA6D305AA33}">
      <dgm:prSet/>
      <dgm:spPr/>
      <dgm:t>
        <a:bodyPr/>
        <a:lstStyle/>
        <a:p>
          <a:endParaRPr lang="en-CA"/>
        </a:p>
      </dgm:t>
    </dgm:pt>
    <dgm:pt modelId="{6DF16A37-9C09-4A35-9629-449235214E20}" type="sibTrans" cxnId="{E6956EB0-028A-4896-BD80-FAA6D305AA33}">
      <dgm:prSet/>
      <dgm:spPr/>
      <dgm:t>
        <a:bodyPr/>
        <a:lstStyle/>
        <a:p>
          <a:endParaRPr lang="en-CA"/>
        </a:p>
      </dgm:t>
    </dgm:pt>
    <dgm:pt modelId="{D4030CF6-A2A6-4664-8749-C5BD8F38E1DC}">
      <dgm:prSet phldrT="[Text]"/>
      <dgm:spPr/>
      <dgm:t>
        <a:bodyPr/>
        <a:lstStyle/>
        <a:p>
          <a:r>
            <a:rPr lang="en-CA" dirty="0"/>
            <a:t>ensure all weekly all criteria have been met from “Proficiency” column of Rubric</a:t>
          </a:r>
        </a:p>
      </dgm:t>
    </dgm:pt>
    <dgm:pt modelId="{246FC3CC-8C47-4392-844B-AF199C7D2785}" type="parTrans" cxnId="{14AF6230-2B67-4B53-A3A6-0915367C9255}">
      <dgm:prSet/>
      <dgm:spPr/>
      <dgm:t>
        <a:bodyPr/>
        <a:lstStyle/>
        <a:p>
          <a:endParaRPr lang="en-CA"/>
        </a:p>
      </dgm:t>
    </dgm:pt>
    <dgm:pt modelId="{F5E1BF3F-63A1-4F40-BC56-EAE069B847D3}" type="sibTrans" cxnId="{14AF6230-2B67-4B53-A3A6-0915367C9255}">
      <dgm:prSet/>
      <dgm:spPr/>
      <dgm:t>
        <a:bodyPr/>
        <a:lstStyle/>
        <a:p>
          <a:endParaRPr lang="en-CA"/>
        </a:p>
      </dgm:t>
    </dgm:pt>
    <dgm:pt modelId="{22D7129A-AFC5-44A4-933F-6170A870AE55}">
      <dgm:prSet phldrT="[Text]"/>
      <dgm:spPr/>
      <dgm:t>
        <a:bodyPr/>
        <a:lstStyle/>
        <a:p>
          <a:endParaRPr lang="en-CA" dirty="0"/>
        </a:p>
      </dgm:t>
    </dgm:pt>
    <dgm:pt modelId="{A613BABE-B35E-443C-A90F-F73A347AFA58}" type="sibTrans" cxnId="{B16224F1-628F-4C86-B43E-68D2883167C7}">
      <dgm:prSet/>
      <dgm:spPr/>
      <dgm:t>
        <a:bodyPr/>
        <a:lstStyle/>
        <a:p>
          <a:endParaRPr lang="en-CA"/>
        </a:p>
      </dgm:t>
    </dgm:pt>
    <dgm:pt modelId="{E63903A1-A3A8-4A9D-8937-7F033271F9E5}" type="parTrans" cxnId="{B16224F1-628F-4C86-B43E-68D2883167C7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 custLinFactNeighborX="443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336DB202-569F-4FC1-9C7E-7D2452B4FAA4}" type="presOf" srcId="{074BC7B3-1F2A-47D8-A79E-6B452FB84ECB}" destId="{1AFDE1CC-A79E-4691-B149-942072C56BBD}" srcOrd="0" destOrd="2" presId="urn:microsoft.com/office/officeart/2005/8/layout/hList2"/>
    <dgm:cxn modelId="{9D39A203-584D-45FF-AEEE-1713953575DF}" srcId="{5449E24A-7F5C-4061-B589-B0AB43F305D5}" destId="{6F81AD61-1F60-4D8A-8674-D4D8622B61C9}" srcOrd="1" destOrd="0" parTransId="{F312A4CA-F73B-4151-8636-747703AE4D4B}" sibTransId="{C9181C7E-FE43-4AC9-B551-1FE41E48FA16}"/>
    <dgm:cxn modelId="{8A4D1905-ED18-4A45-9190-992633352254}" type="presOf" srcId="{C0A495F2-66BC-4ADF-A9D0-82D6E9941E22}" destId="{1E11956E-F39A-4E5C-B96E-D039F943D60B}" srcOrd="0" destOrd="4" presId="urn:microsoft.com/office/officeart/2005/8/layout/hList2"/>
    <dgm:cxn modelId="{6CD2E70B-4FA4-4185-984C-6A46162E36A4}" srcId="{98FC6D78-19D3-4F57-83A1-7E567A02B02A}" destId="{7FFE0FBE-EC18-4EE6-A6DE-E11A3870DD55}" srcOrd="3" destOrd="0" parTransId="{09B71DC4-3AB2-48B9-BE32-72B0A6A99F5B}" sibTransId="{C2BF5D31-581D-4CF6-9AE1-3904AB75CC89}"/>
    <dgm:cxn modelId="{830C3913-5013-4FF4-BF26-A9942EAF604D}" type="presOf" srcId="{6F81AD61-1F60-4D8A-8674-D4D8622B61C9}" destId="{1E11956E-F39A-4E5C-B96E-D039F943D60B}" srcOrd="0" destOrd="1" presId="urn:microsoft.com/office/officeart/2005/8/layout/hList2"/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D9D2DC13-5928-45D5-AE5E-5492F6BD457F}" srcId="{5449E24A-7F5C-4061-B589-B0AB43F305D5}" destId="{0F77FF22-A84C-4C11-B226-C935DDD7DF70}" srcOrd="7" destOrd="0" parTransId="{3C551872-2B38-423E-80EA-CB99F83C78B2}" sibTransId="{B2258870-C756-4855-AB36-35F3DFD83E5F}"/>
    <dgm:cxn modelId="{6FE0F816-38E9-4210-8C79-ED186BE0B3FA}" srcId="{4BEF3AE8-F23D-406F-B9AD-85D53A80E5A5}" destId="{42E3E6B0-4CA5-4EB7-9799-679A75F970ED}" srcOrd="1" destOrd="0" parTransId="{C7DDCF3D-2F3A-47E1-B2E1-79A2130EC240}" sibTransId="{B9790D23-C488-4124-9B9E-31C5CBF51556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F3680E1F-666F-4E6E-A02B-296D99247D7D}" type="presOf" srcId="{906A9B4F-090C-4308-A06E-5D5008B00FCD}" destId="{BE524F8F-40E5-4BA6-A8BF-D822AE2E39EF}" srcOrd="0" destOrd="4" presId="urn:microsoft.com/office/officeart/2005/8/layout/hList2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EFE5C72E-110C-4D73-87FA-644CF041107F}" type="presOf" srcId="{3307C052-FECD-43B2-90F6-D339EAEE9B0F}" destId="{73085D42-9FC8-43EB-A671-A753243D279C}" srcOrd="0" destOrd="1" presId="urn:microsoft.com/office/officeart/2005/8/layout/hList2"/>
    <dgm:cxn modelId="{14AF6230-2B67-4B53-A3A6-0915367C9255}" srcId="{4BEF3AE8-F23D-406F-B9AD-85D53A80E5A5}" destId="{D4030CF6-A2A6-4664-8749-C5BD8F38E1DC}" srcOrd="4" destOrd="0" parTransId="{246FC3CC-8C47-4392-844B-AF199C7D2785}" sibTransId="{F5E1BF3F-63A1-4F40-BC56-EAE069B847D3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ABDFAE34-48A5-4B30-A77F-6C5A2230D714}" type="presOf" srcId="{0F1406F0-81D6-4B1A-A968-390CF643C1C4}" destId="{1E11956E-F39A-4E5C-B96E-D039F943D60B}" srcOrd="0" destOrd="5" presId="urn:microsoft.com/office/officeart/2005/8/layout/hList2"/>
    <dgm:cxn modelId="{5DBECF3A-1648-4B8E-91E4-F64372AA382E}" type="presOf" srcId="{7FFE0FBE-EC18-4EE6-A6DE-E11A3870DD55}" destId="{BE524F8F-40E5-4BA6-A8BF-D822AE2E39EF}" srcOrd="0" destOrd="3" presId="urn:microsoft.com/office/officeart/2005/8/layout/hList2"/>
    <dgm:cxn modelId="{83BBD63B-0A74-43B2-B07B-CAB14D3D0399}" type="presOf" srcId="{057827D1-967E-4DCB-8062-2836501F6783}" destId="{BE524F8F-40E5-4BA6-A8BF-D822AE2E39EF}" srcOrd="0" destOrd="1" presId="urn:microsoft.com/office/officeart/2005/8/layout/hList2"/>
    <dgm:cxn modelId="{87D6AA3C-3C04-409D-A296-1AD2088FB36B}" type="presOf" srcId="{DD558184-BA68-4AB2-8605-FB48AA937731}" destId="{1E11956E-F39A-4E5C-B96E-D039F943D60B}" srcOrd="0" destOrd="3" presId="urn:microsoft.com/office/officeart/2005/8/layout/hList2"/>
    <dgm:cxn modelId="{5F91F160-26E7-46D2-B319-B617A746A5EF}" srcId="{5449E24A-7F5C-4061-B589-B0AB43F305D5}" destId="{4AC8B292-D239-4E09-AE70-11382B998E80}" srcOrd="2" destOrd="0" parTransId="{87F1DA07-BC1D-4FD3-B62B-F776C3596CAE}" sibTransId="{9D8CBFB9-1983-442B-A9E5-20B3B0FBE88E}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9A325044-33F2-4110-A772-8D7118CD7BA3}" type="presOf" srcId="{0E1407A1-1FA7-4FF9-A179-27411BD0CCDF}" destId="{BE524F8F-40E5-4BA6-A8BF-D822AE2E39EF}" srcOrd="0" destOrd="2" presId="urn:microsoft.com/office/officeart/2005/8/layout/hList2"/>
    <dgm:cxn modelId="{36820E66-C74E-43C4-A678-DA0CA04FDB4C}" type="presOf" srcId="{D4030CF6-A2A6-4664-8749-C5BD8F38E1DC}" destId="{1AFDE1CC-A79E-4691-B149-942072C56BBD}" srcOrd="0" destOrd="4" presId="urn:microsoft.com/office/officeart/2005/8/layout/hList2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12D03F4C-068C-4E7A-9C62-AA826A3BBAAB}" type="presOf" srcId="{22D7129A-AFC5-44A4-933F-6170A870AE55}" destId="{1AFDE1CC-A79E-4691-B149-942072C56BBD}" srcOrd="0" destOrd="3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5AA7BB4E-C8B2-45A7-AAF3-8C70938F17EB}" srcId="{5449E24A-7F5C-4061-B589-B0AB43F305D5}" destId="{E7D0BA94-4B4D-4467-A9D7-091C0A967777}" srcOrd="9" destOrd="0" parTransId="{92BD42FC-EF78-4634-9EFD-34E86B971DC2}" sibTransId="{B3914A6D-25A0-4DA2-9E52-32302CAA88F5}"/>
    <dgm:cxn modelId="{DCEE1050-CA0E-4C32-9623-CB552652C32F}" srcId="{5449E24A-7F5C-4061-B589-B0AB43F305D5}" destId="{DD558184-BA68-4AB2-8605-FB48AA937731}" srcOrd="3" destOrd="0" parTransId="{B9F37843-E43E-472F-AA6B-63C5F91C7C8B}" sibTransId="{1492A0AA-17D3-42E7-8507-CCAA589EAD63}"/>
    <dgm:cxn modelId="{FA4E2872-B659-4023-B18B-C5AB2157201B}" srcId="{98FC6D78-19D3-4F57-83A1-7E567A02B02A}" destId="{0E1407A1-1FA7-4FF9-A179-27411BD0CCDF}" srcOrd="2" destOrd="0" parTransId="{4EC792F6-83C4-4533-9317-1E7D3C9BC1D3}" sibTransId="{DBDCEE17-4B92-47FA-A2F1-3EE330735F3B}"/>
    <dgm:cxn modelId="{EEBD4A53-DC77-4C02-95B9-369F97BF5F4C}" srcId="{4BEF3AE8-F23D-406F-B9AD-85D53A80E5A5}" destId="{074BC7B3-1F2A-47D8-A79E-6B452FB84ECB}" srcOrd="2" destOrd="0" parTransId="{C344BAFA-6A1A-41FE-9CBA-9F2F46507C55}" sibTransId="{D09F1030-1472-4BA1-892A-8B8FBE137A16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0DB80E75-4749-448E-8DED-825986E7F2CB}" type="presOf" srcId="{618258B7-BB72-40EE-9FFF-62B00AED2943}" destId="{BE524F8F-40E5-4BA6-A8BF-D822AE2E39EF}" srcOrd="0" destOrd="5" presId="urn:microsoft.com/office/officeart/2005/8/layout/hList2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A1B8537B-3252-497F-A498-417775BBEB5C}" type="presOf" srcId="{E36C3E8E-91D3-45DA-9DE6-BA308F77DD46}" destId="{BE524F8F-40E5-4BA6-A8BF-D822AE2E39EF}" srcOrd="0" destOrd="6" presId="urn:microsoft.com/office/officeart/2005/8/layout/hList2"/>
    <dgm:cxn modelId="{7C57B789-0596-4746-A766-A86855EE2106}" srcId="{5449E24A-7F5C-4061-B589-B0AB43F305D5}" destId="{6BF335BF-8309-42EA-933B-FD7845088B64}" srcOrd="10" destOrd="0" parTransId="{8535460F-F1C5-4C38-B009-B93545A2ABD5}" sibTransId="{A3808494-BBBB-4670-B1CC-052C57290110}"/>
    <dgm:cxn modelId="{E55B388A-8F49-4DDC-B5BF-14B586037A9F}" type="presOf" srcId="{4AC8B292-D239-4E09-AE70-11382B998E80}" destId="{1E11956E-F39A-4E5C-B96E-D039F943D60B}" srcOrd="0" destOrd="2" presId="urn:microsoft.com/office/officeart/2005/8/layout/hList2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82CBBC8C-CEAD-4836-B4B5-A18570E9436F}" type="presOf" srcId="{8C41F751-EC10-4AEC-9E81-F88A49AF78FE}" destId="{73085D42-9FC8-43EB-A671-A753243D279C}" srcOrd="0" destOrd="2" presId="urn:microsoft.com/office/officeart/2005/8/layout/hList2"/>
    <dgm:cxn modelId="{44C2B88F-A827-4B0A-90B3-AC01DEBD7A7F}" type="presOf" srcId="{51687F0B-5F2F-47A9-BA2C-90AC079133BA}" destId="{73085D42-9FC8-43EB-A671-A753243D279C}" srcOrd="0" destOrd="4" presId="urn:microsoft.com/office/officeart/2005/8/layout/hList2"/>
    <dgm:cxn modelId="{F0A92190-F589-4DFC-B4D3-C4572ABAC3AC}" srcId="{98FC6D78-19D3-4F57-83A1-7E567A02B02A}" destId="{906A9B4F-090C-4308-A06E-5D5008B00FCD}" srcOrd="4" destOrd="0" parTransId="{C707BC4A-1D1C-4C6A-B0F5-07F0E35AC33A}" sibTransId="{5A0F065B-E2DF-4F5B-8B9D-EAF1EEB9A8BA}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9A7E7297-6A1B-4C5E-A302-BAD0E5893B12}" srcId="{8F60583F-B92B-4DCA-B5CB-B37FDBD601AE}" destId="{8C41F751-EC10-4AEC-9E81-F88A49AF78FE}" srcOrd="2" destOrd="0" parTransId="{198F480E-0BFF-4556-95AF-797CD7EE93DC}" sibTransId="{DFB534F3-58FA-4C5F-80C7-9997B33E2807}"/>
    <dgm:cxn modelId="{E33E2AA4-2255-48E6-8171-2D1F316C6AD5}" type="presOf" srcId="{DDE45C0B-6032-4951-AC8A-A7920A24A306}" destId="{73085D42-9FC8-43EB-A671-A753243D279C}" srcOrd="0" destOrd="3" presId="urn:microsoft.com/office/officeart/2005/8/layout/hList2"/>
    <dgm:cxn modelId="{C378C9A8-882A-473E-9284-F6D63A797E05}" srcId="{8F60583F-B92B-4DCA-B5CB-B37FDBD601AE}" destId="{8ED984BB-63F1-4A94-8891-5129C8E15E60}" srcOrd="5" destOrd="0" parTransId="{FCA2441C-8326-47B0-912A-10FD00D75CB8}" sibTransId="{09CB0ECE-B66B-4CDE-9578-EF0EEC1A51E0}"/>
    <dgm:cxn modelId="{D5BA54AC-C0CB-4B8E-B4A8-44245598EB30}" srcId="{8F60583F-B92B-4DCA-B5CB-B37FDBD601AE}" destId="{51687F0B-5F2F-47A9-BA2C-90AC079133BA}" srcOrd="4" destOrd="0" parTransId="{201ED02C-D23A-4AA9-97FE-219A173237FD}" sibTransId="{134F76BB-715C-4A25-BBD8-ED23C8451844}"/>
    <dgm:cxn modelId="{E6956EB0-028A-4896-BD80-FAA6D305AA33}" srcId="{98FC6D78-19D3-4F57-83A1-7E567A02B02A}" destId="{618258B7-BB72-40EE-9FFF-62B00AED2943}" srcOrd="5" destOrd="0" parTransId="{1FB12FA9-BB7E-41B4-B58B-54F39D55499C}" sibTransId="{6DF16A37-9C09-4A35-9629-449235214E20}"/>
    <dgm:cxn modelId="{C88F0CB4-4659-48A2-B2B2-201FA952A359}" type="presOf" srcId="{4713BCD8-9D75-4354-A868-6160C2A0D29A}" destId="{1E11956E-F39A-4E5C-B96E-D039F943D60B}" srcOrd="0" destOrd="8" presId="urn:microsoft.com/office/officeart/2005/8/layout/hList2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3BB068BA-CD1D-4F2D-B729-BE1A65650CB5}" srcId="{5449E24A-7F5C-4061-B589-B0AB43F305D5}" destId="{C0A495F2-66BC-4ADF-A9D0-82D6E9941E22}" srcOrd="4" destOrd="0" parTransId="{336E9F85-EEEB-4EA0-AC71-2903D45B6E27}" sibTransId="{6825C236-AE62-4FC8-A4DD-BA48BB2069E1}"/>
    <dgm:cxn modelId="{AE178FD5-1DB0-41EA-8231-8A44D8824B29}" type="presOf" srcId="{8ED984BB-63F1-4A94-8891-5129C8E15E60}" destId="{73085D42-9FC8-43EB-A671-A753243D279C}" srcOrd="0" destOrd="5" presId="urn:microsoft.com/office/officeart/2005/8/layout/hList2"/>
    <dgm:cxn modelId="{7040CFE0-5219-4C16-A6CB-3A338165850B}" srcId="{5449E24A-7F5C-4061-B589-B0AB43F305D5}" destId="{4713BCD8-9D75-4354-A868-6160C2A0D29A}" srcOrd="8" destOrd="0" parTransId="{17E4C9C2-CFFB-4211-B0B3-81A48128F98B}" sibTransId="{B15E2491-9A24-4A8A-A570-1669EFBB5FD5}"/>
    <dgm:cxn modelId="{2EEF68E7-C331-46E6-B7A8-E267B9D0FAC8}" srcId="{8F60583F-B92B-4DCA-B5CB-B37FDBD601AE}" destId="{DDE45C0B-6032-4951-AC8A-A7920A24A306}" srcOrd="3" destOrd="0" parTransId="{72806F59-C14D-4F67-A094-0968B089BFE5}" sibTransId="{E3B81482-6FD2-44A2-8B5B-CF21824D78C7}"/>
    <dgm:cxn modelId="{5AD2E1E8-76F0-4C34-AE6A-35D9E0C86243}" srcId="{98FC6D78-19D3-4F57-83A1-7E567A02B02A}" destId="{057827D1-967E-4DCB-8062-2836501F6783}" srcOrd="1" destOrd="0" parTransId="{5AE4E91A-6AA6-43E5-8334-7AB4A33DB125}" sibTransId="{46E321E7-C2C8-455B-8EC6-C4938C56FE3E}"/>
    <dgm:cxn modelId="{BD144AEC-6843-4C5D-B0A9-DF21B4C7B90B}" type="presOf" srcId="{6BF335BF-8309-42EA-933B-FD7845088B64}" destId="{1E11956E-F39A-4E5C-B96E-D039F943D60B}" srcOrd="0" destOrd="10" presId="urn:microsoft.com/office/officeart/2005/8/layout/hList2"/>
    <dgm:cxn modelId="{D06822EF-22F5-47F6-9957-417C6B73C563}" type="presOf" srcId="{587E68CB-D71D-4782-9D4E-21290835ED54}" destId="{1E11956E-F39A-4E5C-B96E-D039F943D60B}" srcOrd="0" destOrd="6" presId="urn:microsoft.com/office/officeart/2005/8/layout/hList2"/>
    <dgm:cxn modelId="{B16224F1-628F-4C86-B43E-68D2883167C7}" srcId="{4BEF3AE8-F23D-406F-B9AD-85D53A80E5A5}" destId="{22D7129A-AFC5-44A4-933F-6170A870AE55}" srcOrd="3" destOrd="0" parTransId="{E63903A1-A3A8-4A9D-8937-7F033271F9E5}" sibTransId="{A613BABE-B35E-443C-A90F-F73A347AFA58}"/>
    <dgm:cxn modelId="{D213C4F4-1D19-4658-87DD-1D19A7A043B6}" srcId="{5449E24A-7F5C-4061-B589-B0AB43F305D5}" destId="{587E68CB-D71D-4782-9D4E-21290835ED54}" srcOrd="6" destOrd="0" parTransId="{60C0EADD-604F-4AD9-AA65-355832E55294}" sibTransId="{C9F2E3C8-8578-40B1-A53D-4D6975AC542A}"/>
    <dgm:cxn modelId="{AD03F1F7-1DFF-4B3E-B702-FD7EF06AE553}" srcId="{8F60583F-B92B-4DCA-B5CB-B37FDBD601AE}" destId="{3307C052-FECD-43B2-90F6-D339EAEE9B0F}" srcOrd="1" destOrd="0" parTransId="{C19654A4-859F-4AC6-87AE-6346725D106B}" sibTransId="{B18B069F-66B5-4CA6-9FA7-96708E5F321A}"/>
    <dgm:cxn modelId="{1BF280F8-E7B3-4BD9-8639-9FFA9C034500}" srcId="{98FC6D78-19D3-4F57-83A1-7E567A02B02A}" destId="{E36C3E8E-91D3-45DA-9DE6-BA308F77DD46}" srcOrd="6" destOrd="0" parTransId="{6CDC5BD9-F90B-45E4-917A-B757F20D7494}" sibTransId="{DE216B35-0D25-477D-AF99-9C6A26389B43}"/>
    <dgm:cxn modelId="{A309ADF8-748D-4FDB-BD97-CC04EFA30D43}" type="presOf" srcId="{E7D0BA94-4B4D-4467-A9D7-091C0A967777}" destId="{1E11956E-F39A-4E5C-B96E-D039F943D60B}" srcOrd="0" destOrd="9" presId="urn:microsoft.com/office/officeart/2005/8/layout/hList2"/>
    <dgm:cxn modelId="{626431FB-B390-4A4E-9B4E-13C2B10100E4}" type="presOf" srcId="{42E3E6B0-4CA5-4EB7-9799-679A75F970ED}" destId="{1AFDE1CC-A79E-4691-B149-942072C56BBD}" srcOrd="0" destOrd="1" presId="urn:microsoft.com/office/officeart/2005/8/layout/hList2"/>
    <dgm:cxn modelId="{233973FB-8F3C-48F4-8C75-DDC885B8B37E}" type="presOf" srcId="{0F77FF22-A84C-4C11-B226-C935DDD7DF70}" destId="{1E11956E-F39A-4E5C-B96E-D039F943D60B}" srcOrd="0" destOrd="7" presId="urn:microsoft.com/office/officeart/2005/8/layout/hList2"/>
    <dgm:cxn modelId="{5AF4F4FC-91C9-46AA-B103-71E552DD85A2}" srcId="{5449E24A-7F5C-4061-B589-B0AB43F305D5}" destId="{0F1406F0-81D6-4B1A-A968-390CF643C1C4}" srcOrd="5" destOrd="0" parTransId="{7335CCC1-C6E9-4F63-9E95-A3986EB2A30E}" sibTransId="{CCCB5BE1-6FC7-4BBE-BDF3-67EE254FD795}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840754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840754" y="2731620"/>
        <a:ext cx="4170465" cy="364032"/>
      </dsp:txXfrm>
    </dsp:sp>
    <dsp:sp modelId="{BE524F8F-40E5-4BA6-A8BF-D822AE2E39EF}">
      <dsp:nvSpPr>
        <dsp:cNvPr id="0" name=""/>
        <dsp:cNvSpPr/>
      </dsp:nvSpPr>
      <dsp:spPr>
        <a:xfrm>
          <a:off x="434526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github page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intial database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reviw all commits to the main github page</a:t>
          </a:r>
        </a:p>
      </dsp:txBody>
      <dsp:txXfrm>
        <a:off x="434526" y="828403"/>
        <a:ext cx="1813267" cy="4170465"/>
      </dsp:txXfrm>
    </dsp:sp>
    <dsp:sp modelId="{6244AC98-A5D1-403D-8C90-BF311B5850A7}">
      <dsp:nvSpPr>
        <dsp:cNvPr id="0" name=""/>
        <dsp:cNvSpPr/>
      </dsp:nvSpPr>
      <dsp:spPr>
        <a:xfrm>
          <a:off x="62461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807925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807925" y="2731620"/>
        <a:ext cx="4170465" cy="364032"/>
      </dsp:txXfrm>
    </dsp:sp>
    <dsp:sp modelId="{1E11956E-F39A-4E5C-B96E-D039F943D60B}">
      <dsp:nvSpPr>
        <dsp:cNvPr id="0" name=""/>
        <dsp:cNvSpPr/>
      </dsp:nvSpPr>
      <dsp:spPr>
        <a:xfrm>
          <a:off x="3075174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source data topics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work flow chart and outline communication protocols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update README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inital machine learning code</a:t>
          </a:r>
        </a:p>
      </dsp:txBody>
      <dsp:txXfrm>
        <a:off x="3075174" y="828403"/>
        <a:ext cx="1813267" cy="4170465"/>
      </dsp:txXfrm>
    </dsp:sp>
    <dsp:sp modelId="{F523BEA2-1DB3-4876-AD37-C05BFE87BCD0}">
      <dsp:nvSpPr>
        <dsp:cNvPr id="0" name=""/>
        <dsp:cNvSpPr/>
      </dsp:nvSpPr>
      <dsp:spPr>
        <a:xfrm>
          <a:off x="2711141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456606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456606" y="2731620"/>
        <a:ext cx="4170465" cy="364032"/>
      </dsp:txXfrm>
    </dsp:sp>
    <dsp:sp modelId="{1AFDE1CC-A79E-4691-B149-942072C56BBD}">
      <dsp:nvSpPr>
        <dsp:cNvPr id="0" name=""/>
        <dsp:cNvSpPr/>
      </dsp:nvSpPr>
      <dsp:spPr>
        <a:xfrm>
          <a:off x="5723855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initial Machine Learning Model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ensure all weekly all criteria have been met from “Proficiency” column of Rubric</a:t>
          </a:r>
        </a:p>
      </dsp:txBody>
      <dsp:txXfrm>
        <a:off x="5723855" y="828403"/>
        <a:ext cx="1813267" cy="4170465"/>
      </dsp:txXfrm>
    </dsp:sp>
    <dsp:sp modelId="{A02C75D3-09AA-4D32-9F9E-1AAAE7316BC9}">
      <dsp:nvSpPr>
        <dsp:cNvPr id="0" name=""/>
        <dsp:cNvSpPr/>
      </dsp:nvSpPr>
      <dsp:spPr>
        <a:xfrm>
          <a:off x="5359822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105286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105286" y="2731620"/>
        <a:ext cx="4170465" cy="364032"/>
      </dsp:txXfrm>
    </dsp:sp>
    <dsp:sp modelId="{73085D42-9FC8-43EB-A671-A753243D279C}">
      <dsp:nvSpPr>
        <dsp:cNvPr id="0" name=""/>
        <dsp:cNvSpPr/>
      </dsp:nvSpPr>
      <dsp:spPr>
        <a:xfrm>
          <a:off x="8372535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inital database in PgAdmin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test database with sample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8372535" y="828403"/>
        <a:ext cx="1813267" cy="4170465"/>
      </dsp:txXfrm>
    </dsp:sp>
    <dsp:sp modelId="{98F0F7D7-3C19-47FB-8B4C-8C2D974985CC}">
      <dsp:nvSpPr>
        <dsp:cNvPr id="0" name=""/>
        <dsp:cNvSpPr/>
      </dsp:nvSpPr>
      <dsp:spPr>
        <a:xfrm>
          <a:off x="8008503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E73E2F5E-E007-D01D-3C4E-C5ACD252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79" b="1315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60238-907F-4142-8339-4FA9961F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CA" sz="6100">
                <a:solidFill>
                  <a:srgbClr val="FFFFFF"/>
                </a:solidFill>
              </a:rPr>
              <a:t>Data Analytics Group 7 Workflow procedure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2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426D-4107-40B4-ACD1-20A144A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00A-F3B6-4995-9E1D-B6598AF0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We will be using the </a:t>
            </a:r>
            <a:r>
              <a:rPr lang="en-CA" b="1" dirty="0"/>
              <a:t>Agile</a:t>
            </a:r>
            <a:r>
              <a:rPr lang="en-CA" dirty="0"/>
              <a:t> approach to project management. </a:t>
            </a:r>
          </a:p>
          <a:p>
            <a:r>
              <a:rPr lang="en-CA" dirty="0"/>
              <a:t>Based on the fact that team members are not familiar and come from different skill levels, we required a methodology that is be flexible, yet still provide clear goals and tasks.</a:t>
            </a:r>
          </a:p>
          <a:p>
            <a:r>
              <a:rPr lang="en-CA" dirty="0"/>
              <a:t>That seemed particularly relevant as each team member can harness their own strengths for deliverables and apply them to weekly tasks. </a:t>
            </a:r>
          </a:p>
          <a:p>
            <a:r>
              <a:rPr lang="en-CA" dirty="0"/>
              <a:t>This approach prevents members from being solely responsible for one task throughout and encourages a collaborative team. </a:t>
            </a:r>
          </a:p>
        </p:txBody>
      </p:sp>
    </p:spTree>
    <p:extLst>
      <p:ext uri="{BB962C8B-B14F-4D97-AF65-F5344CB8AC3E}">
        <p14:creationId xmlns:p14="http://schemas.microsoft.com/office/powerpoint/2010/main" val="23413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5E05-BD00-4E4B-B9EB-FFC0B22B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 SOPs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D7-1821-4855-A67A-E204DF06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 meeting will be held on Tuesday and Thursday of each week (1900-2100).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group discussion will be conduced on the “Group 7 Chat” on Slack.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 weekly task list.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initial/update code as required.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major update to code or 1 hour of work, upload to GitHub under individual branch.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committed to individual branch, tag to a specific member for review.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is to make changes/suggestions as necessary for the specified code to which they have been tagged.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will then upload code to their own branch and tag the original member.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member will review code and upload to main page.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the team to all commits to main GitHub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code uploaded to the main page should be reviewed by at least 1 other member.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63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39816"/>
              </p:ext>
            </p:extLst>
          </p:nvPr>
        </p:nvGraphicFramePr>
        <p:xfrm>
          <a:off x="1505584" y="1437322"/>
          <a:ext cx="10248265" cy="534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855926-7D73-4B70-B4AA-77B04DA8C58E}"/>
              </a:ext>
            </a:extLst>
          </p:cNvPr>
          <p:cNvSpPr txBox="1"/>
          <p:nvPr/>
        </p:nvSpPr>
        <p:spPr>
          <a:xfrm>
            <a:off x="8670759" y="4475748"/>
            <a:ext cx="3424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Priority of Work: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Create GitHub Page</a:t>
            </a:r>
          </a:p>
          <a:p>
            <a:pPr marL="342900" indent="-342900">
              <a:buAutoNum type="arabicPeriod"/>
            </a:pPr>
            <a:r>
              <a:rPr lang="en-CA" dirty="0"/>
              <a:t>Select data set to analyse</a:t>
            </a:r>
          </a:p>
          <a:p>
            <a:pPr marL="342900" indent="-342900">
              <a:buAutoNum type="arabicPeriod"/>
            </a:pPr>
            <a:r>
              <a:rPr lang="en-CA" dirty="0"/>
              <a:t>Create branches</a:t>
            </a:r>
          </a:p>
          <a:p>
            <a:pPr marL="342900" indent="-342900">
              <a:buAutoNum type="arabicPeriod"/>
            </a:pPr>
            <a:r>
              <a:rPr lang="en-CA" dirty="0"/>
              <a:t>Generate machine learning module</a:t>
            </a:r>
          </a:p>
          <a:p>
            <a:pPr marL="342900" indent="-342900">
              <a:buAutoNum type="arabicPeriod"/>
            </a:pPr>
            <a:r>
              <a:rPr lang="en-CA" dirty="0"/>
              <a:t>Generate database</a:t>
            </a:r>
          </a:p>
        </p:txBody>
      </p:sp>
    </p:spTree>
    <p:extLst>
      <p:ext uri="{BB962C8B-B14F-4D97-AF65-F5344CB8AC3E}">
        <p14:creationId xmlns:p14="http://schemas.microsoft.com/office/powerpoint/2010/main" val="223763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F6A7-9A4F-45AF-8C6F-9D9B9C5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 1 – Priority of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5FAF0-991E-4922-A68A-8890F4069CEF}"/>
              </a:ext>
            </a:extLst>
          </p:cNvPr>
          <p:cNvSpPr txBox="1"/>
          <p:nvPr/>
        </p:nvSpPr>
        <p:spPr>
          <a:xfrm>
            <a:off x="838199" y="1612233"/>
            <a:ext cx="87710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Priority of Work:</a:t>
            </a:r>
          </a:p>
          <a:p>
            <a:endParaRPr lang="en-CA" sz="3200" dirty="0"/>
          </a:p>
          <a:p>
            <a:pPr marL="342900" indent="-342900">
              <a:buAutoNum type="arabicPeriod"/>
            </a:pPr>
            <a:r>
              <a:rPr lang="en-CA" sz="3200" dirty="0"/>
              <a:t>Create GitHub Page</a:t>
            </a:r>
          </a:p>
          <a:p>
            <a:pPr marL="342900" indent="-342900">
              <a:buAutoNum type="arabicPeriod"/>
            </a:pPr>
            <a:r>
              <a:rPr lang="en-CA" sz="3200" dirty="0"/>
              <a:t>Select data set to analyse</a:t>
            </a:r>
          </a:p>
          <a:p>
            <a:pPr marL="342900" indent="-342900">
              <a:buAutoNum type="arabicPeriod"/>
            </a:pPr>
            <a:r>
              <a:rPr lang="en-CA" sz="3200" dirty="0"/>
              <a:t>Create branches</a:t>
            </a:r>
          </a:p>
          <a:p>
            <a:pPr marL="342900" indent="-342900">
              <a:buAutoNum type="arabicPeriod"/>
            </a:pPr>
            <a:r>
              <a:rPr lang="en-CA" sz="3200" dirty="0"/>
              <a:t>Generate machine learning module</a:t>
            </a:r>
          </a:p>
          <a:p>
            <a:pPr marL="342900" indent="-342900">
              <a:buAutoNum type="arabicPeriod"/>
            </a:pPr>
            <a:r>
              <a:rPr lang="en-CA" sz="3200" dirty="0"/>
              <a:t>Generate database</a:t>
            </a:r>
          </a:p>
        </p:txBody>
      </p:sp>
    </p:spTree>
    <p:extLst>
      <p:ext uri="{BB962C8B-B14F-4D97-AF65-F5344CB8AC3E}">
        <p14:creationId xmlns:p14="http://schemas.microsoft.com/office/powerpoint/2010/main" val="314579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45626"/>
              </p:ext>
            </p:extLst>
          </p:nvPr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9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6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4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5096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Nova</vt:lpstr>
      <vt:lpstr>Symbol</vt:lpstr>
      <vt:lpstr>Univers</vt:lpstr>
      <vt:lpstr>GradientVTI</vt:lpstr>
      <vt:lpstr>Data Analytics Group 7 Workflow procedure </vt:lpstr>
      <vt:lpstr>Approach </vt:lpstr>
      <vt:lpstr>Communication SOPs</vt:lpstr>
      <vt:lpstr>Weekly Task List – Week 1</vt:lpstr>
      <vt:lpstr>Week 1 – Priority of Work</vt:lpstr>
      <vt:lpstr>Weekly Task List – Week 2</vt:lpstr>
      <vt:lpstr>Weekly Task List – Week 3</vt:lpstr>
      <vt:lpstr>Weekly Task List – Week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Group 7 Workflow procedure </dc:title>
  <dc:creator>McBride, Ethan</dc:creator>
  <cp:lastModifiedBy>Ethan McBride</cp:lastModifiedBy>
  <cp:revision>5</cp:revision>
  <dcterms:created xsi:type="dcterms:W3CDTF">2022-03-17T15:59:16Z</dcterms:created>
  <dcterms:modified xsi:type="dcterms:W3CDTF">2022-03-17T23:24:18Z</dcterms:modified>
</cp:coreProperties>
</file>