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3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1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2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DD41-DBF3-40B9-842B-1A75A3B620C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229E-5D15-43FB-84DD-E25171F218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5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cid:173d7d5098f5b206ef61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4000" dirty="0" smtClean="0"/>
              <a:t>Technical Summary </a:t>
            </a:r>
            <a:r>
              <a:rPr lang="de-DE" sz="4000" dirty="0" err="1" smtClean="0"/>
              <a:t>figures</a:t>
            </a:r>
            <a:r>
              <a:rPr lang="de-DE" sz="4000" dirty="0" smtClean="0"/>
              <a:t> (</a:t>
            </a:r>
            <a:r>
              <a:rPr lang="de-DE" sz="4000" dirty="0" err="1" smtClean="0"/>
              <a:t>current</a:t>
            </a:r>
            <a:r>
              <a:rPr lang="de-DE" sz="4000" dirty="0" smtClean="0"/>
              <a:t>)</a:t>
            </a:r>
            <a:endParaRPr lang="en-GB" sz="4000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907"/>
            <a:ext cx="2916194" cy="2333626"/>
          </a:xfrm>
          <a:prstGeom prst="rect">
            <a:avLst/>
          </a:prstGeom>
        </p:spPr>
      </p:pic>
      <p:pic>
        <p:nvPicPr>
          <p:cNvPr id="7" name="Grafi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99"/>
          <a:stretch/>
        </p:blipFill>
        <p:spPr bwMode="auto">
          <a:xfrm>
            <a:off x="4378291" y="1859907"/>
            <a:ext cx="3206698" cy="20124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283043" y="1344142"/>
            <a:ext cx="121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Total GHGs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5307226" y="1380527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GHGs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9034848" y="1383961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GHGs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sector</a:t>
            </a: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7" y="1859907"/>
            <a:ext cx="3654220" cy="2740665"/>
          </a:xfrm>
          <a:prstGeom prst="rect">
            <a:avLst/>
          </a:prstGeom>
        </p:spPr>
      </p:pic>
      <p:pic>
        <p:nvPicPr>
          <p:cNvPr id="12" name="Pictur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4" y="4600572"/>
            <a:ext cx="3550940" cy="209584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981640" y="5219613"/>
            <a:ext cx="370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Direct</a:t>
            </a:r>
            <a:r>
              <a:rPr lang="de-DE" dirty="0" smtClean="0"/>
              <a:t> / </a:t>
            </a:r>
            <a:r>
              <a:rPr lang="de-DE" dirty="0" err="1" smtClean="0"/>
              <a:t>indirect</a:t>
            </a:r>
            <a:r>
              <a:rPr lang="de-DE" dirty="0" smtClean="0"/>
              <a:t> </a:t>
            </a:r>
            <a:r>
              <a:rPr lang="de-DE" dirty="0" err="1" smtClean="0"/>
              <a:t>emissions</a:t>
            </a:r>
            <a:endParaRPr lang="de-DE" dirty="0" smtClean="0"/>
          </a:p>
          <a:p>
            <a:r>
              <a:rPr lang="de-DE" dirty="0" smtClean="0"/>
              <a:t>- Alternative </a:t>
            </a:r>
            <a:r>
              <a:rPr lang="de-DE" dirty="0" err="1" smtClean="0"/>
              <a:t>self-explanatory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79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600" dirty="0" smtClean="0"/>
              <a:t>Technical Summary </a:t>
            </a:r>
            <a:r>
              <a:rPr lang="de-DE" sz="3600" dirty="0" err="1" smtClean="0"/>
              <a:t>figures</a:t>
            </a:r>
            <a:r>
              <a:rPr lang="de-DE" sz="3600" dirty="0" smtClean="0"/>
              <a:t> (</a:t>
            </a:r>
            <a:r>
              <a:rPr lang="de-DE" sz="3600" dirty="0" err="1" smtClean="0"/>
              <a:t>current</a:t>
            </a:r>
            <a:r>
              <a:rPr lang="de-DE" sz="3600" dirty="0" smtClean="0"/>
              <a:t>)</a:t>
            </a:r>
            <a:endParaRPr lang="en-GB" sz="3600" dirty="0"/>
          </a:p>
        </p:txBody>
      </p:sp>
      <p:sp>
        <p:nvSpPr>
          <p:cNvPr id="8" name="Textfeld 7"/>
          <p:cNvSpPr txBox="1"/>
          <p:nvPr/>
        </p:nvSpPr>
        <p:spPr>
          <a:xfrm>
            <a:off x="1316040" y="1459509"/>
            <a:ext cx="30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Kaya </a:t>
            </a:r>
            <a:r>
              <a:rPr lang="de-DE" dirty="0" err="1" smtClean="0"/>
              <a:t>decomposition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drivers</a:t>
            </a:r>
            <a:endParaRPr lang="de-DE" dirty="0" smtClean="0"/>
          </a:p>
          <a:p>
            <a:r>
              <a:rPr lang="de-DE" dirty="0" smtClean="0"/>
              <a:t>- Also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4" t="74234" r="17372"/>
          <a:stretch/>
        </p:blipFill>
        <p:spPr>
          <a:xfrm>
            <a:off x="1186706" y="2144892"/>
            <a:ext cx="4060822" cy="2136902"/>
          </a:xfrm>
          <a:prstGeom prst="rect">
            <a:avLst/>
          </a:prstGeom>
        </p:spPr>
      </p:pic>
      <p:pic>
        <p:nvPicPr>
          <p:cNvPr id="14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34" y="1502383"/>
            <a:ext cx="2653571" cy="185036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817753" y="1056199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Committed</a:t>
            </a:r>
            <a:r>
              <a:rPr lang="de-DE" dirty="0" smtClean="0"/>
              <a:t> </a:t>
            </a:r>
            <a:r>
              <a:rPr lang="de-DE" dirty="0" err="1" smtClean="0"/>
              <a:t>carbon</a:t>
            </a:r>
            <a:endParaRPr lang="en-GB" dirty="0"/>
          </a:p>
        </p:txBody>
      </p:sp>
      <p:pic>
        <p:nvPicPr>
          <p:cNvPr id="16" name="Picture 6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67" y="4558850"/>
            <a:ext cx="4714452" cy="1725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16"/>
          <p:cNvSpPr txBox="1"/>
          <p:nvPr/>
        </p:nvSpPr>
        <p:spPr>
          <a:xfrm>
            <a:off x="5854154" y="4112666"/>
            <a:ext cx="32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declines</a:t>
            </a:r>
            <a:r>
              <a:rPr lang="de-DE" dirty="0" smtClean="0"/>
              <a:t> in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36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600" dirty="0" smtClean="0"/>
              <a:t>New </a:t>
            </a:r>
            <a:r>
              <a:rPr lang="de-DE" sz="3600" dirty="0" err="1" smtClean="0"/>
              <a:t>figures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propose</a:t>
            </a:r>
            <a:endParaRPr lang="en-GB" sz="3600" dirty="0"/>
          </a:p>
        </p:txBody>
      </p:sp>
      <p:sp>
        <p:nvSpPr>
          <p:cNvPr id="3" name="Textfeld 2"/>
          <p:cNvSpPr txBox="1"/>
          <p:nvPr/>
        </p:nvSpPr>
        <p:spPr>
          <a:xfrm>
            <a:off x="1193800" y="2048933"/>
            <a:ext cx="4571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Consumption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emissions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-&gt;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COVID </a:t>
            </a:r>
            <a:r>
              <a:rPr lang="de-DE" dirty="0" err="1" smtClean="0"/>
              <a:t>emissions</a:t>
            </a:r>
            <a:r>
              <a:rPr lang="de-DE" dirty="0" smtClean="0"/>
              <a:t> </a:t>
            </a:r>
            <a:r>
              <a:rPr lang="de-DE" dirty="0" err="1" smtClean="0"/>
              <a:t>decline</a:t>
            </a:r>
            <a:r>
              <a:rPr lang="de-DE" dirty="0" smtClean="0"/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consensus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inclusion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24792" t="31358" r="50709" b="15671"/>
          <a:stretch/>
        </p:blipFill>
        <p:spPr>
          <a:xfrm>
            <a:off x="5905500" y="1027906"/>
            <a:ext cx="4480560" cy="54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600" dirty="0" smtClean="0"/>
              <a:t>New </a:t>
            </a:r>
            <a:r>
              <a:rPr lang="de-DE" sz="3600" dirty="0" err="1" smtClean="0"/>
              <a:t>figures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propose</a:t>
            </a:r>
            <a:endParaRPr lang="en-GB" sz="3600" dirty="0"/>
          </a:p>
        </p:txBody>
      </p:sp>
      <p:pic>
        <p:nvPicPr>
          <p:cNvPr id="4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35" y="704131"/>
            <a:ext cx="3576825" cy="26791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080422" y="282866"/>
            <a:ext cx="40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Benchmarking </a:t>
            </a:r>
            <a:r>
              <a:rPr lang="de-DE" dirty="0" err="1" smtClean="0"/>
              <a:t>historical</a:t>
            </a:r>
            <a:r>
              <a:rPr lang="de-DE" dirty="0" smtClean="0"/>
              <a:t>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4860"/>
            <a:ext cx="5018932" cy="225851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414361" y="3991205"/>
            <a:ext cx="278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 smtClean="0"/>
              <a:t>emitting</a:t>
            </a:r>
            <a:r>
              <a:rPr lang="de-DE" dirty="0" smtClean="0"/>
              <a:t> </a:t>
            </a:r>
            <a:r>
              <a:rPr lang="de-DE" dirty="0" err="1" smtClean="0"/>
              <a:t>subsectors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2" y="2555378"/>
            <a:ext cx="3366478" cy="336647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58645" y="2035895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CO2 </a:t>
            </a:r>
            <a:r>
              <a:rPr lang="de-DE" dirty="0" err="1" smtClean="0"/>
              <a:t>emissions</a:t>
            </a:r>
            <a:r>
              <a:rPr lang="de-DE" dirty="0" smtClean="0"/>
              <a:t> </a:t>
            </a: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SDGs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1367481" y="1046205"/>
            <a:ext cx="308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</a:t>
            </a:r>
            <a:r>
              <a:rPr lang="de-DE" sz="1600" dirty="0"/>
              <a:t> </a:t>
            </a:r>
            <a:r>
              <a:rPr lang="de-DE" sz="1600" dirty="0" smtClean="0"/>
              <a:t>&amp; 4.1 (Jan </a:t>
            </a:r>
            <a:r>
              <a:rPr lang="de-DE" sz="1600" dirty="0" err="1" smtClean="0"/>
              <a:t>and</a:t>
            </a:r>
            <a:r>
              <a:rPr lang="de-DE" sz="1600" dirty="0"/>
              <a:t> </a:t>
            </a:r>
            <a:r>
              <a:rPr lang="de-DE" sz="1600" dirty="0" smtClean="0"/>
              <a:t>Will)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023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Technical Summary figures (current)</vt:lpstr>
      <vt:lpstr>Technical Summary figures (current)</vt:lpstr>
      <vt:lpstr>New figures to propose</vt:lpstr>
      <vt:lpstr>New figures to propose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figures (current #1)</dc:title>
  <dc:creator>William Lamb</dc:creator>
  <cp:lastModifiedBy>William Lamb</cp:lastModifiedBy>
  <cp:revision>19</cp:revision>
  <dcterms:created xsi:type="dcterms:W3CDTF">2020-09-15T15:38:44Z</dcterms:created>
  <dcterms:modified xsi:type="dcterms:W3CDTF">2020-09-16T11:32:41Z</dcterms:modified>
</cp:coreProperties>
</file>