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E3F8-842F-46A7-BBB1-A4DF7DC5F4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BE1F-9144-4971-9F87-4C9EF11B3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75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E3F8-842F-46A7-BBB1-A4DF7DC5F4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BE1F-9144-4971-9F87-4C9EF11B3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39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E3F8-842F-46A7-BBB1-A4DF7DC5F4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BE1F-9144-4971-9F87-4C9EF11B3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54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E3F8-842F-46A7-BBB1-A4DF7DC5F4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BE1F-9144-4971-9F87-4C9EF11B3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07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E3F8-842F-46A7-BBB1-A4DF7DC5F4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BE1F-9144-4971-9F87-4C9EF11B3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81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E3F8-842F-46A7-BBB1-A4DF7DC5F4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BE1F-9144-4971-9F87-4C9EF11B3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9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E3F8-842F-46A7-BBB1-A4DF7DC5F4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BE1F-9144-4971-9F87-4C9EF11B3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6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E3F8-842F-46A7-BBB1-A4DF7DC5F4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BE1F-9144-4971-9F87-4C9EF11B3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57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E3F8-842F-46A7-BBB1-A4DF7DC5F4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BE1F-9144-4971-9F87-4C9EF11B3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53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E3F8-842F-46A7-BBB1-A4DF7DC5F4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BE1F-9144-4971-9F87-4C9EF11B3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49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E3F8-842F-46A7-BBB1-A4DF7DC5F4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BE1F-9144-4971-9F87-4C9EF11B3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77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0E3F8-842F-46A7-BBB1-A4DF7DC5F4B5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FBE1F-9144-4971-9F87-4C9EF11B3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11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63304" y="380999"/>
            <a:ext cx="2705102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Climate mitigation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303564" y="412104"/>
            <a:ext cx="2705102" cy="807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Welfare policies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766708" y="5692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+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206968" y="58481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+</a:t>
            </a:r>
            <a:endParaRPr lang="en-GB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7743823" y="412104"/>
            <a:ext cx="2705102" cy="807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Political economy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863304" y="1638299"/>
            <a:ext cx="2705102" cy="4333875"/>
          </a:xfrm>
          <a:prstGeom prst="roundRect">
            <a:avLst>
              <a:gd name="adj" fmla="val 610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 smtClean="0">
                <a:solidFill>
                  <a:sysClr val="windowText" lastClr="000000"/>
                </a:solidFill>
              </a:rPr>
              <a:t>Generic: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ysClr val="windowText" lastClr="000000"/>
                </a:solidFill>
              </a:rPr>
              <a:t>GHG mitigation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ysClr val="windowText" lastClr="000000"/>
                </a:solidFill>
              </a:rPr>
              <a:t>Energy mitigation</a:t>
            </a:r>
          </a:p>
          <a:p>
            <a:pPr marL="285750" indent="-285750">
              <a:buFontTx/>
              <a:buChar char="-"/>
            </a:pPr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Sector specific: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ysClr val="windowText" lastClr="000000"/>
                </a:solidFill>
              </a:rPr>
              <a:t>Transport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ysClr val="windowText" lastClr="000000"/>
                </a:solidFill>
              </a:rPr>
              <a:t>Housing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ysClr val="windowText" lastClr="000000"/>
                </a:solidFill>
              </a:rPr>
              <a:t>Electricity</a:t>
            </a: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-------------</a:t>
            </a:r>
          </a:p>
          <a:p>
            <a:r>
              <a:rPr lang="en-GB" sz="1400" b="1" dirty="0" smtClean="0">
                <a:solidFill>
                  <a:sysClr val="windowText" lastClr="000000"/>
                </a:solidFill>
              </a:rPr>
              <a:t>Excludes</a:t>
            </a:r>
            <a:r>
              <a:rPr lang="en-GB" sz="1400" dirty="0" smtClean="0">
                <a:solidFill>
                  <a:sysClr val="windowText" lastClr="000000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ysClr val="windowText" lastClr="000000"/>
                </a:solidFill>
              </a:rPr>
              <a:t>Land use, bioenergy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ysClr val="windowText" lastClr="000000"/>
                </a:solidFill>
              </a:rPr>
              <a:t>Water, food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ysClr val="windowText" lastClr="000000"/>
                </a:solidFill>
              </a:rPr>
              <a:t>Adaptation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03564" y="1638300"/>
            <a:ext cx="2705102" cy="4333875"/>
          </a:xfrm>
          <a:prstGeom prst="roundRect">
            <a:avLst>
              <a:gd name="adj" fmla="val 610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 smtClean="0">
                <a:solidFill>
                  <a:sysClr val="windowText" lastClr="000000"/>
                </a:solidFill>
              </a:rPr>
              <a:t>Generic welfare: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ysClr val="windowText" lastClr="000000"/>
                </a:solidFill>
              </a:rPr>
              <a:t>Welfare, well-being, human need, social policy</a:t>
            </a: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Design of mitigation policies: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ysClr val="windowText" lastClr="000000"/>
                </a:solidFill>
              </a:rPr>
              <a:t>Recycling, rebates, earmarking</a:t>
            </a:r>
          </a:p>
          <a:p>
            <a:pPr marL="285750" indent="-285750">
              <a:buFontTx/>
              <a:buChar char="-"/>
            </a:pPr>
            <a:endParaRPr lang="en-GB" sz="1400" dirty="0" smtClean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Known social policies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ysClr val="windowText" lastClr="000000"/>
                </a:solidFill>
              </a:rPr>
              <a:t>Green new deal, basic income, work time, transfers, redistribution</a:t>
            </a:r>
          </a:p>
          <a:p>
            <a:pPr marL="285750" indent="-285750">
              <a:buFontTx/>
              <a:buChar char="-"/>
            </a:pPr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--------------</a:t>
            </a:r>
          </a:p>
          <a:p>
            <a:r>
              <a:rPr lang="en-GB" sz="1400" b="1" dirty="0" smtClean="0">
                <a:solidFill>
                  <a:sysClr val="windowText" lastClr="000000"/>
                </a:solidFill>
              </a:rPr>
              <a:t>Excludes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ysClr val="windowText" lastClr="000000"/>
                </a:solidFill>
              </a:rPr>
              <a:t>Health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ysClr val="windowText" lastClr="000000"/>
                </a:solidFill>
              </a:rPr>
              <a:t>Social cost of carbon</a:t>
            </a:r>
          </a:p>
          <a:p>
            <a:pPr marL="285750" indent="-285750">
              <a:buFontTx/>
              <a:buChar char="-"/>
            </a:pPr>
            <a:endParaRPr lang="en-GB" sz="1400" dirty="0" smtClean="0">
              <a:solidFill>
                <a:sysClr val="windowText" lastClr="000000"/>
              </a:solidFill>
            </a:endParaRP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endParaRPr lang="en-GB" sz="14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743823" y="1638300"/>
            <a:ext cx="2705102" cy="4333875"/>
          </a:xfrm>
          <a:prstGeom prst="roundRect">
            <a:avLst>
              <a:gd name="adj" fmla="val 504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 smtClean="0">
                <a:solidFill>
                  <a:sysClr val="windowText" lastClr="000000"/>
                </a:solidFill>
              </a:rPr>
              <a:t>Generic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ysClr val="windowText" lastClr="000000"/>
                </a:solidFill>
              </a:rPr>
              <a:t>“politic*”</a:t>
            </a:r>
          </a:p>
          <a:p>
            <a:pPr marL="285750" indent="-285750">
              <a:buFontTx/>
              <a:buChar char="-"/>
            </a:pPr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Interests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ysClr val="windowText" lastClr="000000"/>
                </a:solidFill>
              </a:rPr>
              <a:t>interests, coalitions, unions, etc.</a:t>
            </a:r>
          </a:p>
          <a:p>
            <a:pPr marL="285750" indent="-285750">
              <a:buFontTx/>
              <a:buChar char="-"/>
            </a:pPr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Institutions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ysClr val="windowText" lastClr="000000"/>
                </a:solidFill>
              </a:rPr>
              <a:t>institutions, governance</a:t>
            </a:r>
          </a:p>
          <a:p>
            <a:pPr marL="285750" indent="-285750">
              <a:buFontTx/>
              <a:buChar char="-"/>
            </a:pPr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Ideas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ysClr val="windowText" lastClr="000000"/>
                </a:solidFill>
              </a:rPr>
              <a:t>discourses, norms, acceptance, ideology</a:t>
            </a:r>
          </a:p>
          <a:p>
            <a:pPr marL="285750" indent="-285750">
              <a:buFontTx/>
              <a:buChar char="-"/>
            </a:pPr>
            <a:endParaRPr lang="en-GB" sz="1400" dirty="0">
              <a:solidFill>
                <a:sysClr val="windowText" lastClr="000000"/>
              </a:solidFill>
            </a:endParaRPr>
          </a:p>
          <a:p>
            <a:endParaRPr lang="en-GB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9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Lamb</dc:creator>
  <cp:lastModifiedBy>William Lamb</cp:lastModifiedBy>
  <cp:revision>5</cp:revision>
  <dcterms:created xsi:type="dcterms:W3CDTF">2018-12-10T14:57:44Z</dcterms:created>
  <dcterms:modified xsi:type="dcterms:W3CDTF">2018-12-10T15:44:23Z</dcterms:modified>
</cp:coreProperties>
</file>