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6" r:id="rId3"/>
    <p:sldId id="267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8DB1-7B73-4EB5-A40E-78C7A2B10AF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48E3-5253-412A-BF3B-F50BD1A478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0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8DB1-7B73-4EB5-A40E-78C7A2B10AF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48E3-5253-412A-BF3B-F50BD1A478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5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8DB1-7B73-4EB5-A40E-78C7A2B10AF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48E3-5253-412A-BF3B-F50BD1A478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8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8DB1-7B73-4EB5-A40E-78C7A2B10AF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48E3-5253-412A-BF3B-F50BD1A478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8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8DB1-7B73-4EB5-A40E-78C7A2B10AF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48E3-5253-412A-BF3B-F50BD1A478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1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8DB1-7B73-4EB5-A40E-78C7A2B10AF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48E3-5253-412A-BF3B-F50BD1A478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8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8DB1-7B73-4EB5-A40E-78C7A2B10AF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48E3-5253-412A-BF3B-F50BD1A478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3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8DB1-7B73-4EB5-A40E-78C7A2B10AF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48E3-5253-412A-BF3B-F50BD1A478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0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8DB1-7B73-4EB5-A40E-78C7A2B10AF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48E3-5253-412A-BF3B-F50BD1A478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5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8DB1-7B73-4EB5-A40E-78C7A2B10AF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48E3-5253-412A-BF3B-F50BD1A478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9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8DB1-7B73-4EB5-A40E-78C7A2B10AF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48E3-5253-412A-BF3B-F50BD1A478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1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48DB1-7B73-4EB5-A40E-78C7A2B10AF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48E3-5253-412A-BF3B-F50BD1A478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4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CDR and SRM graphics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Please look at the first 3 slides on SRM. Write any thoughts or feedback directly in the slides.</a:t>
            </a:r>
          </a:p>
          <a:p>
            <a:r>
              <a:rPr lang="en-US" dirty="0" smtClean="0"/>
              <a:t>The existing CDR graphics are provided for reference. At some later point we might expand the deck to:</a:t>
            </a:r>
          </a:p>
          <a:p>
            <a:pPr lvl="1"/>
            <a:r>
              <a:rPr lang="en-US" dirty="0" smtClean="0"/>
              <a:t>Harvested wood products</a:t>
            </a:r>
          </a:p>
          <a:p>
            <a:pPr lvl="1"/>
            <a:r>
              <a:rPr lang="en-GB" dirty="0" smtClean="0"/>
              <a:t>Ecosystem/peatland restoration</a:t>
            </a:r>
            <a:endParaRPr lang="en-US" dirty="0" smtClean="0"/>
          </a:p>
          <a:p>
            <a:pPr lvl="1"/>
            <a:r>
              <a:rPr lang="en-US" dirty="0" smtClean="0"/>
              <a:t>A better one for ocean fertilization that doesn’t look like blue carbon</a:t>
            </a:r>
          </a:p>
          <a:p>
            <a:pPr lvl="1"/>
            <a:r>
              <a:rPr lang="en-GB" dirty="0" smtClean="0"/>
              <a:t>SRM - Cirrus cloud thinning</a:t>
            </a:r>
          </a:p>
          <a:p>
            <a:pPr lvl="1"/>
            <a:r>
              <a:rPr lang="en-GB" dirty="0" smtClean="0"/>
              <a:t>SRM - Ice protection</a:t>
            </a:r>
          </a:p>
          <a:p>
            <a:pPr lvl="1"/>
            <a:r>
              <a:rPr lang="en-GB" dirty="0" smtClean="0"/>
              <a:t>SRM - Surface based albedo modification</a:t>
            </a:r>
          </a:p>
          <a:p>
            <a:r>
              <a:rPr lang="en-GB" dirty="0" smtClean="0"/>
              <a:t>Any others that might be useful? Let me know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4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Ocean </a:t>
            </a:r>
            <a:r>
              <a:rPr lang="en-US" dirty="0" err="1" smtClean="0"/>
              <a:t>alkalinisation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678" y="3208726"/>
            <a:ext cx="1568643" cy="1585136"/>
          </a:xfrm>
        </p:spPr>
      </p:pic>
    </p:spTree>
    <p:extLst>
      <p:ext uri="{BB962C8B-B14F-4D97-AF65-F5344CB8AC3E}">
        <p14:creationId xmlns:p14="http://schemas.microsoft.com/office/powerpoint/2010/main" val="294177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Ocean </a:t>
            </a:r>
            <a:r>
              <a:rPr lang="en-US" dirty="0" err="1" smtClean="0"/>
              <a:t>fertilisation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087" y="3234381"/>
            <a:ext cx="1533825" cy="1533825"/>
          </a:xfrm>
        </p:spPr>
      </p:pic>
    </p:spTree>
    <p:extLst>
      <p:ext uri="{BB962C8B-B14F-4D97-AF65-F5344CB8AC3E}">
        <p14:creationId xmlns:p14="http://schemas.microsoft.com/office/powerpoint/2010/main" val="281875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carbon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087" y="3234381"/>
            <a:ext cx="1533825" cy="1533825"/>
          </a:xfrm>
        </p:spPr>
      </p:pic>
    </p:spTree>
    <p:extLst>
      <p:ext uri="{BB962C8B-B14F-4D97-AF65-F5344CB8AC3E}">
        <p14:creationId xmlns:p14="http://schemas.microsoft.com/office/powerpoint/2010/main" val="198696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Soil carbon sequestration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087" y="3237130"/>
            <a:ext cx="1533825" cy="1528328"/>
          </a:xfrm>
        </p:spPr>
      </p:pic>
    </p:spTree>
    <p:extLst>
      <p:ext uri="{BB962C8B-B14F-4D97-AF65-F5344CB8AC3E}">
        <p14:creationId xmlns:p14="http://schemas.microsoft.com/office/powerpoint/2010/main" val="45448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SRM- Stratospheric aerosol injection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8475" cy="4351338"/>
          </a:xfrm>
        </p:spPr>
        <p:txBody>
          <a:bodyPr/>
          <a:lstStyle/>
          <a:p>
            <a:r>
              <a:rPr lang="en-US" dirty="0" smtClean="0"/>
              <a:t>Remove or soften blur at bottom of figure (hurts my eyes)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39" y="1825625"/>
            <a:ext cx="1533825" cy="15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7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SRM – Marine cloud brightening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smtClean="0"/>
              <a:t>futuristic ship</a:t>
            </a:r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260" y="2083246"/>
            <a:ext cx="1533825" cy="15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6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SRM – Space mirrors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Looks good!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087" y="2662087"/>
            <a:ext cx="1533825" cy="15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Afforestation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137" y="1950866"/>
            <a:ext cx="1533825" cy="1533825"/>
          </a:xfrm>
        </p:spPr>
      </p:pic>
    </p:spTree>
    <p:extLst>
      <p:ext uri="{BB962C8B-B14F-4D97-AF65-F5344CB8AC3E}">
        <p14:creationId xmlns:p14="http://schemas.microsoft.com/office/powerpoint/2010/main" val="406338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BECCS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087" y="3234381"/>
            <a:ext cx="1533825" cy="1533825"/>
          </a:xfrm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8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Biochar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175" y="1791474"/>
            <a:ext cx="1533825" cy="1533825"/>
          </a:xfrm>
        </p:spPr>
      </p:pic>
    </p:spTree>
    <p:extLst>
      <p:ext uri="{BB962C8B-B14F-4D97-AF65-F5344CB8AC3E}">
        <p14:creationId xmlns:p14="http://schemas.microsoft.com/office/powerpoint/2010/main" val="291553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DACCS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087" y="3237130"/>
            <a:ext cx="1533825" cy="1528328"/>
          </a:xfrm>
        </p:spPr>
      </p:pic>
    </p:spTree>
    <p:extLst>
      <p:ext uri="{BB962C8B-B14F-4D97-AF65-F5344CB8AC3E}">
        <p14:creationId xmlns:p14="http://schemas.microsoft.com/office/powerpoint/2010/main" val="214761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weathering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087" y="3234381"/>
            <a:ext cx="1533825" cy="1533825"/>
          </a:xfrm>
        </p:spPr>
      </p:pic>
    </p:spTree>
    <p:extLst>
      <p:ext uri="{BB962C8B-B14F-4D97-AF65-F5344CB8AC3E}">
        <p14:creationId xmlns:p14="http://schemas.microsoft.com/office/powerpoint/2010/main" val="405447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Breitbild</PresentationFormat>
  <Paragraphs>25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CDR and SRM graphics</vt:lpstr>
      <vt:lpstr>SRM- Stratospheric aerosol injection</vt:lpstr>
      <vt:lpstr>SRM – Marine cloud brightening</vt:lpstr>
      <vt:lpstr>SRM – Space mirrors</vt:lpstr>
      <vt:lpstr>Afforestation</vt:lpstr>
      <vt:lpstr>BECCS</vt:lpstr>
      <vt:lpstr>Biochar</vt:lpstr>
      <vt:lpstr>DACCS</vt:lpstr>
      <vt:lpstr>Enhanced weathering</vt:lpstr>
      <vt:lpstr>Ocean alkalinisation</vt:lpstr>
      <vt:lpstr>Ocean fertilisation</vt:lpstr>
      <vt:lpstr>Blue carbon</vt:lpstr>
      <vt:lpstr>Soil carbon sequestration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William Lamb</dc:creator>
  <cp:lastModifiedBy>William Lamb</cp:lastModifiedBy>
  <cp:revision>4</cp:revision>
  <dcterms:created xsi:type="dcterms:W3CDTF">2022-08-04T13:34:58Z</dcterms:created>
  <dcterms:modified xsi:type="dcterms:W3CDTF">2022-08-04T14:06:45Z</dcterms:modified>
</cp:coreProperties>
</file>