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8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7D7BC-CB17-4118-9D65-AEB17A5882C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FF72-E204-4F9D-8D18-527CED053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68" y="2662087"/>
            <a:ext cx="1533825" cy="1533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76" y="2224528"/>
            <a:ext cx="1533825" cy="15338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91" y="2128011"/>
            <a:ext cx="1533825" cy="15338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40" y="4284676"/>
            <a:ext cx="1533825" cy="15283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93" y="3970770"/>
            <a:ext cx="1533825" cy="15338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06" y="1457099"/>
            <a:ext cx="1533825" cy="15356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87" y="664531"/>
            <a:ext cx="1568643" cy="158513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70" y="480949"/>
            <a:ext cx="1533825" cy="15338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15" y="743757"/>
            <a:ext cx="1533825" cy="152832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25" y="4608333"/>
            <a:ext cx="1533825" cy="15338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44" y="3517764"/>
            <a:ext cx="1586969" cy="15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William Lamb</dc:creator>
  <cp:lastModifiedBy>William Lamb</cp:lastModifiedBy>
  <cp:revision>1</cp:revision>
  <dcterms:created xsi:type="dcterms:W3CDTF">2022-07-25T07:15:19Z</dcterms:created>
  <dcterms:modified xsi:type="dcterms:W3CDTF">2022-07-25T07:15:30Z</dcterms:modified>
</cp:coreProperties>
</file>