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0" r:id="rId6"/>
    <p:sldId id="269" r:id="rId7"/>
    <p:sldId id="268" r:id="rId8"/>
    <p:sldId id="27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98479-F065-463B-984B-3D9C7654EC2F}" v="15" dt="2019-04-15T02:09:14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53" autoAdjust="0"/>
  </p:normalViewPr>
  <p:slideViewPr>
    <p:cSldViewPr snapToGrid="0">
      <p:cViewPr varScale="1">
        <p:scale>
          <a:sx n="69" d="100"/>
          <a:sy n="69" d="100"/>
        </p:scale>
        <p:origin x="101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, Alena Nicole" userId="f7c60640-2c9a-4ab9-bea1-5fe7111b8bef" providerId="ADAL" clId="{87098479-F065-463B-984B-3D9C7654EC2F}"/>
    <pc:docChg chg="undo custSel addSld delSld modSld sldOrd">
      <pc:chgData name="Brand, Alena Nicole" userId="f7c60640-2c9a-4ab9-bea1-5fe7111b8bef" providerId="ADAL" clId="{87098479-F065-463B-984B-3D9C7654EC2F}" dt="2019-04-15T02:10:42.810" v="1007" actId="20577"/>
      <pc:docMkLst>
        <pc:docMk/>
      </pc:docMkLst>
      <pc:sldChg chg="modSp modNotesTx">
        <pc:chgData name="Brand, Alena Nicole" userId="f7c60640-2c9a-4ab9-bea1-5fe7111b8bef" providerId="ADAL" clId="{87098479-F065-463B-984B-3D9C7654EC2F}" dt="2019-04-12T02:02:44.400" v="927" actId="403"/>
        <pc:sldMkLst>
          <pc:docMk/>
          <pc:sldMk cId="387296237" sldId="257"/>
        </pc:sldMkLst>
        <pc:spChg chg="mod">
          <ac:chgData name="Brand, Alena Nicole" userId="f7c60640-2c9a-4ab9-bea1-5fe7111b8bef" providerId="ADAL" clId="{87098479-F065-463B-984B-3D9C7654EC2F}" dt="2019-04-12T02:02:44.400" v="927" actId="403"/>
          <ac:spMkLst>
            <pc:docMk/>
            <pc:sldMk cId="387296237" sldId="257"/>
            <ac:spMk id="3" creationId="{2C71E6D5-DC29-4C33-B468-C5A5BDEC7843}"/>
          </ac:spMkLst>
        </pc:spChg>
      </pc:sldChg>
      <pc:sldChg chg="modNotesTx">
        <pc:chgData name="Brand, Alena Nicole" userId="f7c60640-2c9a-4ab9-bea1-5fe7111b8bef" providerId="ADAL" clId="{87098479-F065-463B-984B-3D9C7654EC2F}" dt="2019-04-12T02:02:20.690" v="926" actId="20577"/>
        <pc:sldMkLst>
          <pc:docMk/>
          <pc:sldMk cId="192106649" sldId="258"/>
        </pc:sldMkLst>
      </pc:sldChg>
      <pc:sldChg chg="delSp modSp modNotesTx">
        <pc:chgData name="Brand, Alena Nicole" userId="f7c60640-2c9a-4ab9-bea1-5fe7111b8bef" providerId="ADAL" clId="{87098479-F065-463B-984B-3D9C7654EC2F}" dt="2019-04-14T23:51:49.009" v="948" actId="313"/>
        <pc:sldMkLst>
          <pc:docMk/>
          <pc:sldMk cId="199101062" sldId="259"/>
        </pc:sldMkLst>
        <pc:spChg chg="mod">
          <ac:chgData name="Brand, Alena Nicole" userId="f7c60640-2c9a-4ab9-bea1-5fe7111b8bef" providerId="ADAL" clId="{87098479-F065-463B-984B-3D9C7654EC2F}" dt="2019-04-14T23:51:49.009" v="948" actId="313"/>
          <ac:spMkLst>
            <pc:docMk/>
            <pc:sldMk cId="199101062" sldId="259"/>
            <ac:spMk id="2" creationId="{238C4AD2-F2F7-4D6A-A5E1-47C57E8627CE}"/>
          </ac:spMkLst>
        </pc:spChg>
        <pc:picChg chg="mod">
          <ac:chgData name="Brand, Alena Nicole" userId="f7c60640-2c9a-4ab9-bea1-5fe7111b8bef" providerId="ADAL" clId="{87098479-F065-463B-984B-3D9C7654EC2F}" dt="2019-04-12T01:51:50.500" v="308" actId="1076"/>
          <ac:picMkLst>
            <pc:docMk/>
            <pc:sldMk cId="199101062" sldId="259"/>
            <ac:picMk id="7" creationId="{8D85FAE8-D728-4C4A-B5F4-CB0075D855E2}"/>
          </ac:picMkLst>
        </pc:picChg>
        <pc:picChg chg="mod">
          <ac:chgData name="Brand, Alena Nicole" userId="f7c60640-2c9a-4ab9-bea1-5fe7111b8bef" providerId="ADAL" clId="{87098479-F065-463B-984B-3D9C7654EC2F}" dt="2019-04-12T01:51:52.977" v="309" actId="1076"/>
          <ac:picMkLst>
            <pc:docMk/>
            <pc:sldMk cId="199101062" sldId="259"/>
            <ac:picMk id="12" creationId="{A39DB5F7-8671-4BB8-90B9-3483E76BEDCE}"/>
          </ac:picMkLst>
        </pc:picChg>
        <pc:cxnChg chg="del">
          <ac:chgData name="Brand, Alena Nicole" userId="f7c60640-2c9a-4ab9-bea1-5fe7111b8bef" providerId="ADAL" clId="{87098479-F065-463B-984B-3D9C7654EC2F}" dt="2019-04-12T01:46:57.180" v="78" actId="478"/>
          <ac:cxnSpMkLst>
            <pc:docMk/>
            <pc:sldMk cId="199101062" sldId="259"/>
            <ac:cxnSpMk id="5" creationId="{BBC34024-D390-4DE3-9A05-A261560C80FC}"/>
          </ac:cxnSpMkLst>
        </pc:cxnChg>
        <pc:cxnChg chg="del">
          <ac:chgData name="Brand, Alena Nicole" userId="f7c60640-2c9a-4ab9-bea1-5fe7111b8bef" providerId="ADAL" clId="{87098479-F065-463B-984B-3D9C7654EC2F}" dt="2019-04-12T01:47:01.139" v="79" actId="478"/>
          <ac:cxnSpMkLst>
            <pc:docMk/>
            <pc:sldMk cId="199101062" sldId="259"/>
            <ac:cxnSpMk id="13" creationId="{47956B26-D9E9-426C-882D-C2924C574116}"/>
          </ac:cxnSpMkLst>
        </pc:cxnChg>
      </pc:sldChg>
      <pc:sldChg chg="modSp modNotesTx">
        <pc:chgData name="Brand, Alena Nicole" userId="f7c60640-2c9a-4ab9-bea1-5fe7111b8bef" providerId="ADAL" clId="{87098479-F065-463B-984B-3D9C7654EC2F}" dt="2019-04-12T02:04:59.721" v="934" actId="403"/>
        <pc:sldMkLst>
          <pc:docMk/>
          <pc:sldMk cId="1932245758" sldId="266"/>
        </pc:sldMkLst>
        <pc:spChg chg="mod">
          <ac:chgData name="Brand, Alena Nicole" userId="f7c60640-2c9a-4ab9-bea1-5fe7111b8bef" providerId="ADAL" clId="{87098479-F065-463B-984B-3D9C7654EC2F}" dt="2019-04-12T02:04:59.721" v="934" actId="403"/>
          <ac:spMkLst>
            <pc:docMk/>
            <pc:sldMk cId="1932245758" sldId="266"/>
            <ac:spMk id="3" creationId="{ED901E86-A904-4278-BACB-714F2109A8D2}"/>
          </ac:spMkLst>
        </pc:spChg>
      </pc:sldChg>
      <pc:sldChg chg="addSp delSp modSp add ord">
        <pc:chgData name="Brand, Alena Nicole" userId="f7c60640-2c9a-4ab9-bea1-5fe7111b8bef" providerId="ADAL" clId="{87098479-F065-463B-984B-3D9C7654EC2F}" dt="2019-04-15T02:09:10.055" v="949"/>
        <pc:sldMkLst>
          <pc:docMk/>
          <pc:sldMk cId="451061289" sldId="268"/>
        </pc:sldMkLst>
        <pc:spChg chg="mod">
          <ac:chgData name="Brand, Alena Nicole" userId="f7c60640-2c9a-4ab9-bea1-5fe7111b8bef" providerId="ADAL" clId="{87098479-F065-463B-984B-3D9C7654EC2F}" dt="2019-04-12T01:57:28.977" v="585" actId="20577"/>
          <ac:spMkLst>
            <pc:docMk/>
            <pc:sldMk cId="451061289" sldId="268"/>
            <ac:spMk id="2" creationId="{9D4D6008-4320-413E-B7D1-BF4EEEA6FCEC}"/>
          </ac:spMkLst>
        </pc:spChg>
        <pc:spChg chg="del">
          <ac:chgData name="Brand, Alena Nicole" userId="f7c60640-2c9a-4ab9-bea1-5fe7111b8bef" providerId="ADAL" clId="{87098479-F065-463B-984B-3D9C7654EC2F}" dt="2019-04-12T01:46:39.010" v="76"/>
          <ac:spMkLst>
            <pc:docMk/>
            <pc:sldMk cId="451061289" sldId="268"/>
            <ac:spMk id="3" creationId="{3DA21678-9B1A-49B0-A6BB-562838F6E461}"/>
          </ac:spMkLst>
        </pc:spChg>
        <pc:spChg chg="add mod">
          <ac:chgData name="Brand, Alena Nicole" userId="f7c60640-2c9a-4ab9-bea1-5fe7111b8bef" providerId="ADAL" clId="{87098479-F065-463B-984B-3D9C7654EC2F}" dt="2019-04-14T23:49:58.989" v="940" actId="1076"/>
          <ac:spMkLst>
            <pc:docMk/>
            <pc:sldMk cId="451061289" sldId="268"/>
            <ac:spMk id="3" creationId="{DCD537F4-9D6E-471A-8AA3-A33FB9760C3B}"/>
          </ac:spMkLst>
        </pc:spChg>
        <pc:spChg chg="del">
          <ac:chgData name="Brand, Alena Nicole" userId="f7c60640-2c9a-4ab9-bea1-5fe7111b8bef" providerId="ADAL" clId="{87098479-F065-463B-984B-3D9C7654EC2F}" dt="2019-04-12T01:47:24.755" v="81"/>
          <ac:spMkLst>
            <pc:docMk/>
            <pc:sldMk cId="451061289" sldId="268"/>
            <ac:spMk id="4" creationId="{99763E82-3329-4FCB-8627-C5CB5B8C27EA}"/>
          </ac:spMkLst>
        </pc:spChg>
        <pc:picChg chg="add mod">
          <ac:chgData name="Brand, Alena Nicole" userId="f7c60640-2c9a-4ab9-bea1-5fe7111b8bef" providerId="ADAL" clId="{87098479-F065-463B-984B-3D9C7654EC2F}" dt="2019-04-12T01:46:39.010" v="76"/>
          <ac:picMkLst>
            <pc:docMk/>
            <pc:sldMk cId="451061289" sldId="268"/>
            <ac:picMk id="5" creationId="{741FF375-B7DA-47E9-B4A8-D54232D162DD}"/>
          </ac:picMkLst>
        </pc:picChg>
        <pc:picChg chg="add mod">
          <ac:chgData name="Brand, Alena Nicole" userId="f7c60640-2c9a-4ab9-bea1-5fe7111b8bef" providerId="ADAL" clId="{87098479-F065-463B-984B-3D9C7654EC2F}" dt="2019-04-12T01:47:30.005" v="82" actId="14100"/>
          <ac:picMkLst>
            <pc:docMk/>
            <pc:sldMk cId="451061289" sldId="268"/>
            <ac:picMk id="6" creationId="{36F557C9-A111-4EF3-BF38-6EB6D996B29E}"/>
          </ac:picMkLst>
        </pc:picChg>
      </pc:sldChg>
      <pc:sldChg chg="addSp delSp modSp add ord">
        <pc:chgData name="Brand, Alena Nicole" userId="f7c60640-2c9a-4ab9-bea1-5fe7111b8bef" providerId="ADAL" clId="{87098479-F065-463B-984B-3D9C7654EC2F}" dt="2019-04-15T02:09:14.468" v="950"/>
        <pc:sldMkLst>
          <pc:docMk/>
          <pc:sldMk cId="181776649" sldId="269"/>
        </pc:sldMkLst>
        <pc:spChg chg="mod">
          <ac:chgData name="Brand, Alena Nicole" userId="f7c60640-2c9a-4ab9-bea1-5fe7111b8bef" providerId="ADAL" clId="{87098479-F065-463B-984B-3D9C7654EC2F}" dt="2019-04-12T01:48:35.529" v="119" actId="20577"/>
          <ac:spMkLst>
            <pc:docMk/>
            <pc:sldMk cId="181776649" sldId="269"/>
            <ac:spMk id="2" creationId="{9D4D6008-4320-413E-B7D1-BF4EEEA6FCEC}"/>
          </ac:spMkLst>
        </pc:spChg>
        <pc:spChg chg="add mod">
          <ac:chgData name="Brand, Alena Nicole" userId="f7c60640-2c9a-4ab9-bea1-5fe7111b8bef" providerId="ADAL" clId="{87098479-F065-463B-984B-3D9C7654EC2F}" dt="2019-04-14T23:48:06.421" v="938" actId="1076"/>
          <ac:spMkLst>
            <pc:docMk/>
            <pc:sldMk cId="181776649" sldId="269"/>
            <ac:spMk id="4" creationId="{801D6D42-70DE-42F4-A81F-85A58ED26736}"/>
          </ac:spMkLst>
        </pc:spChg>
        <pc:spChg chg="del">
          <ac:chgData name="Brand, Alena Nicole" userId="f7c60640-2c9a-4ab9-bea1-5fe7111b8bef" providerId="ADAL" clId="{87098479-F065-463B-984B-3D9C7654EC2F}" dt="2019-04-12T01:48:06.638" v="83"/>
          <ac:spMkLst>
            <pc:docMk/>
            <pc:sldMk cId="181776649" sldId="269"/>
            <ac:spMk id="4" creationId="{99763E82-3329-4FCB-8627-C5CB5B8C27EA}"/>
          </ac:spMkLst>
        </pc:spChg>
        <pc:picChg chg="add mod">
          <ac:chgData name="Brand, Alena Nicole" userId="f7c60640-2c9a-4ab9-bea1-5fe7111b8bef" providerId="ADAL" clId="{87098479-F065-463B-984B-3D9C7654EC2F}" dt="2019-04-12T01:48:06.638" v="83"/>
          <ac:picMkLst>
            <pc:docMk/>
            <pc:sldMk cId="181776649" sldId="269"/>
            <ac:picMk id="3" creationId="{62725281-2EDD-48D5-BE0B-35B3CC1F5778}"/>
          </ac:picMkLst>
        </pc:picChg>
        <pc:picChg chg="mod">
          <ac:chgData name="Brand, Alena Nicole" userId="f7c60640-2c9a-4ab9-bea1-5fe7111b8bef" providerId="ADAL" clId="{87098479-F065-463B-984B-3D9C7654EC2F}" dt="2019-04-14T23:47:55.999" v="937" actId="1076"/>
          <ac:picMkLst>
            <pc:docMk/>
            <pc:sldMk cId="181776649" sldId="269"/>
            <ac:picMk id="5" creationId="{741FF375-B7DA-47E9-B4A8-D54232D162DD}"/>
          </ac:picMkLst>
        </pc:picChg>
      </pc:sldChg>
      <pc:sldChg chg="modSp add">
        <pc:chgData name="Brand, Alena Nicole" userId="f7c60640-2c9a-4ab9-bea1-5fe7111b8bef" providerId="ADAL" clId="{87098479-F065-463B-984B-3D9C7654EC2F}" dt="2019-04-12T02:03:58.809" v="932" actId="404"/>
        <pc:sldMkLst>
          <pc:docMk/>
          <pc:sldMk cId="562272262" sldId="270"/>
        </pc:sldMkLst>
        <pc:spChg chg="mod">
          <ac:chgData name="Brand, Alena Nicole" userId="f7c60640-2c9a-4ab9-bea1-5fe7111b8bef" providerId="ADAL" clId="{87098479-F065-463B-984B-3D9C7654EC2F}" dt="2019-04-12T01:54:54.624" v="491" actId="313"/>
          <ac:spMkLst>
            <pc:docMk/>
            <pc:sldMk cId="562272262" sldId="270"/>
            <ac:spMk id="2" creationId="{A10B07C1-7DB7-49A3-814A-F3586D80A13A}"/>
          </ac:spMkLst>
        </pc:spChg>
        <pc:spChg chg="mod">
          <ac:chgData name="Brand, Alena Nicole" userId="f7c60640-2c9a-4ab9-bea1-5fe7111b8bef" providerId="ADAL" clId="{87098479-F065-463B-984B-3D9C7654EC2F}" dt="2019-04-12T02:03:58.809" v="932" actId="404"/>
          <ac:spMkLst>
            <pc:docMk/>
            <pc:sldMk cId="562272262" sldId="270"/>
            <ac:spMk id="3" creationId="{CACD9441-136D-4BBA-A83C-4074FA10B47B}"/>
          </ac:spMkLst>
        </pc:spChg>
      </pc:sldChg>
      <pc:sldChg chg="modSp add ord">
        <pc:chgData name="Brand, Alena Nicole" userId="f7c60640-2c9a-4ab9-bea1-5fe7111b8bef" providerId="ADAL" clId="{87098479-F065-463B-984B-3D9C7654EC2F}" dt="2019-04-15T02:10:42.810" v="1007" actId="20577"/>
        <pc:sldMkLst>
          <pc:docMk/>
          <pc:sldMk cId="3633482095" sldId="271"/>
        </pc:sldMkLst>
        <pc:spChg chg="mod">
          <ac:chgData name="Brand, Alena Nicole" userId="f7c60640-2c9a-4ab9-bea1-5fe7111b8bef" providerId="ADAL" clId="{87098479-F065-463B-984B-3D9C7654EC2F}" dt="2019-04-15T02:10:42.810" v="1007" actId="20577"/>
          <ac:spMkLst>
            <pc:docMk/>
            <pc:sldMk cId="3633482095" sldId="271"/>
            <ac:spMk id="3" creationId="{CACD9441-136D-4BBA-A83C-4074FA10B47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D2C4F-3C22-48B7-BB92-C0AAF9F2A5A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19E78F-C99C-49A4-85EB-207C30515C5B}">
      <dgm:prSet/>
      <dgm:spPr/>
      <dgm:t>
        <a:bodyPr/>
        <a:lstStyle/>
        <a:p>
          <a:r>
            <a:rPr lang="en-US"/>
            <a:t>Dynamic type checking</a:t>
          </a:r>
        </a:p>
      </dgm:t>
    </dgm:pt>
    <dgm:pt modelId="{AB87B723-665A-4E36-B2AE-057473218A81}" type="parTrans" cxnId="{9690E183-E111-4AEB-890A-337FE24345CF}">
      <dgm:prSet/>
      <dgm:spPr/>
      <dgm:t>
        <a:bodyPr/>
        <a:lstStyle/>
        <a:p>
          <a:endParaRPr lang="en-US"/>
        </a:p>
      </dgm:t>
    </dgm:pt>
    <dgm:pt modelId="{4DBF46F1-158C-4FFC-8C17-941A8B43701A}" type="sibTrans" cxnId="{9690E183-E111-4AEB-890A-337FE24345CF}">
      <dgm:prSet/>
      <dgm:spPr/>
      <dgm:t>
        <a:bodyPr/>
        <a:lstStyle/>
        <a:p>
          <a:endParaRPr lang="en-US"/>
        </a:p>
      </dgm:t>
    </dgm:pt>
    <dgm:pt modelId="{75057922-CE22-48D5-93D8-28E3AB72BB37}">
      <dgm:prSet/>
      <dgm:spPr/>
      <dgm:t>
        <a:bodyPr/>
        <a:lstStyle/>
        <a:p>
          <a:r>
            <a:rPr lang="en-US"/>
            <a:t>Easy to perform typecasting</a:t>
          </a:r>
        </a:p>
      </dgm:t>
    </dgm:pt>
    <dgm:pt modelId="{57D3A175-65FA-4ABC-8066-8DC49AE0A4CE}" type="parTrans" cxnId="{A5B6A626-9272-4DF6-A38A-5FEADD088D7A}">
      <dgm:prSet/>
      <dgm:spPr/>
      <dgm:t>
        <a:bodyPr/>
        <a:lstStyle/>
        <a:p>
          <a:endParaRPr lang="en-US"/>
        </a:p>
      </dgm:t>
    </dgm:pt>
    <dgm:pt modelId="{6185A75B-F5BB-429A-9CB3-66B95764BB56}" type="sibTrans" cxnId="{A5B6A626-9272-4DF6-A38A-5FEADD088D7A}">
      <dgm:prSet/>
      <dgm:spPr/>
      <dgm:t>
        <a:bodyPr/>
        <a:lstStyle/>
        <a:p>
          <a:endParaRPr lang="en-US"/>
        </a:p>
      </dgm:t>
    </dgm:pt>
    <dgm:pt modelId="{044D9A55-44CC-43BD-85AD-312CFC334B4E}">
      <dgm:prSet/>
      <dgm:spPr/>
      <dgm:t>
        <a:bodyPr/>
        <a:lstStyle/>
        <a:p>
          <a:r>
            <a:rPr lang="en-US"/>
            <a:t>Dictionary data type is equivalent to a hash table</a:t>
          </a:r>
        </a:p>
      </dgm:t>
    </dgm:pt>
    <dgm:pt modelId="{0E49C225-3D34-4227-A399-9039B5A6AE8B}" type="parTrans" cxnId="{C30B1E28-2DE7-40A3-8BF4-F4FD8B71507D}">
      <dgm:prSet/>
      <dgm:spPr/>
      <dgm:t>
        <a:bodyPr/>
        <a:lstStyle/>
        <a:p>
          <a:endParaRPr lang="en-US"/>
        </a:p>
      </dgm:t>
    </dgm:pt>
    <dgm:pt modelId="{61C80779-DC7B-473D-BA04-6AD82E969D72}" type="sibTrans" cxnId="{C30B1E28-2DE7-40A3-8BF4-F4FD8B71507D}">
      <dgm:prSet/>
      <dgm:spPr/>
      <dgm:t>
        <a:bodyPr/>
        <a:lstStyle/>
        <a:p>
          <a:endParaRPr lang="en-US"/>
        </a:p>
      </dgm:t>
    </dgm:pt>
    <dgm:pt modelId="{24E7DF66-E6A0-4DE4-966A-47267A2CA763}">
      <dgm:prSet/>
      <dgm:spPr/>
      <dgm:t>
        <a:bodyPr/>
        <a:lstStyle/>
        <a:p>
          <a:r>
            <a:rPr lang="en-US"/>
            <a:t>Ease of using sets and finding subsets</a:t>
          </a:r>
        </a:p>
      </dgm:t>
    </dgm:pt>
    <dgm:pt modelId="{D7F8DD9D-E236-4D47-8986-2910D225C369}" type="parTrans" cxnId="{1469BE72-1857-4CCE-9AE0-D798C0F90B53}">
      <dgm:prSet/>
      <dgm:spPr/>
      <dgm:t>
        <a:bodyPr/>
        <a:lstStyle/>
        <a:p>
          <a:endParaRPr lang="en-US"/>
        </a:p>
      </dgm:t>
    </dgm:pt>
    <dgm:pt modelId="{6589FE5E-2122-465F-B651-0583EF47D2B3}" type="sibTrans" cxnId="{1469BE72-1857-4CCE-9AE0-D798C0F90B53}">
      <dgm:prSet/>
      <dgm:spPr/>
      <dgm:t>
        <a:bodyPr/>
        <a:lstStyle/>
        <a:p>
          <a:endParaRPr lang="en-US"/>
        </a:p>
      </dgm:t>
    </dgm:pt>
    <dgm:pt modelId="{98D4066A-56E7-4CF5-9599-8992269C06C9}" type="pres">
      <dgm:prSet presAssocID="{DF4D2C4F-3C22-48B7-BB92-C0AAF9F2A5A4}" presName="linear" presStyleCnt="0">
        <dgm:presLayoutVars>
          <dgm:animLvl val="lvl"/>
          <dgm:resizeHandles val="exact"/>
        </dgm:presLayoutVars>
      </dgm:prSet>
      <dgm:spPr/>
    </dgm:pt>
    <dgm:pt modelId="{E32EDB9F-9CAA-422D-B6C2-2B05AB864E16}" type="pres">
      <dgm:prSet presAssocID="{FA19E78F-C99C-49A4-85EB-207C30515C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2C94D7-9969-4FF4-B4B9-ED2E33ECD566}" type="pres">
      <dgm:prSet presAssocID="{4DBF46F1-158C-4FFC-8C17-941A8B43701A}" presName="spacer" presStyleCnt="0"/>
      <dgm:spPr/>
    </dgm:pt>
    <dgm:pt modelId="{2051AB7D-0F93-4CA3-9751-CA3E3A6EC4B1}" type="pres">
      <dgm:prSet presAssocID="{75057922-CE22-48D5-93D8-28E3AB72BB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4DD984-4B0E-4E00-9394-89CD03513C3A}" type="pres">
      <dgm:prSet presAssocID="{6185A75B-F5BB-429A-9CB3-66B95764BB56}" presName="spacer" presStyleCnt="0"/>
      <dgm:spPr/>
    </dgm:pt>
    <dgm:pt modelId="{8FFB6781-AE38-4BF0-A4B7-0900C00BE93D}" type="pres">
      <dgm:prSet presAssocID="{044D9A55-44CC-43BD-85AD-312CFC334B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4C3B63-EBB3-478F-A050-655610199107}" type="pres">
      <dgm:prSet presAssocID="{61C80779-DC7B-473D-BA04-6AD82E969D72}" presName="spacer" presStyleCnt="0"/>
      <dgm:spPr/>
    </dgm:pt>
    <dgm:pt modelId="{4774BA47-751E-4F2C-B80C-27723C8AA5EF}" type="pres">
      <dgm:prSet presAssocID="{24E7DF66-E6A0-4DE4-966A-47267A2CA7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BC9006-0A9E-4E67-B0E2-4DE8837C0DB1}" type="presOf" srcId="{75057922-CE22-48D5-93D8-28E3AB72BB37}" destId="{2051AB7D-0F93-4CA3-9751-CA3E3A6EC4B1}" srcOrd="0" destOrd="0" presId="urn:microsoft.com/office/officeart/2005/8/layout/vList2"/>
    <dgm:cxn modelId="{B5CC0917-3BD1-4768-BCC8-34758C6B6060}" type="presOf" srcId="{DF4D2C4F-3C22-48B7-BB92-C0AAF9F2A5A4}" destId="{98D4066A-56E7-4CF5-9599-8992269C06C9}" srcOrd="0" destOrd="0" presId="urn:microsoft.com/office/officeart/2005/8/layout/vList2"/>
    <dgm:cxn modelId="{00F70B1B-7C63-4B20-8253-10F63A80A6C1}" type="presOf" srcId="{24E7DF66-E6A0-4DE4-966A-47267A2CA763}" destId="{4774BA47-751E-4F2C-B80C-27723C8AA5EF}" srcOrd="0" destOrd="0" presId="urn:microsoft.com/office/officeart/2005/8/layout/vList2"/>
    <dgm:cxn modelId="{A5B6A626-9272-4DF6-A38A-5FEADD088D7A}" srcId="{DF4D2C4F-3C22-48B7-BB92-C0AAF9F2A5A4}" destId="{75057922-CE22-48D5-93D8-28E3AB72BB37}" srcOrd="1" destOrd="0" parTransId="{57D3A175-65FA-4ABC-8066-8DC49AE0A4CE}" sibTransId="{6185A75B-F5BB-429A-9CB3-66B95764BB56}"/>
    <dgm:cxn modelId="{C30B1E28-2DE7-40A3-8BF4-F4FD8B71507D}" srcId="{DF4D2C4F-3C22-48B7-BB92-C0AAF9F2A5A4}" destId="{044D9A55-44CC-43BD-85AD-312CFC334B4E}" srcOrd="2" destOrd="0" parTransId="{0E49C225-3D34-4227-A399-9039B5A6AE8B}" sibTransId="{61C80779-DC7B-473D-BA04-6AD82E969D72}"/>
    <dgm:cxn modelId="{1469BE72-1857-4CCE-9AE0-D798C0F90B53}" srcId="{DF4D2C4F-3C22-48B7-BB92-C0AAF9F2A5A4}" destId="{24E7DF66-E6A0-4DE4-966A-47267A2CA763}" srcOrd="3" destOrd="0" parTransId="{D7F8DD9D-E236-4D47-8986-2910D225C369}" sibTransId="{6589FE5E-2122-465F-B651-0583EF47D2B3}"/>
    <dgm:cxn modelId="{9690E183-E111-4AEB-890A-337FE24345CF}" srcId="{DF4D2C4F-3C22-48B7-BB92-C0AAF9F2A5A4}" destId="{FA19E78F-C99C-49A4-85EB-207C30515C5B}" srcOrd="0" destOrd="0" parTransId="{AB87B723-665A-4E36-B2AE-057473218A81}" sibTransId="{4DBF46F1-158C-4FFC-8C17-941A8B43701A}"/>
    <dgm:cxn modelId="{6312C794-4983-4DBF-9BAB-94E94ADE4C9F}" type="presOf" srcId="{FA19E78F-C99C-49A4-85EB-207C30515C5B}" destId="{E32EDB9F-9CAA-422D-B6C2-2B05AB864E16}" srcOrd="0" destOrd="0" presId="urn:microsoft.com/office/officeart/2005/8/layout/vList2"/>
    <dgm:cxn modelId="{B71C97C8-4C8D-44F7-A652-070652EEF102}" type="presOf" srcId="{044D9A55-44CC-43BD-85AD-312CFC334B4E}" destId="{8FFB6781-AE38-4BF0-A4B7-0900C00BE93D}" srcOrd="0" destOrd="0" presId="urn:microsoft.com/office/officeart/2005/8/layout/vList2"/>
    <dgm:cxn modelId="{6FFFB92C-980F-4C02-924F-A7811AACC5E0}" type="presParOf" srcId="{98D4066A-56E7-4CF5-9599-8992269C06C9}" destId="{E32EDB9F-9CAA-422D-B6C2-2B05AB864E16}" srcOrd="0" destOrd="0" presId="urn:microsoft.com/office/officeart/2005/8/layout/vList2"/>
    <dgm:cxn modelId="{8D94FF90-EE5F-4181-A10D-28C16ECD5147}" type="presParOf" srcId="{98D4066A-56E7-4CF5-9599-8992269C06C9}" destId="{6C2C94D7-9969-4FF4-B4B9-ED2E33ECD566}" srcOrd="1" destOrd="0" presId="urn:microsoft.com/office/officeart/2005/8/layout/vList2"/>
    <dgm:cxn modelId="{E4B03FA5-9A6E-427D-980E-DEE78EAD634D}" type="presParOf" srcId="{98D4066A-56E7-4CF5-9599-8992269C06C9}" destId="{2051AB7D-0F93-4CA3-9751-CA3E3A6EC4B1}" srcOrd="2" destOrd="0" presId="urn:microsoft.com/office/officeart/2005/8/layout/vList2"/>
    <dgm:cxn modelId="{267FDACF-6F50-43CF-A0DE-B508DCCF00DA}" type="presParOf" srcId="{98D4066A-56E7-4CF5-9599-8992269C06C9}" destId="{034DD984-4B0E-4E00-9394-89CD03513C3A}" srcOrd="3" destOrd="0" presId="urn:microsoft.com/office/officeart/2005/8/layout/vList2"/>
    <dgm:cxn modelId="{441C20AA-D807-4FEF-819E-3DDEEB828575}" type="presParOf" srcId="{98D4066A-56E7-4CF5-9599-8992269C06C9}" destId="{8FFB6781-AE38-4BF0-A4B7-0900C00BE93D}" srcOrd="4" destOrd="0" presId="urn:microsoft.com/office/officeart/2005/8/layout/vList2"/>
    <dgm:cxn modelId="{D31F52AE-50E3-4EBD-8741-57519F9118B6}" type="presParOf" srcId="{98D4066A-56E7-4CF5-9599-8992269C06C9}" destId="{EF4C3B63-EBB3-478F-A050-655610199107}" srcOrd="5" destOrd="0" presId="urn:microsoft.com/office/officeart/2005/8/layout/vList2"/>
    <dgm:cxn modelId="{83681204-FA98-4F34-AFFD-49ED95D2731B}" type="presParOf" srcId="{98D4066A-56E7-4CF5-9599-8992269C06C9}" destId="{4774BA47-751E-4F2C-B80C-27723C8AA5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EDB9F-9CAA-422D-B6C2-2B05AB864E16}">
      <dsp:nvSpPr>
        <dsp:cNvPr id="0" name=""/>
        <dsp:cNvSpPr/>
      </dsp:nvSpPr>
      <dsp:spPr>
        <a:xfrm>
          <a:off x="0" y="12603"/>
          <a:ext cx="6910387" cy="11917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Dynamic type checking</a:t>
          </a:r>
        </a:p>
      </dsp:txBody>
      <dsp:txXfrm>
        <a:off x="58177" y="70780"/>
        <a:ext cx="6794033" cy="1075400"/>
      </dsp:txXfrm>
    </dsp:sp>
    <dsp:sp modelId="{2051AB7D-0F93-4CA3-9751-CA3E3A6EC4B1}">
      <dsp:nvSpPr>
        <dsp:cNvPr id="0" name=""/>
        <dsp:cNvSpPr/>
      </dsp:nvSpPr>
      <dsp:spPr>
        <a:xfrm>
          <a:off x="0" y="1290757"/>
          <a:ext cx="6910387" cy="1191754"/>
        </a:xfrm>
        <a:prstGeom prst="roundRect">
          <a:avLst/>
        </a:prstGeom>
        <a:gradFill rotWithShape="0">
          <a:gsLst>
            <a:gs pos="0">
              <a:schemeClr val="accent5">
                <a:hueOff val="-120004"/>
                <a:satOff val="-5748"/>
                <a:lumOff val="-4706"/>
                <a:alphaOff val="0"/>
                <a:shade val="85000"/>
                <a:satMod val="130000"/>
              </a:schemeClr>
            </a:gs>
            <a:gs pos="34000">
              <a:schemeClr val="accent5">
                <a:hueOff val="-120004"/>
                <a:satOff val="-5748"/>
                <a:lumOff val="-4706"/>
                <a:alphaOff val="0"/>
                <a:shade val="87000"/>
                <a:satMod val="125000"/>
              </a:schemeClr>
            </a:gs>
            <a:gs pos="70000">
              <a:schemeClr val="accent5">
                <a:hueOff val="-120004"/>
                <a:satOff val="-5748"/>
                <a:lumOff val="-470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20004"/>
                <a:satOff val="-5748"/>
                <a:lumOff val="-470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Easy to perform typecasting</a:t>
          </a:r>
        </a:p>
      </dsp:txBody>
      <dsp:txXfrm>
        <a:off x="58177" y="1348934"/>
        <a:ext cx="6794033" cy="1075400"/>
      </dsp:txXfrm>
    </dsp:sp>
    <dsp:sp modelId="{8FFB6781-AE38-4BF0-A4B7-0900C00BE93D}">
      <dsp:nvSpPr>
        <dsp:cNvPr id="0" name=""/>
        <dsp:cNvSpPr/>
      </dsp:nvSpPr>
      <dsp:spPr>
        <a:xfrm>
          <a:off x="0" y="2568912"/>
          <a:ext cx="6910387" cy="1191754"/>
        </a:xfrm>
        <a:prstGeom prst="roundRect">
          <a:avLst/>
        </a:prstGeom>
        <a:gradFill rotWithShape="0">
          <a:gsLst>
            <a:gs pos="0">
              <a:schemeClr val="accent5">
                <a:hueOff val="-240007"/>
                <a:satOff val="-11497"/>
                <a:lumOff val="-9411"/>
                <a:alphaOff val="0"/>
                <a:shade val="85000"/>
                <a:satMod val="130000"/>
              </a:schemeClr>
            </a:gs>
            <a:gs pos="34000">
              <a:schemeClr val="accent5">
                <a:hueOff val="-240007"/>
                <a:satOff val="-11497"/>
                <a:lumOff val="-9411"/>
                <a:alphaOff val="0"/>
                <a:shade val="87000"/>
                <a:satMod val="125000"/>
              </a:schemeClr>
            </a:gs>
            <a:gs pos="70000">
              <a:schemeClr val="accent5">
                <a:hueOff val="-240007"/>
                <a:satOff val="-11497"/>
                <a:lumOff val="-941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40007"/>
                <a:satOff val="-11497"/>
                <a:lumOff val="-941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Dictionary data type is equivalent to a hash table</a:t>
          </a:r>
        </a:p>
      </dsp:txBody>
      <dsp:txXfrm>
        <a:off x="58177" y="2627089"/>
        <a:ext cx="6794033" cy="1075400"/>
      </dsp:txXfrm>
    </dsp:sp>
    <dsp:sp modelId="{4774BA47-751E-4F2C-B80C-27723C8AA5EF}">
      <dsp:nvSpPr>
        <dsp:cNvPr id="0" name=""/>
        <dsp:cNvSpPr/>
      </dsp:nvSpPr>
      <dsp:spPr>
        <a:xfrm>
          <a:off x="0" y="3847067"/>
          <a:ext cx="6910387" cy="1191754"/>
        </a:xfrm>
        <a:prstGeom prst="roundRect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hade val="85000"/>
                <a:satMod val="130000"/>
              </a:schemeClr>
            </a:gs>
            <a:gs pos="34000">
              <a:schemeClr val="accent5">
                <a:hueOff val="-360011"/>
                <a:satOff val="-17245"/>
                <a:lumOff val="-14117"/>
                <a:alphaOff val="0"/>
                <a:shade val="87000"/>
                <a:satMod val="125000"/>
              </a:schemeClr>
            </a:gs>
            <a:gs pos="70000">
              <a:schemeClr val="accent5">
                <a:hueOff val="-360011"/>
                <a:satOff val="-17245"/>
                <a:lumOff val="-1411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Ease of using sets and finding subsets</a:t>
          </a:r>
        </a:p>
      </dsp:txBody>
      <dsp:txXfrm>
        <a:off x="58177" y="3905244"/>
        <a:ext cx="6794033" cy="10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9A8B-10EE-4B51-9FB9-155C71A26CC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80262-A7AA-4490-92DE-A1C2C54B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80262-A7AA-4490-92DE-A1C2C54BE5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80262-A7AA-4490-92DE-A1C2C54BE5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80262-A7AA-4490-92DE-A1C2C54BE5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80262-A7AA-4490-92DE-A1C2C54BE5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1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34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1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2C9037-D875-42D9-B924-6A6B76E7C43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42B36-3F66-4EE5-93C9-7F9D2B6CC1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44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aw.githubusercontent.com/omjego/AR-Mining-Hash-Tree/master/apriori_with_htree.p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aw.githubusercontent.com/omjego/AR-Mining-Hash-Tree/master/apriori_with_htree.p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2448-EA84-46F7-8477-77D80463A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E028E-F124-4D37-A4AA-AF5BE1BEC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Alena Brand</a:t>
            </a:r>
          </a:p>
        </p:txBody>
      </p:sp>
    </p:spTree>
    <p:extLst>
      <p:ext uri="{BB962C8B-B14F-4D97-AF65-F5344CB8AC3E}">
        <p14:creationId xmlns:p14="http://schemas.microsoft.com/office/powerpoint/2010/main" val="394351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94A9-9B6A-4751-B058-966F78F6C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69F26-CA04-427F-B04E-9476A813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430B-2EB4-4871-A8FD-D0314DAE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E6D5-DC29-4C33-B468-C5A5BDEC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language used was Python.</a:t>
            </a:r>
          </a:p>
          <a:p>
            <a:r>
              <a:rPr lang="en-US" sz="2400" dirty="0"/>
              <a:t>All implemented methods correspond to the various steps of the </a:t>
            </a:r>
            <a:r>
              <a:rPr lang="en-US" sz="2400" dirty="0" err="1"/>
              <a:t>Apriori</a:t>
            </a:r>
            <a:r>
              <a:rPr lang="en-US" sz="2400" dirty="0"/>
              <a:t> algorithm.</a:t>
            </a:r>
          </a:p>
          <a:p>
            <a:pPr lvl="1"/>
            <a:r>
              <a:rPr lang="en-US" sz="2000" dirty="0" err="1"/>
              <a:t>create_transaction_database</a:t>
            </a:r>
            <a:r>
              <a:rPr lang="en-US" sz="2000" dirty="0"/>
              <a:t>(</a:t>
            </a:r>
            <a:r>
              <a:rPr lang="en-US" sz="2000" dirty="0" err="1"/>
              <a:t>fileName</a:t>
            </a:r>
            <a:r>
              <a:rPr lang="en-US" sz="2000" dirty="0"/>
              <a:t>): Creates a database from a file</a:t>
            </a:r>
          </a:p>
          <a:p>
            <a:pPr lvl="1"/>
            <a:r>
              <a:rPr lang="en-US" sz="2000" dirty="0" err="1"/>
              <a:t>find_one_itemsets</a:t>
            </a:r>
            <a:r>
              <a:rPr lang="en-US" sz="2000" dirty="0"/>
              <a:t>(database): Finds and counts one </a:t>
            </a:r>
            <a:r>
              <a:rPr lang="en-US" sz="2000" dirty="0" err="1"/>
              <a:t>itemsets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find_two_itemsets</a:t>
            </a:r>
            <a:r>
              <a:rPr lang="en-US" sz="2000" dirty="0"/>
              <a:t>(l1) and </a:t>
            </a:r>
            <a:r>
              <a:rPr lang="en-US" sz="2000" dirty="0" err="1"/>
              <a:t>find_k_itemsets</a:t>
            </a:r>
            <a:r>
              <a:rPr lang="en-US" sz="2000" dirty="0"/>
              <a:t>(</a:t>
            </a:r>
            <a:r>
              <a:rPr lang="en-US" sz="2000" dirty="0" err="1"/>
              <a:t>lk</a:t>
            </a:r>
            <a:r>
              <a:rPr lang="en-US" sz="2000" dirty="0"/>
              <a:t>, </a:t>
            </a:r>
            <a:r>
              <a:rPr lang="en-US" sz="2000" dirty="0" err="1"/>
              <a:t>k_inc</a:t>
            </a:r>
            <a:r>
              <a:rPr lang="en-US" sz="2000" dirty="0"/>
              <a:t>): Finds candidate k </a:t>
            </a:r>
            <a:r>
              <a:rPr lang="en-US" sz="2000" dirty="0" err="1"/>
              <a:t>itemsets</a:t>
            </a:r>
            <a:r>
              <a:rPr lang="en-US" sz="2000" dirty="0"/>
              <a:t> by performing the joining step.</a:t>
            </a:r>
          </a:p>
          <a:p>
            <a:pPr lvl="1"/>
            <a:r>
              <a:rPr lang="en-US" sz="2000" dirty="0" err="1"/>
              <a:t>count_itemsets</a:t>
            </a:r>
            <a:r>
              <a:rPr lang="en-US" sz="2000" dirty="0"/>
              <a:t>(database, ck, k): Counts the occurrences of </a:t>
            </a:r>
            <a:r>
              <a:rPr lang="en-US" sz="2000" dirty="0" err="1"/>
              <a:t>itemsets</a:t>
            </a:r>
            <a:r>
              <a:rPr lang="en-US" sz="2000" dirty="0"/>
              <a:t> in the database.</a:t>
            </a:r>
          </a:p>
          <a:p>
            <a:pPr lvl="1"/>
            <a:r>
              <a:rPr lang="en-US" sz="2000" dirty="0" err="1"/>
              <a:t>find_frequent_itemsets</a:t>
            </a:r>
            <a:r>
              <a:rPr lang="en-US" sz="2000" dirty="0"/>
              <a:t>(ck, </a:t>
            </a:r>
            <a:r>
              <a:rPr lang="en-US" sz="2000" dirty="0" err="1"/>
              <a:t>min_support</a:t>
            </a:r>
            <a:r>
              <a:rPr lang="en-US" sz="2000" dirty="0"/>
              <a:t>, </a:t>
            </a:r>
            <a:r>
              <a:rPr lang="en-US" sz="2000" dirty="0" err="1"/>
              <a:t>num_transactions</a:t>
            </a:r>
            <a:r>
              <a:rPr lang="en-US" sz="2000" dirty="0"/>
              <a:t>):Finds frequent k </a:t>
            </a:r>
            <a:r>
              <a:rPr lang="en-US" sz="2000" dirty="0" err="1"/>
              <a:t>itemsets</a:t>
            </a:r>
            <a:r>
              <a:rPr lang="en-US" sz="2000" dirty="0"/>
              <a:t> to be put in Lk. This can be used for any pass on the database.</a:t>
            </a:r>
          </a:p>
          <a:p>
            <a:pPr lvl="1"/>
            <a:r>
              <a:rPr lang="en-US" sz="2000" dirty="0" err="1"/>
              <a:t>prune_list</a:t>
            </a:r>
            <a:r>
              <a:rPr lang="en-US" sz="2000" dirty="0"/>
              <a:t>(</a:t>
            </a:r>
            <a:r>
              <a:rPr lang="en-US" sz="2000" dirty="0" err="1"/>
              <a:t>prev_list</a:t>
            </a:r>
            <a:r>
              <a:rPr lang="en-US" sz="2000" dirty="0"/>
              <a:t>, </a:t>
            </a:r>
            <a:r>
              <a:rPr lang="en-US" sz="2000" dirty="0" err="1"/>
              <a:t>lk</a:t>
            </a:r>
            <a:r>
              <a:rPr lang="en-US" sz="2000" dirty="0"/>
              <a:t>, </a:t>
            </a:r>
            <a:r>
              <a:rPr lang="en-US" sz="2000" dirty="0" err="1"/>
              <a:t>prev_k</a:t>
            </a:r>
            <a:r>
              <a:rPr lang="en-US" sz="2000" dirty="0"/>
              <a:t>):Performs the pruning step on Lk.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8647AB-8228-4D18-88FC-84946122D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105B2-98C4-4887-A0F4-A403558E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Why Python?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9F0F86-2AB5-44D6-8263-3F20B0E25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BC67B-D881-4CFF-BF37-89FE48CB5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B7DB8E-F12E-4383-BB09-93BE661B9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6823F9-FF5E-41D6-853B-D8ECFC234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35753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10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4AD2-F2F7-4D6A-A5E1-47C57E86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Comparison: “Fast Algorithms for Mining Association Rules”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D85FAE8-D728-4C4A-B5F4-CB0075D855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24" y="1859280"/>
            <a:ext cx="4197256" cy="432957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39DB5F7-8671-4BB8-90B9-3483E76BED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4985" y="1942743"/>
            <a:ext cx="6035041" cy="41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07C1-7DB7-49A3-814A-F3586D80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Discrepancies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9441-136D-4BBA-A83C-4074FA10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unknown what language the algorithm was written in</a:t>
            </a:r>
          </a:p>
          <a:p>
            <a:pPr lvl="1"/>
            <a:r>
              <a:rPr lang="en-US" sz="2000" dirty="0"/>
              <a:t>Most likely a much faster language like C</a:t>
            </a:r>
          </a:p>
          <a:p>
            <a:pPr marL="201168" lvl="1" indent="0">
              <a:buNone/>
            </a:pPr>
            <a:r>
              <a:rPr lang="en-US" sz="2000" dirty="0"/>
              <a:t>Overall optimization issues in my code</a:t>
            </a:r>
          </a:p>
          <a:p>
            <a:pPr lvl="1"/>
            <a:r>
              <a:rPr lang="en-US" sz="2000" dirty="0"/>
              <a:t>Typecasting</a:t>
            </a:r>
          </a:p>
          <a:p>
            <a:pPr lvl="1"/>
            <a:r>
              <a:rPr lang="en-US" sz="2000" dirty="0"/>
              <a:t>Nested loops</a:t>
            </a:r>
          </a:p>
          <a:p>
            <a:pPr lvl="1"/>
            <a:r>
              <a:rPr lang="en-US" sz="2000" dirty="0"/>
              <a:t>Copying data</a:t>
            </a:r>
          </a:p>
          <a:p>
            <a:pPr lvl="2"/>
            <a:r>
              <a:rPr lang="en-US" sz="1600" dirty="0"/>
              <a:t>Possibly saving unnecessary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008-4320-413E-B7D1-BF4EEEA6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Python Hash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FF375-B7DA-47E9-B4A8-D54232D16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7072" y="2479810"/>
            <a:ext cx="4578493" cy="2755631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725281-2EDD-48D5-BE0B-35B3CC1F5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4506" y="2479810"/>
            <a:ext cx="4584589" cy="27556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1D6D42-70DE-42F4-A81F-85A58ED26736}"/>
              </a:ext>
            </a:extLst>
          </p:cNvPr>
          <p:cNvSpPr/>
          <p:nvPr/>
        </p:nvSpPr>
        <p:spPr>
          <a:xfrm>
            <a:off x="6126480" y="5433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https://raw.githubusercontent.com/omjego/AR-Mining-Hash-Tree/master/apriori_with_htree.py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008-4320-413E-B7D1-BF4EEEA6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Python No Hash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FF375-B7DA-47E9-B4A8-D54232D16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7072" y="2479810"/>
            <a:ext cx="4578493" cy="27556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557C9-A111-4EF3-BF38-6EB6D996B2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49976" y="2635270"/>
            <a:ext cx="5051049" cy="25574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D537F4-9D6E-471A-8AA3-A33FB9760C3B}"/>
              </a:ext>
            </a:extLst>
          </p:cNvPr>
          <p:cNvSpPr/>
          <p:nvPr/>
        </p:nvSpPr>
        <p:spPr>
          <a:xfrm>
            <a:off x="5962997" y="54442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https://raw.githubusercontent.com/omjego/AR-Mining-Hash-Tree/master/apriori_with_htree.py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07C1-7DB7-49A3-814A-F3586D80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Discrepancies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9441-136D-4BBA-A83C-4074FA10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of Python dictionary instead of a hash tree</a:t>
            </a:r>
          </a:p>
          <a:p>
            <a:r>
              <a:rPr lang="en-US" sz="2400" dirty="0"/>
              <a:t>Overall optimization issues in my code</a:t>
            </a:r>
          </a:p>
          <a:p>
            <a:pPr lvl="1"/>
            <a:r>
              <a:rPr lang="en-US" sz="2000" dirty="0"/>
              <a:t>Typecasting</a:t>
            </a:r>
          </a:p>
          <a:p>
            <a:pPr lvl="1"/>
            <a:r>
              <a:rPr lang="en-US" sz="2000" dirty="0"/>
              <a:t>Nested loops</a:t>
            </a:r>
          </a:p>
          <a:p>
            <a:pPr lvl="1"/>
            <a:r>
              <a:rPr lang="en-US" sz="2000" dirty="0"/>
              <a:t>Copying data</a:t>
            </a:r>
          </a:p>
          <a:p>
            <a:pPr lvl="2"/>
            <a:r>
              <a:rPr lang="en-US" sz="1600" dirty="0"/>
              <a:t>Possibly saving unnecessary data</a:t>
            </a:r>
          </a:p>
          <a:p>
            <a:r>
              <a:rPr lang="en-US" sz="2400" dirty="0"/>
              <a:t>Other Concerns</a:t>
            </a:r>
          </a:p>
          <a:p>
            <a:pPr lvl="1"/>
            <a:r>
              <a:rPr lang="en-US" sz="2000" dirty="0"/>
              <a:t>I don’t understand how the comparison implementation without a hash tree reduced it’s runtime after a minimum support of 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EDDB-8687-4EA7-B53F-D13D825B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1E86-A904-4278-BACB-714F2109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My algorithm should be tested using larger datasets</a:t>
            </a:r>
          </a:p>
          <a:p>
            <a:pPr marL="0" indent="0">
              <a:buNone/>
            </a:pPr>
            <a:r>
              <a:rPr lang="en-US" sz="2400" dirty="0"/>
              <a:t>The Python code that I am using for my comparisons should be more thoroughly investigated</a:t>
            </a:r>
          </a:p>
          <a:p>
            <a:pPr marL="0" indent="0">
              <a:buNone/>
            </a:pPr>
            <a:r>
              <a:rPr lang="en-US" sz="2400" dirty="0"/>
              <a:t>Overall optimization issues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1932245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376</Words>
  <Application>Microsoft Office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Implementing the Apriori Algorithm</vt:lpstr>
      <vt:lpstr>My Apriori Algorithm</vt:lpstr>
      <vt:lpstr>Why Python?</vt:lpstr>
      <vt:lpstr>Comparison: “Fast Algorithms for Mining Association Rules”</vt:lpstr>
      <vt:lpstr>Reasons for Discrepancies</vt:lpstr>
      <vt:lpstr>Comparison: Python Hash Tree</vt:lpstr>
      <vt:lpstr>Comparison Python No Hash Tree</vt:lpstr>
      <vt:lpstr>Reasons for Discrepancies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Apriori Algorithm</dc:title>
  <dc:creator>Brand, Alena Nicole</dc:creator>
  <cp:lastModifiedBy>Brand, Alena Nicole</cp:lastModifiedBy>
  <cp:revision>16</cp:revision>
  <dcterms:created xsi:type="dcterms:W3CDTF">2019-04-02T01:00:01Z</dcterms:created>
  <dcterms:modified xsi:type="dcterms:W3CDTF">2019-04-15T02:10:48Z</dcterms:modified>
</cp:coreProperties>
</file>