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4660"/>
  </p:normalViewPr>
  <p:slideViewPr>
    <p:cSldViewPr snapToGrid="0">
      <p:cViewPr varScale="1">
        <p:scale>
          <a:sx n="93" d="100"/>
          <a:sy n="93" d="100"/>
        </p:scale>
        <p:origin x="110"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407C-FA28-472C-819A-0FD14F8E1B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1AB44D-82D4-4E27-9815-EAEAE59D24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6DA4B4-5994-4A21-86E4-FD6F1EFF8B4E}"/>
              </a:ext>
            </a:extLst>
          </p:cNvPr>
          <p:cNvSpPr>
            <a:spLocks noGrp="1"/>
          </p:cNvSpPr>
          <p:nvPr>
            <p:ph type="dt" sz="half" idx="10"/>
          </p:nvPr>
        </p:nvSpPr>
        <p:spPr/>
        <p:txBody>
          <a:bodyPr/>
          <a:lstStyle/>
          <a:p>
            <a:fld id="{4D311BFC-B663-4C60-994F-519DA8B20712}" type="datetimeFigureOut">
              <a:rPr lang="en-US" smtClean="0"/>
              <a:t>12/6/2020</a:t>
            </a:fld>
            <a:endParaRPr lang="en-US"/>
          </a:p>
        </p:txBody>
      </p:sp>
      <p:sp>
        <p:nvSpPr>
          <p:cNvPr id="5" name="Footer Placeholder 4">
            <a:extLst>
              <a:ext uri="{FF2B5EF4-FFF2-40B4-BE49-F238E27FC236}">
                <a16:creationId xmlns:a16="http://schemas.microsoft.com/office/drawing/2014/main" id="{735A3BA4-F932-48F9-89A4-6613A6685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18420-9ED1-47D3-9D66-F8C7F4BB3556}"/>
              </a:ext>
            </a:extLst>
          </p:cNvPr>
          <p:cNvSpPr>
            <a:spLocks noGrp="1"/>
          </p:cNvSpPr>
          <p:nvPr>
            <p:ph type="sldNum" sz="quarter" idx="12"/>
          </p:nvPr>
        </p:nvSpPr>
        <p:spPr/>
        <p:txBody>
          <a:bodyPr/>
          <a:lstStyle/>
          <a:p>
            <a:fld id="{FFD88000-CA34-4E3A-B0BE-A11FD8B4BD56}" type="slidenum">
              <a:rPr lang="en-US" smtClean="0"/>
              <a:t>‹#›</a:t>
            </a:fld>
            <a:endParaRPr lang="en-US"/>
          </a:p>
        </p:txBody>
      </p:sp>
    </p:spTree>
    <p:extLst>
      <p:ext uri="{BB962C8B-B14F-4D97-AF65-F5344CB8AC3E}">
        <p14:creationId xmlns:p14="http://schemas.microsoft.com/office/powerpoint/2010/main" val="107634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8AD6-7517-434D-BC8A-10131EC0A1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C576D0-FC43-4B75-8700-7BF26ADFF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4D06E-32A3-4CF4-9691-A2253614FAA8}"/>
              </a:ext>
            </a:extLst>
          </p:cNvPr>
          <p:cNvSpPr>
            <a:spLocks noGrp="1"/>
          </p:cNvSpPr>
          <p:nvPr>
            <p:ph type="dt" sz="half" idx="10"/>
          </p:nvPr>
        </p:nvSpPr>
        <p:spPr/>
        <p:txBody>
          <a:bodyPr/>
          <a:lstStyle/>
          <a:p>
            <a:fld id="{4D311BFC-B663-4C60-994F-519DA8B20712}" type="datetimeFigureOut">
              <a:rPr lang="en-US" smtClean="0"/>
              <a:t>12/6/2020</a:t>
            </a:fld>
            <a:endParaRPr lang="en-US"/>
          </a:p>
        </p:txBody>
      </p:sp>
      <p:sp>
        <p:nvSpPr>
          <p:cNvPr id="5" name="Footer Placeholder 4">
            <a:extLst>
              <a:ext uri="{FF2B5EF4-FFF2-40B4-BE49-F238E27FC236}">
                <a16:creationId xmlns:a16="http://schemas.microsoft.com/office/drawing/2014/main" id="{947A8F01-2231-4571-85A8-D7EBB0B98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5CC95-C74E-495E-9394-837ECE0C072B}"/>
              </a:ext>
            </a:extLst>
          </p:cNvPr>
          <p:cNvSpPr>
            <a:spLocks noGrp="1"/>
          </p:cNvSpPr>
          <p:nvPr>
            <p:ph type="sldNum" sz="quarter" idx="12"/>
          </p:nvPr>
        </p:nvSpPr>
        <p:spPr/>
        <p:txBody>
          <a:bodyPr/>
          <a:lstStyle/>
          <a:p>
            <a:fld id="{FFD88000-CA34-4E3A-B0BE-A11FD8B4BD56}" type="slidenum">
              <a:rPr lang="en-US" smtClean="0"/>
              <a:t>‹#›</a:t>
            </a:fld>
            <a:endParaRPr lang="en-US"/>
          </a:p>
        </p:txBody>
      </p:sp>
    </p:spTree>
    <p:extLst>
      <p:ext uri="{BB962C8B-B14F-4D97-AF65-F5344CB8AC3E}">
        <p14:creationId xmlns:p14="http://schemas.microsoft.com/office/powerpoint/2010/main" val="77387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38C77-436F-4788-AA36-E62556D75C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E98D12-8FD4-41B5-AD0D-D7A8F4B5A5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1F91E-58F6-4F61-9AC5-26DF870489AD}"/>
              </a:ext>
            </a:extLst>
          </p:cNvPr>
          <p:cNvSpPr>
            <a:spLocks noGrp="1"/>
          </p:cNvSpPr>
          <p:nvPr>
            <p:ph type="dt" sz="half" idx="10"/>
          </p:nvPr>
        </p:nvSpPr>
        <p:spPr/>
        <p:txBody>
          <a:bodyPr/>
          <a:lstStyle/>
          <a:p>
            <a:fld id="{4D311BFC-B663-4C60-994F-519DA8B20712}" type="datetimeFigureOut">
              <a:rPr lang="en-US" smtClean="0"/>
              <a:t>12/6/2020</a:t>
            </a:fld>
            <a:endParaRPr lang="en-US"/>
          </a:p>
        </p:txBody>
      </p:sp>
      <p:sp>
        <p:nvSpPr>
          <p:cNvPr id="5" name="Footer Placeholder 4">
            <a:extLst>
              <a:ext uri="{FF2B5EF4-FFF2-40B4-BE49-F238E27FC236}">
                <a16:creationId xmlns:a16="http://schemas.microsoft.com/office/drawing/2014/main" id="{E148DC77-0CCF-4873-B134-1346F0AAA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4BF93-2C68-40EF-A897-3B7F5A8B9A8F}"/>
              </a:ext>
            </a:extLst>
          </p:cNvPr>
          <p:cNvSpPr>
            <a:spLocks noGrp="1"/>
          </p:cNvSpPr>
          <p:nvPr>
            <p:ph type="sldNum" sz="quarter" idx="12"/>
          </p:nvPr>
        </p:nvSpPr>
        <p:spPr/>
        <p:txBody>
          <a:bodyPr/>
          <a:lstStyle/>
          <a:p>
            <a:fld id="{FFD88000-CA34-4E3A-B0BE-A11FD8B4BD56}" type="slidenum">
              <a:rPr lang="en-US" smtClean="0"/>
              <a:t>‹#›</a:t>
            </a:fld>
            <a:endParaRPr lang="en-US"/>
          </a:p>
        </p:txBody>
      </p:sp>
    </p:spTree>
    <p:extLst>
      <p:ext uri="{BB962C8B-B14F-4D97-AF65-F5344CB8AC3E}">
        <p14:creationId xmlns:p14="http://schemas.microsoft.com/office/powerpoint/2010/main" val="152288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AC1E-1C48-449C-9B44-829E65609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142001-2927-4B17-A204-5194716196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5E40B-46AC-455F-91CF-06AF41F6EB4D}"/>
              </a:ext>
            </a:extLst>
          </p:cNvPr>
          <p:cNvSpPr>
            <a:spLocks noGrp="1"/>
          </p:cNvSpPr>
          <p:nvPr>
            <p:ph type="dt" sz="half" idx="10"/>
          </p:nvPr>
        </p:nvSpPr>
        <p:spPr/>
        <p:txBody>
          <a:bodyPr/>
          <a:lstStyle/>
          <a:p>
            <a:fld id="{4D311BFC-B663-4C60-994F-519DA8B20712}" type="datetimeFigureOut">
              <a:rPr lang="en-US" smtClean="0"/>
              <a:t>12/6/2020</a:t>
            </a:fld>
            <a:endParaRPr lang="en-US"/>
          </a:p>
        </p:txBody>
      </p:sp>
      <p:sp>
        <p:nvSpPr>
          <p:cNvPr id="5" name="Footer Placeholder 4">
            <a:extLst>
              <a:ext uri="{FF2B5EF4-FFF2-40B4-BE49-F238E27FC236}">
                <a16:creationId xmlns:a16="http://schemas.microsoft.com/office/drawing/2014/main" id="{92694897-A138-4915-8353-E32D1AE5C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E344A-5339-48F9-99EE-5DD625A1020A}"/>
              </a:ext>
            </a:extLst>
          </p:cNvPr>
          <p:cNvSpPr>
            <a:spLocks noGrp="1"/>
          </p:cNvSpPr>
          <p:nvPr>
            <p:ph type="sldNum" sz="quarter" idx="12"/>
          </p:nvPr>
        </p:nvSpPr>
        <p:spPr/>
        <p:txBody>
          <a:bodyPr/>
          <a:lstStyle/>
          <a:p>
            <a:fld id="{FFD88000-CA34-4E3A-B0BE-A11FD8B4BD56}" type="slidenum">
              <a:rPr lang="en-US" smtClean="0"/>
              <a:t>‹#›</a:t>
            </a:fld>
            <a:endParaRPr lang="en-US"/>
          </a:p>
        </p:txBody>
      </p:sp>
    </p:spTree>
    <p:extLst>
      <p:ext uri="{BB962C8B-B14F-4D97-AF65-F5344CB8AC3E}">
        <p14:creationId xmlns:p14="http://schemas.microsoft.com/office/powerpoint/2010/main" val="252915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733B-1C91-4221-B9AC-B8DC6D41D3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04C634-4492-4EBC-AE19-B5CCAD91B1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5FBCB5-64D9-4351-8C05-91CE51F8FEAB}"/>
              </a:ext>
            </a:extLst>
          </p:cNvPr>
          <p:cNvSpPr>
            <a:spLocks noGrp="1"/>
          </p:cNvSpPr>
          <p:nvPr>
            <p:ph type="dt" sz="half" idx="10"/>
          </p:nvPr>
        </p:nvSpPr>
        <p:spPr/>
        <p:txBody>
          <a:bodyPr/>
          <a:lstStyle/>
          <a:p>
            <a:fld id="{4D311BFC-B663-4C60-994F-519DA8B20712}" type="datetimeFigureOut">
              <a:rPr lang="en-US" smtClean="0"/>
              <a:t>12/6/2020</a:t>
            </a:fld>
            <a:endParaRPr lang="en-US"/>
          </a:p>
        </p:txBody>
      </p:sp>
      <p:sp>
        <p:nvSpPr>
          <p:cNvPr id="5" name="Footer Placeholder 4">
            <a:extLst>
              <a:ext uri="{FF2B5EF4-FFF2-40B4-BE49-F238E27FC236}">
                <a16:creationId xmlns:a16="http://schemas.microsoft.com/office/drawing/2014/main" id="{4ADA28B8-8D12-4BAC-8ABC-8A93CE0FC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53616-17C9-4B65-A240-DB318BA888FF}"/>
              </a:ext>
            </a:extLst>
          </p:cNvPr>
          <p:cNvSpPr>
            <a:spLocks noGrp="1"/>
          </p:cNvSpPr>
          <p:nvPr>
            <p:ph type="sldNum" sz="quarter" idx="12"/>
          </p:nvPr>
        </p:nvSpPr>
        <p:spPr/>
        <p:txBody>
          <a:bodyPr/>
          <a:lstStyle/>
          <a:p>
            <a:fld id="{FFD88000-CA34-4E3A-B0BE-A11FD8B4BD56}" type="slidenum">
              <a:rPr lang="en-US" smtClean="0"/>
              <a:t>‹#›</a:t>
            </a:fld>
            <a:endParaRPr lang="en-US"/>
          </a:p>
        </p:txBody>
      </p:sp>
    </p:spTree>
    <p:extLst>
      <p:ext uri="{BB962C8B-B14F-4D97-AF65-F5344CB8AC3E}">
        <p14:creationId xmlns:p14="http://schemas.microsoft.com/office/powerpoint/2010/main" val="519760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55CA-5A10-4DDA-B8C9-577720B2C6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130125-552B-4F0E-88B5-A175885CDC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DDBF45-031D-4DD3-A0E4-13FBCCAA6C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71BFC9-217E-4530-B917-FE824EBF46BD}"/>
              </a:ext>
            </a:extLst>
          </p:cNvPr>
          <p:cNvSpPr>
            <a:spLocks noGrp="1"/>
          </p:cNvSpPr>
          <p:nvPr>
            <p:ph type="dt" sz="half" idx="10"/>
          </p:nvPr>
        </p:nvSpPr>
        <p:spPr/>
        <p:txBody>
          <a:bodyPr/>
          <a:lstStyle/>
          <a:p>
            <a:fld id="{4D311BFC-B663-4C60-994F-519DA8B20712}" type="datetimeFigureOut">
              <a:rPr lang="en-US" smtClean="0"/>
              <a:t>12/6/2020</a:t>
            </a:fld>
            <a:endParaRPr lang="en-US"/>
          </a:p>
        </p:txBody>
      </p:sp>
      <p:sp>
        <p:nvSpPr>
          <p:cNvPr id="6" name="Footer Placeholder 5">
            <a:extLst>
              <a:ext uri="{FF2B5EF4-FFF2-40B4-BE49-F238E27FC236}">
                <a16:creationId xmlns:a16="http://schemas.microsoft.com/office/drawing/2014/main" id="{DD45DF60-146A-4ECF-8617-CD71540E0E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1F0CE-7059-417E-9C13-E04612363BDE}"/>
              </a:ext>
            </a:extLst>
          </p:cNvPr>
          <p:cNvSpPr>
            <a:spLocks noGrp="1"/>
          </p:cNvSpPr>
          <p:nvPr>
            <p:ph type="sldNum" sz="quarter" idx="12"/>
          </p:nvPr>
        </p:nvSpPr>
        <p:spPr/>
        <p:txBody>
          <a:bodyPr/>
          <a:lstStyle/>
          <a:p>
            <a:fld id="{FFD88000-CA34-4E3A-B0BE-A11FD8B4BD56}" type="slidenum">
              <a:rPr lang="en-US" smtClean="0"/>
              <a:t>‹#›</a:t>
            </a:fld>
            <a:endParaRPr lang="en-US"/>
          </a:p>
        </p:txBody>
      </p:sp>
    </p:spTree>
    <p:extLst>
      <p:ext uri="{BB962C8B-B14F-4D97-AF65-F5344CB8AC3E}">
        <p14:creationId xmlns:p14="http://schemas.microsoft.com/office/powerpoint/2010/main" val="3804158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E842-0F28-4377-8638-127400C816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055A0D-79B5-4664-B298-9628DC4CD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B1652-285C-413B-8733-A516584CE8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2223B8-D4A6-488A-B81E-427BCD31E7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9B2534-FEC1-4438-B22A-86B4523F76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712F31-95D8-4E67-B0B2-83C5977250E2}"/>
              </a:ext>
            </a:extLst>
          </p:cNvPr>
          <p:cNvSpPr>
            <a:spLocks noGrp="1"/>
          </p:cNvSpPr>
          <p:nvPr>
            <p:ph type="dt" sz="half" idx="10"/>
          </p:nvPr>
        </p:nvSpPr>
        <p:spPr/>
        <p:txBody>
          <a:bodyPr/>
          <a:lstStyle/>
          <a:p>
            <a:fld id="{4D311BFC-B663-4C60-994F-519DA8B20712}" type="datetimeFigureOut">
              <a:rPr lang="en-US" smtClean="0"/>
              <a:t>12/6/2020</a:t>
            </a:fld>
            <a:endParaRPr lang="en-US"/>
          </a:p>
        </p:txBody>
      </p:sp>
      <p:sp>
        <p:nvSpPr>
          <p:cNvPr id="8" name="Footer Placeholder 7">
            <a:extLst>
              <a:ext uri="{FF2B5EF4-FFF2-40B4-BE49-F238E27FC236}">
                <a16:creationId xmlns:a16="http://schemas.microsoft.com/office/drawing/2014/main" id="{C58F1C78-98F8-4EF5-BEFE-1E398B2423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61A2AB-226F-4EBA-9836-FA579402E84A}"/>
              </a:ext>
            </a:extLst>
          </p:cNvPr>
          <p:cNvSpPr>
            <a:spLocks noGrp="1"/>
          </p:cNvSpPr>
          <p:nvPr>
            <p:ph type="sldNum" sz="quarter" idx="12"/>
          </p:nvPr>
        </p:nvSpPr>
        <p:spPr/>
        <p:txBody>
          <a:bodyPr/>
          <a:lstStyle/>
          <a:p>
            <a:fld id="{FFD88000-CA34-4E3A-B0BE-A11FD8B4BD56}" type="slidenum">
              <a:rPr lang="en-US" smtClean="0"/>
              <a:t>‹#›</a:t>
            </a:fld>
            <a:endParaRPr lang="en-US"/>
          </a:p>
        </p:txBody>
      </p:sp>
    </p:spTree>
    <p:extLst>
      <p:ext uri="{BB962C8B-B14F-4D97-AF65-F5344CB8AC3E}">
        <p14:creationId xmlns:p14="http://schemas.microsoft.com/office/powerpoint/2010/main" val="63328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6C43-2C63-4BB6-8F4E-83F41EC2EE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AA627-A647-4B0C-8EF6-0AF815356608}"/>
              </a:ext>
            </a:extLst>
          </p:cNvPr>
          <p:cNvSpPr>
            <a:spLocks noGrp="1"/>
          </p:cNvSpPr>
          <p:nvPr>
            <p:ph type="dt" sz="half" idx="10"/>
          </p:nvPr>
        </p:nvSpPr>
        <p:spPr/>
        <p:txBody>
          <a:bodyPr/>
          <a:lstStyle/>
          <a:p>
            <a:fld id="{4D311BFC-B663-4C60-994F-519DA8B20712}" type="datetimeFigureOut">
              <a:rPr lang="en-US" smtClean="0"/>
              <a:t>12/6/2020</a:t>
            </a:fld>
            <a:endParaRPr lang="en-US"/>
          </a:p>
        </p:txBody>
      </p:sp>
      <p:sp>
        <p:nvSpPr>
          <p:cNvPr id="4" name="Footer Placeholder 3">
            <a:extLst>
              <a:ext uri="{FF2B5EF4-FFF2-40B4-BE49-F238E27FC236}">
                <a16:creationId xmlns:a16="http://schemas.microsoft.com/office/drawing/2014/main" id="{0ED7643F-AEFE-41AF-A46B-5CC357A848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B110C4-3D8A-4B26-9E13-E9CF100DC7C1}"/>
              </a:ext>
            </a:extLst>
          </p:cNvPr>
          <p:cNvSpPr>
            <a:spLocks noGrp="1"/>
          </p:cNvSpPr>
          <p:nvPr>
            <p:ph type="sldNum" sz="quarter" idx="12"/>
          </p:nvPr>
        </p:nvSpPr>
        <p:spPr/>
        <p:txBody>
          <a:bodyPr/>
          <a:lstStyle/>
          <a:p>
            <a:fld id="{FFD88000-CA34-4E3A-B0BE-A11FD8B4BD56}" type="slidenum">
              <a:rPr lang="en-US" smtClean="0"/>
              <a:t>‹#›</a:t>
            </a:fld>
            <a:endParaRPr lang="en-US"/>
          </a:p>
        </p:txBody>
      </p:sp>
    </p:spTree>
    <p:extLst>
      <p:ext uri="{BB962C8B-B14F-4D97-AF65-F5344CB8AC3E}">
        <p14:creationId xmlns:p14="http://schemas.microsoft.com/office/powerpoint/2010/main" val="362318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724DCD-CE68-45EB-B18C-3F59DFE90A68}"/>
              </a:ext>
            </a:extLst>
          </p:cNvPr>
          <p:cNvSpPr>
            <a:spLocks noGrp="1"/>
          </p:cNvSpPr>
          <p:nvPr>
            <p:ph type="dt" sz="half" idx="10"/>
          </p:nvPr>
        </p:nvSpPr>
        <p:spPr/>
        <p:txBody>
          <a:bodyPr/>
          <a:lstStyle/>
          <a:p>
            <a:fld id="{4D311BFC-B663-4C60-994F-519DA8B20712}" type="datetimeFigureOut">
              <a:rPr lang="en-US" smtClean="0"/>
              <a:t>12/6/2020</a:t>
            </a:fld>
            <a:endParaRPr lang="en-US"/>
          </a:p>
        </p:txBody>
      </p:sp>
      <p:sp>
        <p:nvSpPr>
          <p:cNvPr id="3" name="Footer Placeholder 2">
            <a:extLst>
              <a:ext uri="{FF2B5EF4-FFF2-40B4-BE49-F238E27FC236}">
                <a16:creationId xmlns:a16="http://schemas.microsoft.com/office/drawing/2014/main" id="{A05CD9F6-5A3B-4AE5-A2AC-1997A8639E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6BACE3-71C0-4E21-8DA3-675606B33E71}"/>
              </a:ext>
            </a:extLst>
          </p:cNvPr>
          <p:cNvSpPr>
            <a:spLocks noGrp="1"/>
          </p:cNvSpPr>
          <p:nvPr>
            <p:ph type="sldNum" sz="quarter" idx="12"/>
          </p:nvPr>
        </p:nvSpPr>
        <p:spPr/>
        <p:txBody>
          <a:bodyPr/>
          <a:lstStyle/>
          <a:p>
            <a:fld id="{FFD88000-CA34-4E3A-B0BE-A11FD8B4BD56}" type="slidenum">
              <a:rPr lang="en-US" smtClean="0"/>
              <a:t>‹#›</a:t>
            </a:fld>
            <a:endParaRPr lang="en-US"/>
          </a:p>
        </p:txBody>
      </p:sp>
    </p:spTree>
    <p:extLst>
      <p:ext uri="{BB962C8B-B14F-4D97-AF65-F5344CB8AC3E}">
        <p14:creationId xmlns:p14="http://schemas.microsoft.com/office/powerpoint/2010/main" val="789660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276C-EAAA-4A57-8103-689ADE822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0D82EF-99E8-4866-8FD5-D79AEB4914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098969-37ED-4549-96D1-FD45DA09F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3C8EA-56E9-4DCD-9E9D-F321F7C17CC2}"/>
              </a:ext>
            </a:extLst>
          </p:cNvPr>
          <p:cNvSpPr>
            <a:spLocks noGrp="1"/>
          </p:cNvSpPr>
          <p:nvPr>
            <p:ph type="dt" sz="half" idx="10"/>
          </p:nvPr>
        </p:nvSpPr>
        <p:spPr/>
        <p:txBody>
          <a:bodyPr/>
          <a:lstStyle/>
          <a:p>
            <a:fld id="{4D311BFC-B663-4C60-994F-519DA8B20712}" type="datetimeFigureOut">
              <a:rPr lang="en-US" smtClean="0"/>
              <a:t>12/6/2020</a:t>
            </a:fld>
            <a:endParaRPr lang="en-US"/>
          </a:p>
        </p:txBody>
      </p:sp>
      <p:sp>
        <p:nvSpPr>
          <p:cNvPr id="6" name="Footer Placeholder 5">
            <a:extLst>
              <a:ext uri="{FF2B5EF4-FFF2-40B4-BE49-F238E27FC236}">
                <a16:creationId xmlns:a16="http://schemas.microsoft.com/office/drawing/2014/main" id="{7470DB65-D255-436B-B734-8BE0E7630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F2D61-30E3-4069-A812-E0DF85C26D7F}"/>
              </a:ext>
            </a:extLst>
          </p:cNvPr>
          <p:cNvSpPr>
            <a:spLocks noGrp="1"/>
          </p:cNvSpPr>
          <p:nvPr>
            <p:ph type="sldNum" sz="quarter" idx="12"/>
          </p:nvPr>
        </p:nvSpPr>
        <p:spPr/>
        <p:txBody>
          <a:bodyPr/>
          <a:lstStyle/>
          <a:p>
            <a:fld id="{FFD88000-CA34-4E3A-B0BE-A11FD8B4BD56}" type="slidenum">
              <a:rPr lang="en-US" smtClean="0"/>
              <a:t>‹#›</a:t>
            </a:fld>
            <a:endParaRPr lang="en-US"/>
          </a:p>
        </p:txBody>
      </p:sp>
    </p:spTree>
    <p:extLst>
      <p:ext uri="{BB962C8B-B14F-4D97-AF65-F5344CB8AC3E}">
        <p14:creationId xmlns:p14="http://schemas.microsoft.com/office/powerpoint/2010/main" val="211226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DE76-70DA-46D9-ADD4-452F28DC0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8A5135-719A-4F59-B5EA-2BEBD547EF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8E59A2-6BFA-42F7-90AD-767CE71FB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8320A-3C93-431C-9962-8593047920D0}"/>
              </a:ext>
            </a:extLst>
          </p:cNvPr>
          <p:cNvSpPr>
            <a:spLocks noGrp="1"/>
          </p:cNvSpPr>
          <p:nvPr>
            <p:ph type="dt" sz="half" idx="10"/>
          </p:nvPr>
        </p:nvSpPr>
        <p:spPr/>
        <p:txBody>
          <a:bodyPr/>
          <a:lstStyle/>
          <a:p>
            <a:fld id="{4D311BFC-B663-4C60-994F-519DA8B20712}" type="datetimeFigureOut">
              <a:rPr lang="en-US" smtClean="0"/>
              <a:t>12/6/2020</a:t>
            </a:fld>
            <a:endParaRPr lang="en-US"/>
          </a:p>
        </p:txBody>
      </p:sp>
      <p:sp>
        <p:nvSpPr>
          <p:cNvPr id="6" name="Footer Placeholder 5">
            <a:extLst>
              <a:ext uri="{FF2B5EF4-FFF2-40B4-BE49-F238E27FC236}">
                <a16:creationId xmlns:a16="http://schemas.microsoft.com/office/drawing/2014/main" id="{09E2A930-B72A-40D1-A29C-564E8FF08D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1505D-D0C7-4F85-B873-A9480F172B21}"/>
              </a:ext>
            </a:extLst>
          </p:cNvPr>
          <p:cNvSpPr>
            <a:spLocks noGrp="1"/>
          </p:cNvSpPr>
          <p:nvPr>
            <p:ph type="sldNum" sz="quarter" idx="12"/>
          </p:nvPr>
        </p:nvSpPr>
        <p:spPr/>
        <p:txBody>
          <a:bodyPr/>
          <a:lstStyle/>
          <a:p>
            <a:fld id="{FFD88000-CA34-4E3A-B0BE-A11FD8B4BD56}" type="slidenum">
              <a:rPr lang="en-US" smtClean="0"/>
              <a:t>‹#›</a:t>
            </a:fld>
            <a:endParaRPr lang="en-US"/>
          </a:p>
        </p:txBody>
      </p:sp>
    </p:spTree>
    <p:extLst>
      <p:ext uri="{BB962C8B-B14F-4D97-AF65-F5344CB8AC3E}">
        <p14:creationId xmlns:p14="http://schemas.microsoft.com/office/powerpoint/2010/main" val="405509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FA94FD-55E7-433E-9E0F-B1439822BA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EAE4AE-4FAD-42C4-832B-8365B6FBD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8F6F2-696B-403D-8260-F3816D534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11BFC-B663-4C60-994F-519DA8B20712}" type="datetimeFigureOut">
              <a:rPr lang="en-US" smtClean="0"/>
              <a:t>12/6/2020</a:t>
            </a:fld>
            <a:endParaRPr lang="en-US"/>
          </a:p>
        </p:txBody>
      </p:sp>
      <p:sp>
        <p:nvSpPr>
          <p:cNvPr id="5" name="Footer Placeholder 4">
            <a:extLst>
              <a:ext uri="{FF2B5EF4-FFF2-40B4-BE49-F238E27FC236}">
                <a16:creationId xmlns:a16="http://schemas.microsoft.com/office/drawing/2014/main" id="{A59CD066-F79B-4629-A243-ACC518B7C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21A55C-71ED-4DE9-AF8B-7B5CFAF91B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88000-CA34-4E3A-B0BE-A11FD8B4BD56}" type="slidenum">
              <a:rPr lang="en-US" smtClean="0"/>
              <a:t>‹#›</a:t>
            </a:fld>
            <a:endParaRPr lang="en-US"/>
          </a:p>
        </p:txBody>
      </p:sp>
    </p:spTree>
    <p:extLst>
      <p:ext uri="{BB962C8B-B14F-4D97-AF65-F5344CB8AC3E}">
        <p14:creationId xmlns:p14="http://schemas.microsoft.com/office/powerpoint/2010/main" val="1879839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9D06-BE55-4CAD-892A-5A5D3123CC26}"/>
              </a:ext>
            </a:extLst>
          </p:cNvPr>
          <p:cNvSpPr>
            <a:spLocks noGrp="1"/>
          </p:cNvSpPr>
          <p:nvPr>
            <p:ph type="ctrTitle"/>
          </p:nvPr>
        </p:nvSpPr>
        <p:spPr/>
        <p:txBody>
          <a:bodyPr/>
          <a:lstStyle/>
          <a:p>
            <a:r>
              <a:rPr lang="en-US" dirty="0"/>
              <a:t>Final Project</a:t>
            </a:r>
          </a:p>
        </p:txBody>
      </p:sp>
      <p:sp>
        <p:nvSpPr>
          <p:cNvPr id="3" name="Subtitle 2">
            <a:extLst>
              <a:ext uri="{FF2B5EF4-FFF2-40B4-BE49-F238E27FC236}">
                <a16:creationId xmlns:a16="http://schemas.microsoft.com/office/drawing/2014/main" id="{F6AF7933-B795-4EA5-82D8-D0851D08A71F}"/>
              </a:ext>
            </a:extLst>
          </p:cNvPr>
          <p:cNvSpPr>
            <a:spLocks noGrp="1"/>
          </p:cNvSpPr>
          <p:nvPr>
            <p:ph type="subTitle" idx="1"/>
          </p:nvPr>
        </p:nvSpPr>
        <p:spPr/>
        <p:txBody>
          <a:bodyPr/>
          <a:lstStyle/>
          <a:p>
            <a:r>
              <a:rPr lang="en-US" dirty="0"/>
              <a:t>Alena McCain</a:t>
            </a:r>
          </a:p>
        </p:txBody>
      </p:sp>
    </p:spTree>
    <p:extLst>
      <p:ext uri="{BB962C8B-B14F-4D97-AF65-F5344CB8AC3E}">
        <p14:creationId xmlns:p14="http://schemas.microsoft.com/office/powerpoint/2010/main" val="2404369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62AF-05B6-41D9-B557-BA4BE6BB79BA}"/>
              </a:ext>
            </a:extLst>
          </p:cNvPr>
          <p:cNvSpPr>
            <a:spLocks noGrp="1"/>
          </p:cNvSpPr>
          <p:nvPr>
            <p:ph type="title"/>
          </p:nvPr>
        </p:nvSpPr>
        <p:spPr/>
        <p:txBody>
          <a:bodyPr/>
          <a:lstStyle/>
          <a:p>
            <a:r>
              <a:rPr lang="en-US" dirty="0"/>
              <a:t>Action Definitions</a:t>
            </a:r>
          </a:p>
        </p:txBody>
      </p:sp>
      <p:sp>
        <p:nvSpPr>
          <p:cNvPr id="3" name="Content Placeholder 2">
            <a:extLst>
              <a:ext uri="{FF2B5EF4-FFF2-40B4-BE49-F238E27FC236}">
                <a16:creationId xmlns:a16="http://schemas.microsoft.com/office/drawing/2014/main" id="{74FBC1A5-D5BE-4C9C-8015-4EF03046B77C}"/>
              </a:ext>
            </a:extLst>
          </p:cNvPr>
          <p:cNvSpPr>
            <a:spLocks noGrp="1"/>
          </p:cNvSpPr>
          <p:nvPr>
            <p:ph idx="1"/>
          </p:nvPr>
        </p:nvSpPr>
        <p:spPr/>
        <p:txBody>
          <a:bodyPr>
            <a:normAutofit/>
          </a:bodyPr>
          <a:lstStyle/>
          <a:p>
            <a:r>
              <a:rPr lang="en-US" dirty="0"/>
              <a:t>PICK_UP: An arm and grabs and holds a block that is by itself and on a table location.</a:t>
            </a:r>
          </a:p>
          <a:p>
            <a:r>
              <a:rPr lang="en-US" dirty="0"/>
              <a:t>PUT_DOWN: An arm sets down a block that it is holding on an empty table location.</a:t>
            </a:r>
          </a:p>
          <a:p>
            <a:r>
              <a:rPr lang="en-US" dirty="0"/>
              <a:t>STACK: An arm sets down a block that it is holding on top of another block.</a:t>
            </a:r>
          </a:p>
          <a:p>
            <a:r>
              <a:rPr lang="en-US" dirty="0"/>
              <a:t>UNSTACK: An arm picks up a block and holds a b block that is on top of another block.</a:t>
            </a:r>
          </a:p>
          <a:p>
            <a:r>
              <a:rPr lang="en-US" dirty="0"/>
              <a:t>MOVE: An arm moves to hover over a different location.</a:t>
            </a:r>
          </a:p>
        </p:txBody>
      </p:sp>
    </p:spTree>
    <p:extLst>
      <p:ext uri="{BB962C8B-B14F-4D97-AF65-F5344CB8AC3E}">
        <p14:creationId xmlns:p14="http://schemas.microsoft.com/office/powerpoint/2010/main" val="301060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B924E-C885-4A53-90CA-2A5DFEC33A4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7FD2E0E-455E-4656-865C-BBBF83CAE318}"/>
              </a:ext>
            </a:extLst>
          </p:cNvPr>
          <p:cNvSpPr>
            <a:spLocks noGrp="1"/>
          </p:cNvSpPr>
          <p:nvPr>
            <p:ph idx="1"/>
          </p:nvPr>
        </p:nvSpPr>
        <p:spPr/>
        <p:txBody>
          <a:bodyPr/>
          <a:lstStyle/>
          <a:p>
            <a:r>
              <a:rPr lang="en-US" dirty="0"/>
              <a:t>The problem is separated into two major steps:</a:t>
            </a:r>
          </a:p>
          <a:p>
            <a:pPr marL="914400" lvl="1" indent="-457200">
              <a:buFont typeface="+mj-lt"/>
              <a:buAutoNum type="arabicPeriod"/>
            </a:pPr>
            <a:r>
              <a:rPr lang="en-US" dirty="0"/>
              <a:t>Stack all of the proper blocks in L1</a:t>
            </a:r>
          </a:p>
          <a:p>
            <a:pPr marL="914400" lvl="1" indent="-457200">
              <a:buFont typeface="+mj-lt"/>
              <a:buAutoNum type="arabicPeriod"/>
            </a:pPr>
            <a:r>
              <a:rPr lang="en-US" dirty="0"/>
              <a:t>Stack all of  the proper blocks in L2</a:t>
            </a:r>
          </a:p>
        </p:txBody>
      </p:sp>
    </p:spTree>
    <p:extLst>
      <p:ext uri="{BB962C8B-B14F-4D97-AF65-F5344CB8AC3E}">
        <p14:creationId xmlns:p14="http://schemas.microsoft.com/office/powerpoint/2010/main" val="2200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7B90-C2A6-4B22-BE5B-1912088E9FE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8D13B7D-5650-4A02-B03A-C2786D596AA0}"/>
              </a:ext>
            </a:extLst>
          </p:cNvPr>
          <p:cNvSpPr>
            <a:spLocks noGrp="1"/>
          </p:cNvSpPr>
          <p:nvPr>
            <p:ph idx="1"/>
          </p:nvPr>
        </p:nvSpPr>
        <p:spPr/>
        <p:txBody>
          <a:bodyPr/>
          <a:lstStyle/>
          <a:p>
            <a:r>
              <a:rPr lang="en-US" dirty="0"/>
              <a:t>Sub steps</a:t>
            </a:r>
          </a:p>
          <a:p>
            <a:pPr marL="914400" lvl="1" indent="-457200">
              <a:buFont typeface="+mj-lt"/>
              <a:buAutoNum type="arabicPeriod"/>
            </a:pPr>
            <a:r>
              <a:rPr lang="en-US" dirty="0"/>
              <a:t>Determine from bottom to top in L1/L2 how many blocks are already placed correctly</a:t>
            </a:r>
          </a:p>
          <a:p>
            <a:pPr marL="914400" lvl="1" indent="-457200">
              <a:buFont typeface="+mj-lt"/>
              <a:buAutoNum type="arabicPeriod"/>
            </a:pPr>
            <a:r>
              <a:rPr lang="en-US" dirty="0"/>
              <a:t>While L1/L2 is not sorted:</a:t>
            </a:r>
          </a:p>
          <a:p>
            <a:pPr marL="1371600" lvl="2" indent="-457200">
              <a:buFont typeface="+mj-lt"/>
              <a:buAutoNum type="arabicPeriod"/>
            </a:pPr>
            <a:r>
              <a:rPr lang="en-US" dirty="0"/>
              <a:t>Determine the next block that can be sorted in the stack (bottom </a:t>
            </a:r>
            <a:r>
              <a:rPr lang="en-US"/>
              <a:t>to top)</a:t>
            </a:r>
            <a:endParaRPr lang="en-US" dirty="0"/>
          </a:p>
          <a:p>
            <a:pPr marL="1371600" lvl="2" indent="-457200">
              <a:buFont typeface="+mj-lt"/>
              <a:buAutoNum type="arabicPeriod"/>
            </a:pPr>
            <a:r>
              <a:rPr lang="en-US" dirty="0"/>
              <a:t>While the next block is not placed correctly:</a:t>
            </a:r>
          </a:p>
          <a:p>
            <a:pPr marL="1828800" lvl="3" indent="-457200">
              <a:buFont typeface="+mj-lt"/>
              <a:buAutoNum type="arabicPeriod"/>
            </a:pPr>
            <a:r>
              <a:rPr lang="en-US" dirty="0"/>
              <a:t>Determine all possible child states from the current state from arm actions</a:t>
            </a:r>
          </a:p>
          <a:p>
            <a:pPr marL="1828800" lvl="3" indent="-457200">
              <a:buFont typeface="+mj-lt"/>
              <a:buAutoNum type="arabicPeriod"/>
            </a:pPr>
            <a:r>
              <a:rPr lang="en-US" dirty="0"/>
              <a:t>Rank the states to determine which will get the next block closer to being placed</a:t>
            </a:r>
          </a:p>
          <a:p>
            <a:pPr marL="1828800" lvl="3" indent="-457200">
              <a:buFont typeface="+mj-lt"/>
              <a:buAutoNum type="arabicPeriod"/>
            </a:pPr>
            <a:r>
              <a:rPr lang="en-US" dirty="0"/>
              <a:t>Set the best child state to the current state</a:t>
            </a:r>
          </a:p>
          <a:p>
            <a:pPr marL="1828800" lvl="3" indent="-457200">
              <a:buFont typeface="+mj-lt"/>
              <a:buAutoNum type="arabicPeriod"/>
            </a:pPr>
            <a:endParaRPr lang="en-US" dirty="0"/>
          </a:p>
          <a:p>
            <a:pPr marL="1828800" lvl="3" indent="-457200">
              <a:buFont typeface="+mj-lt"/>
              <a:buAutoNum type="arabicPeriod"/>
            </a:pPr>
            <a:endParaRPr lang="en-US" dirty="0"/>
          </a:p>
          <a:p>
            <a:endParaRPr lang="en-US" dirty="0"/>
          </a:p>
        </p:txBody>
      </p:sp>
    </p:spTree>
    <p:extLst>
      <p:ext uri="{BB962C8B-B14F-4D97-AF65-F5344CB8AC3E}">
        <p14:creationId xmlns:p14="http://schemas.microsoft.com/office/powerpoint/2010/main" val="370384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8535-F94D-40F4-967C-B9EBC69CD424}"/>
              </a:ext>
            </a:extLst>
          </p:cNvPr>
          <p:cNvSpPr>
            <a:spLocks noGrp="1"/>
          </p:cNvSpPr>
          <p:nvPr>
            <p:ph type="title"/>
          </p:nvPr>
        </p:nvSpPr>
        <p:spPr/>
        <p:txBody>
          <a:bodyPr/>
          <a:lstStyle/>
          <a:p>
            <a:r>
              <a:rPr lang="en-US" dirty="0"/>
              <a:t>Methodology: Ranking</a:t>
            </a:r>
          </a:p>
        </p:txBody>
      </p:sp>
      <p:sp>
        <p:nvSpPr>
          <p:cNvPr id="3" name="Content Placeholder 2">
            <a:extLst>
              <a:ext uri="{FF2B5EF4-FFF2-40B4-BE49-F238E27FC236}">
                <a16:creationId xmlns:a16="http://schemas.microsoft.com/office/drawing/2014/main" id="{8E85D5CA-BE25-4066-B370-7F6DC036DE7B}"/>
              </a:ext>
            </a:extLst>
          </p:cNvPr>
          <p:cNvSpPr>
            <a:spLocks noGrp="1"/>
          </p:cNvSpPr>
          <p:nvPr>
            <p:ph idx="1"/>
          </p:nvPr>
        </p:nvSpPr>
        <p:spPr/>
        <p:txBody>
          <a:bodyPr/>
          <a:lstStyle/>
          <a:p>
            <a:r>
              <a:rPr lang="en-US" dirty="0"/>
              <a:t>The ranking system produces the following sequence of actions:</a:t>
            </a:r>
          </a:p>
          <a:p>
            <a:pPr marL="514350" indent="-514350">
              <a:buFont typeface="+mj-lt"/>
              <a:buAutoNum type="arabicPeriod"/>
            </a:pPr>
            <a:r>
              <a:rPr lang="en-US" dirty="0"/>
              <a:t>Look for the next block until an arm has it, placing the extra blocks in the other stack.</a:t>
            </a:r>
          </a:p>
          <a:p>
            <a:pPr marL="514350" indent="-514350">
              <a:buFont typeface="+mj-lt"/>
              <a:buAutoNum type="arabicPeriod"/>
            </a:pPr>
            <a:r>
              <a:rPr lang="en-US" dirty="0"/>
              <a:t>Once an arm has the block, use the other arm to move the extra blocks on the stack to be sorted to the opposite stack until there are no blocks on top of the already sorted blocks.</a:t>
            </a:r>
          </a:p>
          <a:p>
            <a:pPr marL="514350" indent="-514350">
              <a:buFont typeface="+mj-lt"/>
              <a:buAutoNum type="arabicPeriod"/>
            </a:pPr>
            <a:r>
              <a:rPr lang="en-US" dirty="0"/>
              <a:t>Use the first arm to set the next sorted block down. It is now placed correctly.</a:t>
            </a:r>
          </a:p>
          <a:p>
            <a:pPr marL="514350" indent="-514350">
              <a:buFont typeface="+mj-lt"/>
              <a:buAutoNum type="arabicPeriod"/>
            </a:pPr>
            <a:r>
              <a:rPr lang="en-US" dirty="0"/>
              <a:t>Repeat until sorted</a:t>
            </a:r>
          </a:p>
        </p:txBody>
      </p:sp>
    </p:spTree>
    <p:extLst>
      <p:ext uri="{BB962C8B-B14F-4D97-AF65-F5344CB8AC3E}">
        <p14:creationId xmlns:p14="http://schemas.microsoft.com/office/powerpoint/2010/main" val="394372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418B-C7E5-4E75-BFD6-F2A594A241D0}"/>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57CA1B4F-415C-40B9-A90C-32176CF7995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9170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307</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Final Project</vt:lpstr>
      <vt:lpstr>Action Definitions</vt:lpstr>
      <vt:lpstr>Methodology</vt:lpstr>
      <vt:lpstr>Methodology</vt:lpstr>
      <vt:lpstr>Methodology: Ranking</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McCain, Alena Nicole</dc:creator>
  <cp:lastModifiedBy>McCain, Alena Nicole</cp:lastModifiedBy>
  <cp:revision>5</cp:revision>
  <dcterms:created xsi:type="dcterms:W3CDTF">2020-11-18T22:09:39Z</dcterms:created>
  <dcterms:modified xsi:type="dcterms:W3CDTF">2020-12-06T19:37:50Z</dcterms:modified>
</cp:coreProperties>
</file>