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258" r:id="rId8"/>
    <p:sldId id="259" r:id="rId9"/>
    <p:sldId id="265" r:id="rId10"/>
    <p:sldId id="262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F0349-C54F-4805-949F-4835516E85F8}" v="1" dt="2022-04-12T21:10:42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ain, Alena Nicole" userId="f7c60640-2c9a-4ab9-bea1-5fe7111b8bef" providerId="ADAL" clId="{B66F0349-C54F-4805-949F-4835516E85F8}"/>
    <pc:docChg chg="custSel addSld modSld">
      <pc:chgData name="McCain, Alena Nicole" userId="f7c60640-2c9a-4ab9-bea1-5fe7111b8bef" providerId="ADAL" clId="{B66F0349-C54F-4805-949F-4835516E85F8}" dt="2022-04-18T19:53:01.563" v="174" actId="20577"/>
      <pc:docMkLst>
        <pc:docMk/>
      </pc:docMkLst>
      <pc:sldChg chg="modSp mod">
        <pc:chgData name="McCain, Alena Nicole" userId="f7c60640-2c9a-4ab9-bea1-5fe7111b8bef" providerId="ADAL" clId="{B66F0349-C54F-4805-949F-4835516E85F8}" dt="2022-04-12T20:08:14.890" v="14" actId="20577"/>
        <pc:sldMkLst>
          <pc:docMk/>
          <pc:sldMk cId="3011919612" sldId="256"/>
        </pc:sldMkLst>
        <pc:spChg chg="mod">
          <ac:chgData name="McCain, Alena Nicole" userId="f7c60640-2c9a-4ab9-bea1-5fe7111b8bef" providerId="ADAL" clId="{B66F0349-C54F-4805-949F-4835516E85F8}" dt="2022-04-12T20:08:14.890" v="14" actId="20577"/>
          <ac:spMkLst>
            <pc:docMk/>
            <pc:sldMk cId="3011919612" sldId="256"/>
            <ac:spMk id="3" creationId="{629CE299-4B0C-4A03-8C4B-6D3E190536B7}"/>
          </ac:spMkLst>
        </pc:spChg>
      </pc:sldChg>
      <pc:sldChg chg="modSp mod">
        <pc:chgData name="McCain, Alena Nicole" userId="f7c60640-2c9a-4ab9-bea1-5fe7111b8bef" providerId="ADAL" clId="{B66F0349-C54F-4805-949F-4835516E85F8}" dt="2022-04-18T19:53:01.563" v="174" actId="20577"/>
        <pc:sldMkLst>
          <pc:docMk/>
          <pc:sldMk cId="659106073" sldId="265"/>
        </pc:sldMkLst>
        <pc:spChg chg="mod">
          <ac:chgData name="McCain, Alena Nicole" userId="f7c60640-2c9a-4ab9-bea1-5fe7111b8bef" providerId="ADAL" clId="{B66F0349-C54F-4805-949F-4835516E85F8}" dt="2022-04-18T19:53:01.563" v="174" actId="20577"/>
          <ac:spMkLst>
            <pc:docMk/>
            <pc:sldMk cId="659106073" sldId="265"/>
            <ac:spMk id="6" creationId="{E7806A88-454F-4201-9641-2707179C7C57}"/>
          </ac:spMkLst>
        </pc:spChg>
      </pc:sldChg>
      <pc:sldChg chg="modSp new mod">
        <pc:chgData name="McCain, Alena Nicole" userId="f7c60640-2c9a-4ab9-bea1-5fe7111b8bef" providerId="ADAL" clId="{B66F0349-C54F-4805-949F-4835516E85F8}" dt="2022-04-12T21:13:05.232" v="173" actId="313"/>
        <pc:sldMkLst>
          <pc:docMk/>
          <pc:sldMk cId="570909140" sldId="266"/>
        </pc:sldMkLst>
        <pc:spChg chg="mod">
          <ac:chgData name="McCain, Alena Nicole" userId="f7c60640-2c9a-4ab9-bea1-5fe7111b8bef" providerId="ADAL" clId="{B66F0349-C54F-4805-949F-4835516E85F8}" dt="2022-04-12T21:08:15.433" v="26" actId="20577"/>
          <ac:spMkLst>
            <pc:docMk/>
            <pc:sldMk cId="570909140" sldId="266"/>
            <ac:spMk id="2" creationId="{A9B3DC61-B6D9-4374-9AA6-1E01903FEE08}"/>
          </ac:spMkLst>
        </pc:spChg>
        <pc:spChg chg="mod">
          <ac:chgData name="McCain, Alena Nicole" userId="f7c60640-2c9a-4ab9-bea1-5fe7111b8bef" providerId="ADAL" clId="{B66F0349-C54F-4805-949F-4835516E85F8}" dt="2022-04-12T21:13:05.232" v="173" actId="313"/>
          <ac:spMkLst>
            <pc:docMk/>
            <pc:sldMk cId="570909140" sldId="266"/>
            <ac:spMk id="3" creationId="{D7886781-DE23-4D7F-B1D3-C01B193891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BFC2-260F-4221-9231-BD167E47F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1594F-44AE-4A6F-8841-E6B2F3AD5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8BB6A-9EA5-434A-94F3-CDF296DD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0D45-9869-49C1-A816-25B79A70E3D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38CD-DEE3-41FC-B5FF-104C48B5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7F553-79B0-451D-BEE7-703F772B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57D4-EDD4-478F-8CE2-B06D9D8CB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0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114A-C57B-4C9C-860A-EE881531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DCF0C-D08C-423D-B944-1230CF6DA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3579C-8F9A-4745-ABAA-BF1BF3432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0D45-9869-49C1-A816-25B79A70E3D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8946-5074-4622-BBEB-EBF6395E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550B3-4762-44ED-8C1B-08DD8718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57D4-EDD4-478F-8CE2-B06D9D8CB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8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3EF6F-0BB3-42FD-B6DF-1F31049AA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6319F-527B-4575-AA27-8B3F2622F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77F25-0ADD-4559-870A-BB8194BD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0D45-9869-49C1-A816-25B79A70E3D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B8546-7347-4F97-94B7-2EF768E78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F2CE0-AE79-46BA-A38F-2F6E92E1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57D4-EDD4-478F-8CE2-B06D9D8CB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9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65B6-F670-4FFC-901E-73603081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45CD4-6721-4706-AB09-4E2094F9F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06B72-DD7C-4ADC-AD58-81E6F635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0D45-9869-49C1-A816-25B79A70E3D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74149-8DC6-4871-A718-BF1F138B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3512C-2187-4DA2-AF51-EFB14F37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57D4-EDD4-478F-8CE2-B06D9D8CB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61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48C7-2428-43BA-8420-DD1B39E56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C9A79-345C-40D8-80F2-0E3DB8379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DE8BB-0ABE-4233-B1A5-CE73DA30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0D45-9869-49C1-A816-25B79A70E3D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3A89B-0456-4398-A9AB-DC7A835A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83D87-93E4-4355-88E6-D12EEC06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57D4-EDD4-478F-8CE2-B06D9D8CB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3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53C4-0F72-457F-A816-ADA20F5A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3C29-8CD6-4BB9-B2BE-FDB0DB04D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AC0E9-79B1-4044-9F84-740F84924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6035B-15F7-4B40-A5C2-E196838D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0D45-9869-49C1-A816-25B79A70E3D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3D209-2316-48E8-BD19-14368DE8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040A2-D0A9-4BF0-A95B-DAF1442E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57D4-EDD4-478F-8CE2-B06D9D8CB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5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78F8-9F87-4658-8FE1-807B214E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45761-3245-4AEA-965A-F1FCF9D58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0FE0B-5CE9-42F4-8E92-D9C7E123E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B2EDD-7759-471C-ABE8-5730D5246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FD0E9-AB1B-4543-876C-4017AA706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B0F877-FC75-4822-84C8-E45365FA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0D45-9869-49C1-A816-25B79A70E3D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A9A3A5-7A28-47B8-A400-E6F9C8F2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9552D1-274D-4DB3-A239-D9D7EA0E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57D4-EDD4-478F-8CE2-B06D9D8CB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7BE0A-DC7B-41EC-8C42-579AA39E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A98B7-7DE3-449E-9A21-DECD6EFD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0D45-9869-49C1-A816-25B79A70E3D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6975E-77F5-4647-B6C5-26603726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9C24B-9286-4B21-8D41-40422320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57D4-EDD4-478F-8CE2-B06D9D8CB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9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10F2E-2B80-4D65-9301-C3DF2C2F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0D45-9869-49C1-A816-25B79A70E3D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1AD60-AE7D-48DD-A59F-AEE4E117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8D227-C78D-446D-8456-ED29E4B9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57D4-EDD4-478F-8CE2-B06D9D8CB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4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1BD6-5EE0-4987-922A-17629E86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0F000-692D-4BC5-BEE4-9EEAF20BA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B395D-232D-4043-A73D-0297E5374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EF453-566D-4D3C-B3B5-909B632D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0D45-9869-49C1-A816-25B79A70E3D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E71D8-D02D-45CA-B7C7-12E398FF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D6F91-B2D1-4E05-9B33-82E2EFAC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57D4-EDD4-478F-8CE2-B06D9D8CB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7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9C57-EC46-4CA5-A8AE-4F95E033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20708B-498C-4DC4-89EC-7C3EFD9C6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13F0C-83CF-4219-8BC0-9AD020179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0A5A9-AE5E-4C6E-9FB6-23F630D8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0D45-9869-49C1-A816-25B79A70E3D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A4484-5D38-4D4E-BAE3-5FCA1123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369A8-D134-49C3-92AE-48CD879B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57D4-EDD4-478F-8CE2-B06D9D8CB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3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E723B-166B-4A85-94AF-AEB9E60F1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6BA70-CD1F-423E-90BF-02E78671B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C21DD-89BA-46F6-AFFD-BE3CC9BB0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50D45-9869-49C1-A816-25B79A70E3D3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D5D8C-6871-41F8-8AFA-4CCA96880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B730C-D918-4576-A039-612E7E5F1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057D4-EDD4-478F-8CE2-B06D9D8CB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7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1E50-AB8C-46D9-B6C0-86B5FAF7F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Incorporating Timing into the Formal Glossa Language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CE299-4B0C-4A03-8C4B-6D3E19053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Language for Mapping NL Sentences to an SPN State Machine for Agent Action Patient Association</a:t>
            </a:r>
          </a:p>
          <a:p>
            <a:r>
              <a:rPr lang="en-US"/>
              <a:t>Alena McCain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19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DC61-B6D9-4374-9AA6-1E01903FE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86781-DE23-4D7F-B1D3-C01B19389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text-based output of this work provides a better means of showing the timing relation between SPNs compared to the previous work.  </a:t>
            </a:r>
          </a:p>
          <a:p>
            <a:r>
              <a:rPr lang="en-US" dirty="0"/>
              <a:t>The only drawback is that by making the SPN timing so concrete, one loses the ability to generalize the order of the sentences that don’t have an apparent order.  </a:t>
            </a:r>
          </a:p>
          <a:p>
            <a:r>
              <a:rPr lang="en-US" dirty="0"/>
              <a:t>In addition to sentences that contain standard agents, actions, and patients, sentences that are merely descriptive or have a specific start and end time based on context are also affected by the algorithm’s lack of generalization.  </a:t>
            </a:r>
          </a:p>
          <a:p>
            <a:pPr lvl="1"/>
            <a:r>
              <a:rPr lang="en-US" dirty="0"/>
              <a:t>The sentence The telescope looks expensive shouldn’t have an inherent start or end time, but with this program it would.</a:t>
            </a:r>
          </a:p>
        </p:txBody>
      </p:sp>
    </p:spTree>
    <p:extLst>
      <p:ext uri="{BB962C8B-B14F-4D97-AF65-F5344CB8AC3E}">
        <p14:creationId xmlns:p14="http://schemas.microsoft.com/office/powerpoint/2010/main" val="57090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9C54-DE94-4076-B7EF-31AB8C0F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Understanding: General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C144-1FD9-4244-9EC8-7FFFB0678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“Glossa - A Formal Language as a Mapping Mechanism of NL Sentences into SPN State Machine for Actions/Events Association.” by </a:t>
            </a:r>
            <a:r>
              <a:rPr lang="en-US" dirty="0" err="1"/>
              <a:t>Psarologou</a:t>
            </a:r>
            <a:r>
              <a:rPr lang="en-US" dirty="0"/>
              <a:t>, Adamantia </a:t>
            </a:r>
          </a:p>
          <a:p>
            <a:r>
              <a:rPr lang="en-US" dirty="0"/>
              <a:t>General Process:</a:t>
            </a:r>
          </a:p>
          <a:p>
            <a:pPr lvl="1"/>
            <a:r>
              <a:rPr lang="en-US" dirty="0"/>
              <a:t>Kernel Extraction</a:t>
            </a:r>
          </a:p>
          <a:p>
            <a:pPr lvl="1"/>
            <a:r>
              <a:rPr lang="en-US" dirty="0"/>
              <a:t>Kernel to Glossa conversion</a:t>
            </a:r>
          </a:p>
          <a:p>
            <a:pPr lvl="1"/>
            <a:r>
              <a:rPr lang="en-US" dirty="0"/>
              <a:t>Glossa is used as input for a state machine to produce SPNs</a:t>
            </a:r>
          </a:p>
        </p:txBody>
      </p:sp>
    </p:spTree>
    <p:extLst>
      <p:ext uri="{BB962C8B-B14F-4D97-AF65-F5344CB8AC3E}">
        <p14:creationId xmlns:p14="http://schemas.microsoft.com/office/powerpoint/2010/main" val="418636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3FA6-7CEE-4441-8079-406E0E0B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Deviations in Glossa Creation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509BC-AAE8-4BF5-B710-2D68F0AD1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is assumed that Glossa with multiple kernel conjunctions only have one interpretation for simplicity.</a:t>
            </a:r>
          </a:p>
          <a:p>
            <a:r>
              <a:rPr lang="en-US" dirty="0"/>
              <a:t>The interpretation is derived recursively, so the central conjunction is the “largest”</a:t>
            </a:r>
          </a:p>
          <a:p>
            <a:r>
              <a:rPr lang="en-US" dirty="0"/>
              <a:t>The conjunction spans for agents, actions, patients, and kernels are each found separately.</a:t>
            </a:r>
          </a:p>
          <a:p>
            <a:r>
              <a:rPr lang="en-US" dirty="0"/>
              <a:t>Examples of conjunction separations: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Lilly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Jake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or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/>
              <a:t>Mark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dirty="0"/>
              <a:t> Travis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>
                <a:solidFill>
                  <a:srgbClr val="00B050"/>
                </a:solidFill>
              </a:rPr>
              <a:t>]</a:t>
            </a:r>
            <a:r>
              <a:rPr lang="en-US" dirty="0"/>
              <a:t> played chess.</a:t>
            </a:r>
          </a:p>
          <a:p>
            <a:pPr lvl="1"/>
            <a:r>
              <a:rPr lang="en-US" dirty="0"/>
              <a:t>Mark teased </a:t>
            </a:r>
            <a:r>
              <a:rPr lang="en-US" dirty="0">
                <a:solidFill>
                  <a:srgbClr val="00B05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Lilly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Jake,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John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or</a:t>
            </a:r>
            <a:r>
              <a:rPr lang="en-US" dirty="0"/>
              <a:t> Sarah</a:t>
            </a:r>
            <a:r>
              <a:rPr lang="en-US" dirty="0">
                <a:solidFill>
                  <a:srgbClr val="00B050"/>
                </a:solidFill>
              </a:rPr>
              <a:t>]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0070C0"/>
                </a:solidFill>
              </a:rPr>
              <a:t>[</a:t>
            </a:r>
            <a:r>
              <a:rPr lang="en-US" dirty="0"/>
              <a:t>Jake </a:t>
            </a:r>
            <a:r>
              <a:rPr lang="en-US" dirty="0">
                <a:solidFill>
                  <a:srgbClr val="0070C0"/>
                </a:solidFill>
              </a:rPr>
              <a:t>or</a:t>
            </a:r>
            <a:r>
              <a:rPr lang="en-US" dirty="0"/>
              <a:t> Lilly</a:t>
            </a:r>
            <a:r>
              <a:rPr lang="en-US" dirty="0">
                <a:solidFill>
                  <a:srgbClr val="0070C0"/>
                </a:solidFill>
              </a:rPr>
              <a:t>]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[</a:t>
            </a:r>
            <a:r>
              <a:rPr lang="en-US" dirty="0"/>
              <a:t>Mark</a:t>
            </a:r>
            <a:r>
              <a:rPr lang="en-US" dirty="0">
                <a:solidFill>
                  <a:srgbClr val="7030A0"/>
                </a:solidFill>
              </a:rPr>
              <a:t>,</a:t>
            </a:r>
            <a:r>
              <a:rPr lang="en-US" dirty="0"/>
              <a:t> Sarah </a:t>
            </a:r>
            <a:r>
              <a:rPr lang="en-US" dirty="0">
                <a:solidFill>
                  <a:srgbClr val="7030A0"/>
                </a:solidFill>
              </a:rPr>
              <a:t>or</a:t>
            </a:r>
            <a:r>
              <a:rPr lang="en-US" dirty="0"/>
              <a:t> Travis</a:t>
            </a:r>
            <a:r>
              <a:rPr lang="en-US" dirty="0">
                <a:solidFill>
                  <a:srgbClr val="7030A0"/>
                </a:solidFill>
              </a:rPr>
              <a:t>]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played chess</a:t>
            </a:r>
            <a:r>
              <a:rPr lang="en-US" dirty="0">
                <a:solidFill>
                  <a:srgbClr val="00B050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and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John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Tom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played checkers</a:t>
            </a:r>
            <a:r>
              <a:rPr lang="en-US" dirty="0">
                <a:solidFill>
                  <a:srgbClr val="00B050"/>
                </a:solidFill>
              </a:rPr>
              <a:t>]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788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3FA6-7CEE-4441-8079-406E0E0B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Deviations in Glossa Creation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509BC-AAE8-4BF5-B710-2D68F0AD1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of the timing separator operator (!#)</a:t>
            </a:r>
          </a:p>
          <a:p>
            <a:r>
              <a:rPr lang="en-US" dirty="0"/>
              <a:t>This is used to determine whether a comma is part of a conjunction or separates two phrases when one contains a timing word</a:t>
            </a:r>
          </a:p>
          <a:p>
            <a:r>
              <a:rPr lang="en-US" dirty="0"/>
              <a:t>John played basketball, </a:t>
            </a:r>
            <a:r>
              <a:rPr lang="en-US" b="1" dirty="0"/>
              <a:t>and</a:t>
            </a:r>
            <a:r>
              <a:rPr lang="en-US" dirty="0"/>
              <a:t> Jim played baseball vs. </a:t>
            </a:r>
            <a:r>
              <a:rPr lang="en-US" b="1" dirty="0"/>
              <a:t>Before</a:t>
            </a:r>
            <a:r>
              <a:rPr lang="en-US" dirty="0"/>
              <a:t> John played basketball</a:t>
            </a:r>
            <a:r>
              <a:rPr lang="en-US" b="1" dirty="0"/>
              <a:t>,</a:t>
            </a:r>
            <a:r>
              <a:rPr lang="en-US" dirty="0"/>
              <a:t> Jim played baseball</a:t>
            </a:r>
          </a:p>
          <a:p>
            <a:pPr lvl="1"/>
            <a:r>
              <a:rPr lang="en-US" dirty="0"/>
              <a:t>The latter sentence has undefined behavior in the previous work based on the information provided</a:t>
            </a:r>
          </a:p>
          <a:p>
            <a:r>
              <a:rPr lang="en-US" dirty="0"/>
              <a:t>Sentences that have a simultaneous timing word are treated like an and conjunction</a:t>
            </a:r>
          </a:p>
          <a:p>
            <a:pPr lvl="1"/>
            <a:r>
              <a:rPr lang="en-US" dirty="0"/>
              <a:t>Sarah played chess, </a:t>
            </a:r>
            <a:r>
              <a:rPr lang="en-US" b="1" dirty="0"/>
              <a:t>while</a:t>
            </a:r>
            <a:r>
              <a:rPr lang="en-US" dirty="0"/>
              <a:t> Tom played checkers</a:t>
            </a:r>
          </a:p>
        </p:txBody>
      </p:sp>
    </p:spTree>
    <p:extLst>
      <p:ext uri="{BB962C8B-B14F-4D97-AF65-F5344CB8AC3E}">
        <p14:creationId xmlns:p14="http://schemas.microsoft.com/office/powerpoint/2010/main" val="1408740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DF76-930C-4203-BF9A-307DF188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Deviations in Glossa Creation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1C68E-8AC0-43EE-9511-32B0449FBA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introduction of the timing separator allows SPNs of kernels to have non-random order relative to each other</a:t>
            </a:r>
          </a:p>
          <a:p>
            <a:r>
              <a:rPr lang="en-US" dirty="0"/>
              <a:t>See examples in pictures (It is always assumed the first kernel will have a zero order) </a:t>
            </a:r>
          </a:p>
          <a:p>
            <a:r>
              <a:rPr lang="en-US" dirty="0"/>
              <a:t>The random time assigned to the kernels will preserve their order when the state machine is executed.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6ECF43-8552-4B07-A36D-697A90BCAB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47820"/>
          <a:stretch/>
        </p:blipFill>
        <p:spPr>
          <a:xfrm>
            <a:off x="6570381" y="1825625"/>
            <a:ext cx="2281081" cy="3604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B2C70A-4CB6-4DE2-9FD4-A738FA6089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109"/>
          <a:stretch/>
        </p:blipFill>
        <p:spPr>
          <a:xfrm>
            <a:off x="8985276" y="1825625"/>
            <a:ext cx="2485345" cy="360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0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322C6D-F956-445F-B010-9D6EE769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Deviations in State Machine Execution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06A88-454F-4201-9641-2707179C7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sentence has more than one possible outcome</a:t>
            </a:r>
            <a:r>
              <a:rPr lang="en-US"/>
              <a:t>, user </a:t>
            </a:r>
            <a:r>
              <a:rPr lang="en-US" dirty="0"/>
              <a:t>input can be provided to determine which outcome will occur.</a:t>
            </a:r>
          </a:p>
          <a:p>
            <a:r>
              <a:rPr lang="en-US" dirty="0"/>
              <a:t>John ate hotdogs or hamburgers</a:t>
            </a:r>
          </a:p>
        </p:txBody>
      </p:sp>
    </p:spTree>
    <p:extLst>
      <p:ext uri="{BB962C8B-B14F-4D97-AF65-F5344CB8AC3E}">
        <p14:creationId xmlns:p14="http://schemas.microsoft.com/office/powerpoint/2010/main" val="65910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68E4A7-7A12-4F56-8477-88133460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Execution: Proper Order</a:t>
            </a:r>
          </a:p>
        </p:txBody>
      </p:sp>
      <p:pic>
        <p:nvPicPr>
          <p:cNvPr id="10" name="Content Placeholder 9" descr="Text&#10;&#10;Description automatically generated">
            <a:extLst>
              <a:ext uri="{FF2B5EF4-FFF2-40B4-BE49-F238E27FC236}">
                <a16:creationId xmlns:a16="http://schemas.microsoft.com/office/drawing/2014/main" id="{AC0E3DBB-5A46-4D67-8892-D6AAEC450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8350"/>
          <a:stretch/>
        </p:blipFill>
        <p:spPr bwMode="auto">
          <a:xfrm>
            <a:off x="535046" y="1690688"/>
            <a:ext cx="10818754" cy="46352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0779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68E4A7-7A12-4F56-8477-88133460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Execution: Proper Order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E5FEEF-1D13-4428-ADDA-F4218ACB8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11009518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21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5058-6274-4FEC-BF15-54A587F3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Execution: Option Selection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45DF7E-C9F6-46CA-9DDF-A35EFA0B1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79" b="64574"/>
          <a:stretch/>
        </p:blipFill>
        <p:spPr bwMode="auto">
          <a:xfrm>
            <a:off x="588696" y="1884784"/>
            <a:ext cx="10974057" cy="42174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20989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5EB123E548BA45866F93C92D8C558D" ma:contentTypeVersion="12" ma:contentTypeDescription="Create a new document." ma:contentTypeScope="" ma:versionID="21debbc0bfec0e116e96ee842eb1d99b">
  <xsd:schema xmlns:xsd="http://www.w3.org/2001/XMLSchema" xmlns:xs="http://www.w3.org/2001/XMLSchema" xmlns:p="http://schemas.microsoft.com/office/2006/metadata/properties" xmlns:ns3="bd1c53c6-d82f-4464-9103-e65b52cedc9e" xmlns:ns4="d48572a5-1ea5-4f24-b09e-02c63c9808a7" targetNamespace="http://schemas.microsoft.com/office/2006/metadata/properties" ma:root="true" ma:fieldsID="635b7bfa084a3d308506a46ffebe016f" ns3:_="" ns4:_="">
    <xsd:import namespace="bd1c53c6-d82f-4464-9103-e65b52cedc9e"/>
    <xsd:import namespace="d48572a5-1ea5-4f24-b09e-02c63c9808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1c53c6-d82f-4464-9103-e65b52cedc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8572a5-1ea5-4f24-b09e-02c63c9808a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45ABCA-74BE-40B1-8594-1BF76BB2AF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1c53c6-d82f-4464-9103-e65b52cedc9e"/>
    <ds:schemaRef ds:uri="d48572a5-1ea5-4f24-b09e-02c63c9808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714CCA-6474-4654-A935-04CB7EBCF7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669CD8-6DF7-45A0-8AE2-79324208123B}">
  <ds:schemaRefs>
    <ds:schemaRef ds:uri="http://schemas.microsoft.com/office/infopath/2007/PartnerControls"/>
    <ds:schemaRef ds:uri="d48572a5-1ea5-4f24-b09e-02c63c9808a7"/>
    <ds:schemaRef ds:uri="http://purl.org/dc/terms/"/>
    <ds:schemaRef ds:uri="bd1c53c6-d82f-4464-9103-e65b52cedc9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502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Incorporating Timing into the Formal Glossa Language </vt:lpstr>
      <vt:lpstr>Natural Language Understanding: General Process</vt:lpstr>
      <vt:lpstr>Deviations in Glossa Creation Method</vt:lpstr>
      <vt:lpstr>Deviations in Glossa Creation Method</vt:lpstr>
      <vt:lpstr>Deviations in Glossa Creation Method</vt:lpstr>
      <vt:lpstr>Deviations in State Machine Execution</vt:lpstr>
      <vt:lpstr>Program Execution: Proper Order</vt:lpstr>
      <vt:lpstr>Program Execution: Proper Order</vt:lpstr>
      <vt:lpstr>Program Execution: Option Selection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Incorporating Timing into the Formal Glossa Language </dc:title>
  <dc:creator>McCain, Alena Nicole</dc:creator>
  <cp:lastModifiedBy>McCain, Alena Nicole</cp:lastModifiedBy>
  <cp:revision>1</cp:revision>
  <dcterms:created xsi:type="dcterms:W3CDTF">2022-04-12T19:09:38Z</dcterms:created>
  <dcterms:modified xsi:type="dcterms:W3CDTF">2022-04-18T19:53:06Z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0x0101001C5EB123E548BA45866F93C92D8C558D</vt:lpwstr>
  </property>
</Properties>
</file>