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38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08" algn="l" defTabSz="9138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815" algn="l" defTabSz="9138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722" algn="l" defTabSz="9138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630" algn="l" defTabSz="9138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537" algn="l" defTabSz="9138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444" algn="l" defTabSz="9138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352" algn="l" defTabSz="9138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260" algn="l" defTabSz="9138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74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2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7C96-088E-4998-9939-39E955B626A6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6DD6-3741-4A6F-B83B-4EE882112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5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7C96-088E-4998-9939-39E955B626A6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6DD6-3741-4A6F-B83B-4EE882112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5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7C96-088E-4998-9939-39E955B626A6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6DD6-3741-4A6F-B83B-4EE882112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51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7C96-088E-4998-9939-39E955B626A6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6DD6-3741-4A6F-B83B-4EE882112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36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690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38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72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76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453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14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835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52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7C96-088E-4998-9939-39E955B626A6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6DD6-3741-4A6F-B83B-4EE882112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1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7C96-088E-4998-9939-39E955B626A6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6DD6-3741-4A6F-B83B-4EE882112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63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08" indent="0">
              <a:buNone/>
              <a:defRPr sz="2000" b="1"/>
            </a:lvl2pPr>
            <a:lvl3pPr marL="913815" indent="0">
              <a:buNone/>
              <a:defRPr sz="1800" b="1"/>
            </a:lvl3pPr>
            <a:lvl4pPr marL="1370722" indent="0">
              <a:buNone/>
              <a:defRPr sz="1600" b="1"/>
            </a:lvl4pPr>
            <a:lvl5pPr marL="1827630" indent="0">
              <a:buNone/>
              <a:defRPr sz="1600" b="1"/>
            </a:lvl5pPr>
            <a:lvl6pPr marL="2284537" indent="0">
              <a:buNone/>
              <a:defRPr sz="1600" b="1"/>
            </a:lvl6pPr>
            <a:lvl7pPr marL="2741444" indent="0">
              <a:buNone/>
              <a:defRPr sz="1600" b="1"/>
            </a:lvl7pPr>
            <a:lvl8pPr marL="3198352" indent="0">
              <a:buNone/>
              <a:defRPr sz="1600" b="1"/>
            </a:lvl8pPr>
            <a:lvl9pPr marL="365526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08" indent="0">
              <a:buNone/>
              <a:defRPr sz="2000" b="1"/>
            </a:lvl2pPr>
            <a:lvl3pPr marL="913815" indent="0">
              <a:buNone/>
              <a:defRPr sz="1800" b="1"/>
            </a:lvl3pPr>
            <a:lvl4pPr marL="1370722" indent="0">
              <a:buNone/>
              <a:defRPr sz="1600" b="1"/>
            </a:lvl4pPr>
            <a:lvl5pPr marL="1827630" indent="0">
              <a:buNone/>
              <a:defRPr sz="1600" b="1"/>
            </a:lvl5pPr>
            <a:lvl6pPr marL="2284537" indent="0">
              <a:buNone/>
              <a:defRPr sz="1600" b="1"/>
            </a:lvl6pPr>
            <a:lvl7pPr marL="2741444" indent="0">
              <a:buNone/>
              <a:defRPr sz="1600" b="1"/>
            </a:lvl7pPr>
            <a:lvl8pPr marL="3198352" indent="0">
              <a:buNone/>
              <a:defRPr sz="1600" b="1"/>
            </a:lvl8pPr>
            <a:lvl9pPr marL="365526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7C96-088E-4998-9939-39E955B626A6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6DD6-3741-4A6F-B83B-4EE882112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5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7C96-088E-4998-9939-39E955B626A6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6DD6-3741-4A6F-B83B-4EE882112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99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7C96-088E-4998-9939-39E955B626A6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6DD6-3741-4A6F-B83B-4EE882112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96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908" indent="0">
              <a:buNone/>
              <a:defRPr sz="1200"/>
            </a:lvl2pPr>
            <a:lvl3pPr marL="913815" indent="0">
              <a:buNone/>
              <a:defRPr sz="1000"/>
            </a:lvl3pPr>
            <a:lvl4pPr marL="1370722" indent="0">
              <a:buNone/>
              <a:defRPr sz="900"/>
            </a:lvl4pPr>
            <a:lvl5pPr marL="1827630" indent="0">
              <a:buNone/>
              <a:defRPr sz="900"/>
            </a:lvl5pPr>
            <a:lvl6pPr marL="2284537" indent="0">
              <a:buNone/>
              <a:defRPr sz="900"/>
            </a:lvl6pPr>
            <a:lvl7pPr marL="2741444" indent="0">
              <a:buNone/>
              <a:defRPr sz="900"/>
            </a:lvl7pPr>
            <a:lvl8pPr marL="3198352" indent="0">
              <a:buNone/>
              <a:defRPr sz="900"/>
            </a:lvl8pPr>
            <a:lvl9pPr marL="365526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7C96-088E-4998-9939-39E955B626A6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6DD6-3741-4A6F-B83B-4EE882112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14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908" indent="0">
              <a:buNone/>
              <a:defRPr sz="2800"/>
            </a:lvl2pPr>
            <a:lvl3pPr marL="913815" indent="0">
              <a:buNone/>
              <a:defRPr sz="2400"/>
            </a:lvl3pPr>
            <a:lvl4pPr marL="1370722" indent="0">
              <a:buNone/>
              <a:defRPr sz="2000"/>
            </a:lvl4pPr>
            <a:lvl5pPr marL="1827630" indent="0">
              <a:buNone/>
              <a:defRPr sz="2000"/>
            </a:lvl5pPr>
            <a:lvl6pPr marL="2284537" indent="0">
              <a:buNone/>
              <a:defRPr sz="2000"/>
            </a:lvl6pPr>
            <a:lvl7pPr marL="2741444" indent="0">
              <a:buNone/>
              <a:defRPr sz="2000"/>
            </a:lvl7pPr>
            <a:lvl8pPr marL="3198352" indent="0">
              <a:buNone/>
              <a:defRPr sz="2000"/>
            </a:lvl8pPr>
            <a:lvl9pPr marL="365526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908" indent="0">
              <a:buNone/>
              <a:defRPr sz="1200"/>
            </a:lvl2pPr>
            <a:lvl3pPr marL="913815" indent="0">
              <a:buNone/>
              <a:defRPr sz="1000"/>
            </a:lvl3pPr>
            <a:lvl4pPr marL="1370722" indent="0">
              <a:buNone/>
              <a:defRPr sz="900"/>
            </a:lvl4pPr>
            <a:lvl5pPr marL="1827630" indent="0">
              <a:buNone/>
              <a:defRPr sz="900"/>
            </a:lvl5pPr>
            <a:lvl6pPr marL="2284537" indent="0">
              <a:buNone/>
              <a:defRPr sz="900"/>
            </a:lvl6pPr>
            <a:lvl7pPr marL="2741444" indent="0">
              <a:buNone/>
              <a:defRPr sz="900"/>
            </a:lvl7pPr>
            <a:lvl8pPr marL="3198352" indent="0">
              <a:buNone/>
              <a:defRPr sz="900"/>
            </a:lvl8pPr>
            <a:lvl9pPr marL="365526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7C96-088E-4998-9939-39E955B626A6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6DD6-3741-4A6F-B83B-4EE882112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22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382" tIns="45690" rIns="91382" bIns="4569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382" tIns="45690" rIns="91382" bIns="456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382" tIns="45690" rIns="91382" bIns="4569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27C96-088E-4998-9939-39E955B626A6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382" tIns="45690" rIns="91382" bIns="4569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382" tIns="45690" rIns="91382" bIns="4569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16DD6-3741-4A6F-B83B-4EE882112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99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381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680" indent="-342680" algn="l" defTabSz="91381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474" indent="-285568" algn="l" defTabSz="91381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268" indent="-228454" algn="l" defTabSz="9138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176" indent="-228454" algn="l" defTabSz="91381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084" indent="-228454" algn="l" defTabSz="91381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2991" indent="-228454" algn="l" defTabSz="9138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898" indent="-228454" algn="l" defTabSz="9138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806" indent="-228454" algn="l" defTabSz="9138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713" indent="-228454" algn="l" defTabSz="9138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8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08" algn="l" defTabSz="9138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815" algn="l" defTabSz="9138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722" algn="l" defTabSz="9138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630" algn="l" defTabSz="9138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537" algn="l" defTabSz="9138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444" algn="l" defTabSz="9138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352" algn="l" defTabSz="9138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260" algn="l" defTabSz="9138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0" y="2297668"/>
            <a:ext cx="2362200" cy="3692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lIns="91382" tIns="45690" rIns="91382" bIns="45690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Floating plants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05400" y="2297668"/>
            <a:ext cx="2438400" cy="3692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lIns="91382" tIns="45690" rIns="91382" bIns="45690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Submerged plants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2800" y="3541693"/>
            <a:ext cx="2362200" cy="3692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lIns="91382" tIns="45690" rIns="91382" bIns="45690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Total Nitrogen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47800" y="3547216"/>
            <a:ext cx="1295400" cy="3692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91382" tIns="45690" rIns="91382" bIns="45690" rtlCol="0" anchor="ctr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Wind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476436" y="2667000"/>
            <a:ext cx="0" cy="8746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691784" y="2543215"/>
            <a:ext cx="0" cy="86014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0"/>
          </p:cNvCxnSpPr>
          <p:nvPr/>
        </p:nvCxnSpPr>
        <p:spPr>
          <a:xfrm flipV="1">
            <a:off x="2095500" y="2672569"/>
            <a:ext cx="0" cy="87464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903292" y="2506768"/>
            <a:ext cx="12021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69026" y="2235438"/>
            <a:ext cx="924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shading</a:t>
            </a:r>
            <a:endParaRPr lang="en-US" sz="1400" i="1" dirty="0"/>
          </a:p>
        </p:txBody>
      </p:sp>
      <p:cxnSp>
        <p:nvCxnSpPr>
          <p:cNvPr id="15" name="Elbow Connector 14"/>
          <p:cNvCxnSpPr>
            <a:stCxn id="6" idx="0"/>
            <a:endCxn id="6" idx="3"/>
          </p:cNvCxnSpPr>
          <p:nvPr/>
        </p:nvCxnSpPr>
        <p:spPr>
          <a:xfrm rot="16200000" flipH="1">
            <a:off x="6841882" y="1780386"/>
            <a:ext cx="184636" cy="1219200"/>
          </a:xfrm>
          <a:prstGeom prst="bentConnector4">
            <a:avLst>
              <a:gd name="adj1" fmla="val -318206"/>
              <a:gd name="adj2" fmla="val 118750"/>
            </a:avLst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591159" y="1448514"/>
            <a:ext cx="924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shading</a:t>
            </a:r>
            <a:endParaRPr lang="en-US" sz="1400" i="1" dirty="0"/>
          </a:p>
        </p:txBody>
      </p:sp>
      <p:cxnSp>
        <p:nvCxnSpPr>
          <p:cNvPr id="35" name="Elbow Connector 34"/>
          <p:cNvCxnSpPr>
            <a:stCxn id="5" idx="0"/>
            <a:endCxn id="5" idx="1"/>
          </p:cNvCxnSpPr>
          <p:nvPr/>
        </p:nvCxnSpPr>
        <p:spPr>
          <a:xfrm rot="16200000" flipH="1" flipV="1">
            <a:off x="2022232" y="1799436"/>
            <a:ext cx="184636" cy="1181100"/>
          </a:xfrm>
          <a:prstGeom prst="bentConnector4">
            <a:avLst>
              <a:gd name="adj1" fmla="val -308950"/>
              <a:gd name="adj2" fmla="val 119355"/>
            </a:avLst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504988" y="1457060"/>
            <a:ext cx="924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shading</a:t>
            </a:r>
            <a:endParaRPr lang="en-US" sz="1400" i="1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342546" y="2672569"/>
            <a:ext cx="0" cy="8746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557894" y="2548784"/>
            <a:ext cx="0" cy="86014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10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0" y="2297668"/>
            <a:ext cx="2362200" cy="3692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lIns="91382" tIns="45690" rIns="91382" bIns="45690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Floating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plants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05400" y="2297668"/>
            <a:ext cx="2514600" cy="3692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lIns="91382" tIns="45690" rIns="91382" bIns="45690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Submerged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plants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00400" y="3541693"/>
            <a:ext cx="2743200" cy="3692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lIns="91382" tIns="45690" rIns="91382" bIns="45690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Total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nitrogen, current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47800" y="3547216"/>
            <a:ext cx="1295400" cy="3692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91382" tIns="45690" rIns="91382" bIns="45690" rtlCol="0" anchor="ctr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Wind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476436" y="2667000"/>
            <a:ext cx="0" cy="8746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691784" y="2543215"/>
            <a:ext cx="0" cy="86014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0"/>
          </p:cNvCxnSpPr>
          <p:nvPr/>
        </p:nvCxnSpPr>
        <p:spPr>
          <a:xfrm flipV="1">
            <a:off x="2095500" y="2672569"/>
            <a:ext cx="0" cy="87464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903292" y="2506768"/>
            <a:ext cx="12021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69026" y="2235438"/>
            <a:ext cx="924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shading</a:t>
            </a:r>
            <a:endParaRPr lang="en-US" sz="1400" i="1" dirty="0"/>
          </a:p>
        </p:txBody>
      </p:sp>
      <p:cxnSp>
        <p:nvCxnSpPr>
          <p:cNvPr id="15" name="Elbow Connector 14"/>
          <p:cNvCxnSpPr>
            <a:stCxn id="6" idx="0"/>
            <a:endCxn id="6" idx="3"/>
          </p:cNvCxnSpPr>
          <p:nvPr/>
        </p:nvCxnSpPr>
        <p:spPr>
          <a:xfrm rot="16200000" flipH="1">
            <a:off x="6899032" y="1761336"/>
            <a:ext cx="184636" cy="1257300"/>
          </a:xfrm>
          <a:prstGeom prst="bentConnector4">
            <a:avLst>
              <a:gd name="adj1" fmla="val -296070"/>
              <a:gd name="adj2" fmla="val 118182"/>
            </a:avLst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629400" y="1448514"/>
            <a:ext cx="924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shading</a:t>
            </a:r>
            <a:endParaRPr lang="en-US" sz="1400" i="1" dirty="0"/>
          </a:p>
        </p:txBody>
      </p:sp>
      <p:cxnSp>
        <p:nvCxnSpPr>
          <p:cNvPr id="35" name="Elbow Connector 34"/>
          <p:cNvCxnSpPr>
            <a:stCxn id="5" idx="0"/>
            <a:endCxn id="5" idx="1"/>
          </p:cNvCxnSpPr>
          <p:nvPr/>
        </p:nvCxnSpPr>
        <p:spPr>
          <a:xfrm rot="16200000" flipH="1" flipV="1">
            <a:off x="2022232" y="1799436"/>
            <a:ext cx="184636" cy="1181100"/>
          </a:xfrm>
          <a:prstGeom prst="bentConnector4">
            <a:avLst>
              <a:gd name="adj1" fmla="val -308950"/>
              <a:gd name="adj2" fmla="val 119355"/>
            </a:avLst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504988" y="1457060"/>
            <a:ext cx="924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shading</a:t>
            </a:r>
            <a:endParaRPr lang="en-US" sz="1400" i="1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342546" y="2672569"/>
            <a:ext cx="0" cy="8746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557894" y="2548784"/>
            <a:ext cx="0" cy="86014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84444" y="4495800"/>
            <a:ext cx="2971800" cy="3692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91382" tIns="45690" rIns="91382" bIns="45690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Total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nitrogen, maximum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Arrow Connector 21"/>
          <p:cNvCxnSpPr>
            <a:stCxn id="21" idx="0"/>
            <a:endCxn id="7" idx="2"/>
          </p:cNvCxnSpPr>
          <p:nvPr/>
        </p:nvCxnSpPr>
        <p:spPr>
          <a:xfrm flipV="1">
            <a:off x="4570344" y="3910964"/>
            <a:ext cx="1656" cy="58483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98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17799" y="190500"/>
            <a:ext cx="2171700" cy="369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382" tIns="45690" rIns="91382" bIns="45690" rtlCol="0">
            <a:spAutoFit/>
          </a:bodyPr>
          <a:lstStyle/>
          <a:p>
            <a:pPr algn="ctr"/>
            <a:r>
              <a:rPr lang="en-US" b="1" dirty="0" smtClean="0"/>
              <a:t>FP &amp; </a:t>
            </a:r>
            <a:r>
              <a:rPr lang="en-US" b="1" dirty="0"/>
              <a:t>SAV </a:t>
            </a:r>
            <a:r>
              <a:rPr lang="en-US" b="1" dirty="0" smtClean="0"/>
              <a:t>Growth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857499" y="1535729"/>
            <a:ext cx="1905000" cy="36927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lIns="91382" tIns="45690" rIns="91382" bIns="45690" rtlCol="0">
            <a:spAutoFit/>
          </a:bodyPr>
          <a:lstStyle/>
          <a:p>
            <a:pPr algn="ctr"/>
            <a:r>
              <a:rPr lang="en-US" i="1" dirty="0" smtClean="0"/>
              <a:t>Mixing day?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4508499" y="2255713"/>
            <a:ext cx="1905000" cy="3692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lIns="91382" tIns="45690" rIns="91382" bIns="45690" rtlCol="0">
            <a:spAutoFit/>
          </a:bodyPr>
          <a:lstStyle/>
          <a:p>
            <a:pPr algn="ctr"/>
            <a:r>
              <a:rPr lang="en-US" b="1" dirty="0" smtClean="0"/>
              <a:t>Nutrient mixing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30511" y="850899"/>
            <a:ext cx="1970088" cy="369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382" tIns="45690" rIns="91382" bIns="45690" rtlCol="0">
            <a:spAutoFit/>
          </a:bodyPr>
          <a:lstStyle/>
          <a:p>
            <a:pPr algn="ctr"/>
            <a:r>
              <a:rPr lang="en-US" b="1" dirty="0" smtClean="0"/>
              <a:t>Nutrient uptake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590800" y="2935070"/>
            <a:ext cx="2441575" cy="646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382" tIns="45690" rIns="91382" bIns="45690" rtlCol="0">
            <a:spAutoFit/>
          </a:bodyPr>
          <a:lstStyle/>
          <a:p>
            <a:pPr algn="ctr"/>
            <a:r>
              <a:rPr lang="en-US" b="1" dirty="0" smtClean="0"/>
              <a:t>SAV &amp; FP movement </a:t>
            </a:r>
            <a:r>
              <a:rPr lang="en-US" dirty="0" smtClean="0"/>
              <a:t>(vegetative spread)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44800" y="3866562"/>
            <a:ext cx="1933575" cy="646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382" tIns="45690" rIns="91382" bIns="45690" rtlCol="0">
            <a:spAutoFit/>
          </a:bodyPr>
          <a:lstStyle/>
          <a:p>
            <a:pPr algn="ctr"/>
            <a:r>
              <a:rPr lang="en-US" b="1" dirty="0" smtClean="0"/>
              <a:t>FP movement </a:t>
            </a:r>
            <a:r>
              <a:rPr lang="en-US" dirty="0" smtClean="0"/>
              <a:t>(wind)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44799" y="4812268"/>
            <a:ext cx="1930400" cy="36927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lIns="91382" tIns="45690" rIns="91382" bIns="45690" rtlCol="0">
            <a:spAutoFit/>
          </a:bodyPr>
          <a:lstStyle/>
          <a:p>
            <a:pPr algn="ctr"/>
            <a:r>
              <a:rPr lang="en-US" i="1" dirty="0" smtClean="0"/>
              <a:t>Overwintering?</a:t>
            </a:r>
            <a:endParaRPr lang="en-US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4508499" y="5503492"/>
            <a:ext cx="1930400" cy="3692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lIns="91382" tIns="45690" rIns="91382" bIns="45690" rtlCol="0">
            <a:spAutoFit/>
          </a:bodyPr>
          <a:lstStyle/>
          <a:p>
            <a:pPr algn="ctr"/>
            <a:r>
              <a:rPr lang="en-US" b="1" dirty="0" smtClean="0"/>
              <a:t>Overwinter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292599" y="6172200"/>
            <a:ext cx="2349500" cy="3692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lIns="91382" tIns="45690" rIns="91382" bIns="45690" rtlCol="0">
            <a:spAutoFit/>
          </a:bodyPr>
          <a:lstStyle/>
          <a:p>
            <a:pPr algn="ctr"/>
            <a:r>
              <a:rPr lang="en-US" b="1" dirty="0" smtClean="0"/>
              <a:t>Nutrients released</a:t>
            </a:r>
            <a:endParaRPr lang="en-US" b="1" dirty="0"/>
          </a:p>
        </p:txBody>
      </p:sp>
      <p:cxnSp>
        <p:nvCxnSpPr>
          <p:cNvPr id="13" name="Straight Arrow Connector 12"/>
          <p:cNvCxnSpPr>
            <a:stCxn id="2" idx="2"/>
            <a:endCxn id="6" idx="0"/>
          </p:cNvCxnSpPr>
          <p:nvPr/>
        </p:nvCxnSpPr>
        <p:spPr>
          <a:xfrm>
            <a:off x="3803649" y="559771"/>
            <a:ext cx="11906" cy="29112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4" idx="0"/>
          </p:cNvCxnSpPr>
          <p:nvPr/>
        </p:nvCxnSpPr>
        <p:spPr>
          <a:xfrm flipH="1">
            <a:off x="3809999" y="1220170"/>
            <a:ext cx="5556" cy="31555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7" idx="0"/>
          </p:cNvCxnSpPr>
          <p:nvPr/>
        </p:nvCxnSpPr>
        <p:spPr>
          <a:xfrm flipH="1">
            <a:off x="3811588" y="2624984"/>
            <a:ext cx="1649411" cy="31008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  <a:endCxn id="7" idx="0"/>
          </p:cNvCxnSpPr>
          <p:nvPr/>
        </p:nvCxnSpPr>
        <p:spPr>
          <a:xfrm>
            <a:off x="3809999" y="1905000"/>
            <a:ext cx="1589" cy="103007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2"/>
            <a:endCxn id="5" idx="0"/>
          </p:cNvCxnSpPr>
          <p:nvPr/>
        </p:nvCxnSpPr>
        <p:spPr>
          <a:xfrm>
            <a:off x="3809999" y="1905000"/>
            <a:ext cx="1651000" cy="350713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8" idx="0"/>
          </p:cNvCxnSpPr>
          <p:nvPr/>
        </p:nvCxnSpPr>
        <p:spPr>
          <a:xfrm>
            <a:off x="3811588" y="3581340"/>
            <a:ext cx="0" cy="28522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2"/>
            <a:endCxn id="9" idx="0"/>
          </p:cNvCxnSpPr>
          <p:nvPr/>
        </p:nvCxnSpPr>
        <p:spPr>
          <a:xfrm flipH="1">
            <a:off x="3809999" y="4512832"/>
            <a:ext cx="1589" cy="29943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2"/>
            <a:endCxn id="10" idx="0"/>
          </p:cNvCxnSpPr>
          <p:nvPr/>
        </p:nvCxnSpPr>
        <p:spPr>
          <a:xfrm>
            <a:off x="3809999" y="5181539"/>
            <a:ext cx="1663700" cy="321953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2"/>
            <a:endCxn id="11" idx="0"/>
          </p:cNvCxnSpPr>
          <p:nvPr/>
        </p:nvCxnSpPr>
        <p:spPr>
          <a:xfrm flipH="1">
            <a:off x="5467349" y="5872763"/>
            <a:ext cx="6350" cy="299437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9" idx="2"/>
            <a:endCxn id="2" idx="1"/>
          </p:cNvCxnSpPr>
          <p:nvPr/>
        </p:nvCxnSpPr>
        <p:spPr>
          <a:xfrm rot="5400000" flipH="1">
            <a:off x="860697" y="2232238"/>
            <a:ext cx="4806403" cy="1092200"/>
          </a:xfrm>
          <a:prstGeom prst="bentConnector4">
            <a:avLst>
              <a:gd name="adj1" fmla="val -18624"/>
              <a:gd name="adj2" fmla="val 145968"/>
            </a:avLst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11" idx="2"/>
            <a:endCxn id="2" idx="3"/>
          </p:cNvCxnSpPr>
          <p:nvPr/>
        </p:nvCxnSpPr>
        <p:spPr>
          <a:xfrm rot="5400000" flipH="1">
            <a:off x="2095256" y="3169379"/>
            <a:ext cx="6166335" cy="577850"/>
          </a:xfrm>
          <a:prstGeom prst="bentConnector4">
            <a:avLst>
              <a:gd name="adj1" fmla="val -3707"/>
              <a:gd name="adj2" fmla="val -242857"/>
            </a:avLst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467099" y="2318677"/>
            <a:ext cx="617220" cy="307716"/>
          </a:xfrm>
          <a:prstGeom prst="rect">
            <a:avLst/>
          </a:prstGeom>
          <a:noFill/>
        </p:spPr>
        <p:txBody>
          <a:bodyPr wrap="square" lIns="91382" tIns="45690" rIns="91382" bIns="45690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764965" y="1893240"/>
            <a:ext cx="678942" cy="307716"/>
          </a:xfrm>
          <a:prstGeom prst="rect">
            <a:avLst/>
          </a:prstGeom>
          <a:noFill/>
        </p:spPr>
        <p:txBody>
          <a:bodyPr wrap="square" lIns="91382" tIns="45690" rIns="91382" bIns="45690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467099" y="5496123"/>
            <a:ext cx="617220" cy="307716"/>
          </a:xfrm>
          <a:prstGeom prst="rect">
            <a:avLst/>
          </a:prstGeom>
          <a:noFill/>
        </p:spPr>
        <p:txBody>
          <a:bodyPr wrap="square" lIns="91382" tIns="45690" rIns="91382" bIns="45690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832857" y="5160831"/>
            <a:ext cx="678942" cy="307716"/>
          </a:xfrm>
          <a:prstGeom prst="rect">
            <a:avLst/>
          </a:prstGeom>
          <a:noFill/>
        </p:spPr>
        <p:txBody>
          <a:bodyPr wrap="square" lIns="91382" tIns="45690" rIns="91382" bIns="45690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60472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59</Words>
  <Application>Microsoft Office PowerPoint</Application>
  <PresentationFormat>On-screen Show (4:3)</PresentationFormat>
  <Paragraphs>28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</dc:creator>
  <cp:lastModifiedBy>Mike</cp:lastModifiedBy>
  <cp:revision>17</cp:revision>
  <dcterms:created xsi:type="dcterms:W3CDTF">2015-01-28T01:26:57Z</dcterms:created>
  <dcterms:modified xsi:type="dcterms:W3CDTF">2015-01-29T20:33:48Z</dcterms:modified>
</cp:coreProperties>
</file>