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9AA"/>
    <a:srgbClr val="53679F"/>
    <a:srgbClr val="69BDA9"/>
    <a:srgbClr val="8895BD"/>
    <a:srgbClr val="7988B4"/>
    <a:srgbClr val="6779AB"/>
    <a:srgbClr val="7889B5"/>
    <a:srgbClr val="798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768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8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5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9" indent="0">
              <a:buNone/>
              <a:defRPr sz="2000"/>
            </a:lvl7pPr>
            <a:lvl8pPr marL="3200388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F60-9BD2-4483-A0E3-8E14B3FFF901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9718-0651-4000-B89E-D8557462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6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6201553" y="3397868"/>
            <a:ext cx="957096" cy="1291545"/>
          </a:xfrm>
          <a:custGeom>
            <a:avLst/>
            <a:gdLst>
              <a:gd name="connsiteX0" fmla="*/ 868147 w 957096"/>
              <a:gd name="connsiteY0" fmla="*/ 0 h 1291545"/>
              <a:gd name="connsiteX1" fmla="*/ 946422 w 957096"/>
              <a:gd name="connsiteY1" fmla="*/ 128087 h 1291545"/>
              <a:gd name="connsiteX2" fmla="*/ 957096 w 957096"/>
              <a:gd name="connsiteY2" fmla="*/ 277522 h 1291545"/>
              <a:gd name="connsiteX3" fmla="*/ 910842 w 957096"/>
              <a:gd name="connsiteY3" fmla="*/ 313102 h 1291545"/>
              <a:gd name="connsiteX4" fmla="*/ 889494 w 957096"/>
              <a:gd name="connsiteY4" fmla="*/ 366471 h 1291545"/>
              <a:gd name="connsiteX5" fmla="*/ 850357 w 957096"/>
              <a:gd name="connsiteY5" fmla="*/ 416283 h 1291545"/>
              <a:gd name="connsiteX6" fmla="*/ 587066 w 957096"/>
              <a:gd name="connsiteY6" fmla="*/ 505232 h 1291545"/>
              <a:gd name="connsiteX7" fmla="*/ 601298 w 957096"/>
              <a:gd name="connsiteY7" fmla="*/ 917958 h 1291545"/>
              <a:gd name="connsiteX8" fmla="*/ 562161 w 957096"/>
              <a:gd name="connsiteY8" fmla="*/ 1017581 h 1291545"/>
              <a:gd name="connsiteX9" fmla="*/ 551487 w 957096"/>
              <a:gd name="connsiteY9" fmla="*/ 1046045 h 1291545"/>
              <a:gd name="connsiteX10" fmla="*/ 533697 w 957096"/>
              <a:gd name="connsiteY10" fmla="*/ 1184806 h 1291545"/>
              <a:gd name="connsiteX11" fmla="*/ 540813 w 957096"/>
              <a:gd name="connsiteY11" fmla="*/ 1227502 h 1291545"/>
              <a:gd name="connsiteX12" fmla="*/ 494559 w 957096"/>
              <a:gd name="connsiteY12" fmla="*/ 1273755 h 1291545"/>
              <a:gd name="connsiteX13" fmla="*/ 384262 w 957096"/>
              <a:gd name="connsiteY13" fmla="*/ 1291545 h 1291545"/>
              <a:gd name="connsiteX14" fmla="*/ 188573 w 957096"/>
              <a:gd name="connsiteY14" fmla="*/ 1245292 h 1291545"/>
              <a:gd name="connsiteX15" fmla="*/ 135203 w 957096"/>
              <a:gd name="connsiteY15" fmla="*/ 1142110 h 1291545"/>
              <a:gd name="connsiteX16" fmla="*/ 110298 w 957096"/>
              <a:gd name="connsiteY16" fmla="*/ 1124320 h 1291545"/>
              <a:gd name="connsiteX17" fmla="*/ 106740 w 957096"/>
              <a:gd name="connsiteY17" fmla="*/ 1110088 h 1291545"/>
              <a:gd name="connsiteX18" fmla="*/ 103182 w 957096"/>
              <a:gd name="connsiteY18" fmla="*/ 1092299 h 1291545"/>
              <a:gd name="connsiteX19" fmla="*/ 78276 w 957096"/>
              <a:gd name="connsiteY19" fmla="*/ 1035371 h 1291545"/>
              <a:gd name="connsiteX20" fmla="*/ 0 w 957096"/>
              <a:gd name="connsiteY20" fmla="*/ 932190 h 1291545"/>
              <a:gd name="connsiteX21" fmla="*/ 241943 w 957096"/>
              <a:gd name="connsiteY21" fmla="*/ 555044 h 1291545"/>
              <a:gd name="connsiteX22" fmla="*/ 868147 w 957096"/>
              <a:gd name="connsiteY22" fmla="*/ 0 h 129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57096" h="1291545">
                <a:moveTo>
                  <a:pt x="868147" y="0"/>
                </a:moveTo>
                <a:lnTo>
                  <a:pt x="946422" y="128087"/>
                </a:lnTo>
                <a:lnTo>
                  <a:pt x="957096" y="277522"/>
                </a:lnTo>
                <a:lnTo>
                  <a:pt x="910842" y="313102"/>
                </a:lnTo>
                <a:lnTo>
                  <a:pt x="889494" y="366471"/>
                </a:lnTo>
                <a:lnTo>
                  <a:pt x="850357" y="416283"/>
                </a:lnTo>
                <a:lnTo>
                  <a:pt x="587066" y="505232"/>
                </a:lnTo>
                <a:lnTo>
                  <a:pt x="601298" y="917958"/>
                </a:lnTo>
                <a:lnTo>
                  <a:pt x="562161" y="1017581"/>
                </a:lnTo>
                <a:lnTo>
                  <a:pt x="551487" y="1046045"/>
                </a:lnTo>
                <a:lnTo>
                  <a:pt x="533697" y="1184806"/>
                </a:lnTo>
                <a:cubicBezTo>
                  <a:pt x="541585" y="1220301"/>
                  <a:pt x="540813" y="1205894"/>
                  <a:pt x="540813" y="1227502"/>
                </a:cubicBezTo>
                <a:lnTo>
                  <a:pt x="494559" y="1273755"/>
                </a:lnTo>
                <a:lnTo>
                  <a:pt x="384262" y="1291545"/>
                </a:lnTo>
                <a:lnTo>
                  <a:pt x="188573" y="1245292"/>
                </a:lnTo>
                <a:lnTo>
                  <a:pt x="135203" y="1142110"/>
                </a:lnTo>
                <a:cubicBezTo>
                  <a:pt x="126901" y="1136180"/>
                  <a:pt x="117076" y="1131945"/>
                  <a:pt x="110298" y="1124320"/>
                </a:cubicBezTo>
                <a:cubicBezTo>
                  <a:pt x="107049" y="1120665"/>
                  <a:pt x="107801" y="1114862"/>
                  <a:pt x="106740" y="1110088"/>
                </a:cubicBezTo>
                <a:cubicBezTo>
                  <a:pt x="105428" y="1104185"/>
                  <a:pt x="103182" y="1092299"/>
                  <a:pt x="103182" y="1092299"/>
                </a:cubicBezTo>
                <a:lnTo>
                  <a:pt x="78276" y="1035371"/>
                </a:lnTo>
                <a:lnTo>
                  <a:pt x="0" y="932190"/>
                </a:lnTo>
                <a:lnTo>
                  <a:pt x="241943" y="555044"/>
                </a:lnTo>
                <a:lnTo>
                  <a:pt x="868147" y="0"/>
                </a:lnTo>
                <a:close/>
              </a:path>
            </a:pathLst>
          </a:custGeom>
          <a:solidFill>
            <a:srgbClr val="6779AA"/>
          </a:solidFill>
          <a:ln>
            <a:solidFill>
              <a:srgbClr val="536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6664090" y="5244458"/>
            <a:ext cx="1419633" cy="989117"/>
          </a:xfrm>
          <a:custGeom>
            <a:avLst/>
            <a:gdLst>
              <a:gd name="connsiteX0" fmla="*/ 149435 w 1419633"/>
              <a:gd name="connsiteY0" fmla="*/ 775638 h 989117"/>
              <a:gd name="connsiteX1" fmla="*/ 56928 w 1419633"/>
              <a:gd name="connsiteY1" fmla="*/ 740059 h 989117"/>
              <a:gd name="connsiteX2" fmla="*/ 0 w 1419633"/>
              <a:gd name="connsiteY2" fmla="*/ 622646 h 989117"/>
              <a:gd name="connsiteX3" fmla="*/ 24906 w 1419633"/>
              <a:gd name="connsiteY3" fmla="*/ 551486 h 989117"/>
              <a:gd name="connsiteX4" fmla="*/ 53370 w 1419633"/>
              <a:gd name="connsiteY4" fmla="*/ 458979 h 989117"/>
              <a:gd name="connsiteX5" fmla="*/ 71160 w 1419633"/>
              <a:gd name="connsiteY5" fmla="*/ 412725 h 989117"/>
              <a:gd name="connsiteX6" fmla="*/ 106740 w 1419633"/>
              <a:gd name="connsiteY6" fmla="*/ 387819 h 989117"/>
              <a:gd name="connsiteX7" fmla="*/ 106740 w 1419633"/>
              <a:gd name="connsiteY7" fmla="*/ 380703 h 989117"/>
              <a:gd name="connsiteX8" fmla="*/ 117414 w 1419633"/>
              <a:gd name="connsiteY8" fmla="*/ 362913 h 989117"/>
              <a:gd name="connsiteX9" fmla="*/ 145877 w 1419633"/>
              <a:gd name="connsiteY9" fmla="*/ 298870 h 989117"/>
              <a:gd name="connsiteX10" fmla="*/ 252617 w 1419633"/>
              <a:gd name="connsiteY10" fmla="*/ 199246 h 989117"/>
              <a:gd name="connsiteX11" fmla="*/ 387820 w 1419633"/>
              <a:gd name="connsiteY11" fmla="*/ 131645 h 989117"/>
              <a:gd name="connsiteX12" fmla="*/ 426957 w 1419633"/>
              <a:gd name="connsiteY12" fmla="*/ 106739 h 989117"/>
              <a:gd name="connsiteX13" fmla="*/ 473211 w 1419633"/>
              <a:gd name="connsiteY13" fmla="*/ 28463 h 989117"/>
              <a:gd name="connsiteX14" fmla="*/ 519465 w 1419633"/>
              <a:gd name="connsiteY14" fmla="*/ 0 h 989117"/>
              <a:gd name="connsiteX15" fmla="*/ 569277 w 1419633"/>
              <a:gd name="connsiteY15" fmla="*/ 7116 h 989117"/>
              <a:gd name="connsiteX16" fmla="*/ 643994 w 1419633"/>
              <a:gd name="connsiteY16" fmla="*/ 60485 h 989117"/>
              <a:gd name="connsiteX17" fmla="*/ 651110 w 1419633"/>
              <a:gd name="connsiteY17" fmla="*/ 71159 h 989117"/>
              <a:gd name="connsiteX18" fmla="*/ 676016 w 1419633"/>
              <a:gd name="connsiteY18" fmla="*/ 131645 h 989117"/>
              <a:gd name="connsiteX19" fmla="*/ 700922 w 1419633"/>
              <a:gd name="connsiteY19" fmla="*/ 177898 h 989117"/>
              <a:gd name="connsiteX20" fmla="*/ 708038 w 1419633"/>
              <a:gd name="connsiteY20" fmla="*/ 202804 h 989117"/>
              <a:gd name="connsiteX21" fmla="*/ 825451 w 1419633"/>
              <a:gd name="connsiteY21" fmla="*/ 281080 h 989117"/>
              <a:gd name="connsiteX22" fmla="*/ 978444 w 1419633"/>
              <a:gd name="connsiteY22" fmla="*/ 199246 h 989117"/>
              <a:gd name="connsiteX23" fmla="*/ 1067393 w 1419633"/>
              <a:gd name="connsiteY23" fmla="*/ 152993 h 989117"/>
              <a:gd name="connsiteX24" fmla="*/ 1120763 w 1419633"/>
              <a:gd name="connsiteY24" fmla="*/ 106739 h 989117"/>
              <a:gd name="connsiteX25" fmla="*/ 1191922 w 1419633"/>
              <a:gd name="connsiteY25" fmla="*/ 60485 h 989117"/>
              <a:gd name="connsiteX26" fmla="*/ 1295104 w 1419633"/>
              <a:gd name="connsiteY26" fmla="*/ 64043 h 989117"/>
              <a:gd name="connsiteX27" fmla="*/ 1302220 w 1419633"/>
              <a:gd name="connsiteY27" fmla="*/ 110297 h 989117"/>
              <a:gd name="connsiteX28" fmla="*/ 1295104 w 1419633"/>
              <a:gd name="connsiteY28" fmla="*/ 160109 h 989117"/>
              <a:gd name="connsiteX29" fmla="*/ 1337799 w 1419633"/>
              <a:gd name="connsiteY29" fmla="*/ 188572 h 989117"/>
              <a:gd name="connsiteX30" fmla="*/ 1405401 w 1419633"/>
              <a:gd name="connsiteY30" fmla="*/ 263290 h 989117"/>
              <a:gd name="connsiteX31" fmla="*/ 1412517 w 1419633"/>
              <a:gd name="connsiteY31" fmla="*/ 323775 h 989117"/>
              <a:gd name="connsiteX32" fmla="*/ 1412517 w 1419633"/>
              <a:gd name="connsiteY32" fmla="*/ 362913 h 989117"/>
              <a:gd name="connsiteX33" fmla="*/ 1401843 w 1419633"/>
              <a:gd name="connsiteY33" fmla="*/ 409167 h 989117"/>
              <a:gd name="connsiteX34" fmla="*/ 1387611 w 1419633"/>
              <a:gd name="connsiteY34" fmla="*/ 480326 h 989117"/>
              <a:gd name="connsiteX35" fmla="*/ 1419633 w 1419633"/>
              <a:gd name="connsiteY35" fmla="*/ 562160 h 989117"/>
              <a:gd name="connsiteX36" fmla="*/ 1394727 w 1419633"/>
              <a:gd name="connsiteY36" fmla="*/ 601298 h 989117"/>
              <a:gd name="connsiteX37" fmla="*/ 1352031 w 1419633"/>
              <a:gd name="connsiteY37" fmla="*/ 643993 h 989117"/>
              <a:gd name="connsiteX38" fmla="*/ 1330684 w 1419633"/>
              <a:gd name="connsiteY38" fmla="*/ 683131 h 989117"/>
              <a:gd name="connsiteX39" fmla="*/ 1330684 w 1419633"/>
              <a:gd name="connsiteY39" fmla="*/ 683131 h 989117"/>
              <a:gd name="connsiteX40" fmla="*/ 1248850 w 1419633"/>
              <a:gd name="connsiteY40" fmla="*/ 722269 h 989117"/>
              <a:gd name="connsiteX41" fmla="*/ 1088741 w 1419633"/>
              <a:gd name="connsiteY41" fmla="*/ 861030 h 989117"/>
              <a:gd name="connsiteX42" fmla="*/ 1088741 w 1419633"/>
              <a:gd name="connsiteY42" fmla="*/ 939305 h 989117"/>
              <a:gd name="connsiteX43" fmla="*/ 1028256 w 1419633"/>
              <a:gd name="connsiteY43" fmla="*/ 982001 h 989117"/>
              <a:gd name="connsiteX44" fmla="*/ 932190 w 1419633"/>
              <a:gd name="connsiteY44" fmla="*/ 974885 h 989117"/>
              <a:gd name="connsiteX45" fmla="*/ 836125 w 1419633"/>
              <a:gd name="connsiteY45" fmla="*/ 967769 h 989117"/>
              <a:gd name="connsiteX46" fmla="*/ 775639 w 1419633"/>
              <a:gd name="connsiteY46" fmla="*/ 967769 h 989117"/>
              <a:gd name="connsiteX47" fmla="*/ 679574 w 1419633"/>
              <a:gd name="connsiteY47" fmla="*/ 989117 h 989117"/>
              <a:gd name="connsiteX48" fmla="*/ 658226 w 1419633"/>
              <a:gd name="connsiteY48" fmla="*/ 989117 h 989117"/>
              <a:gd name="connsiteX49" fmla="*/ 643994 w 1419633"/>
              <a:gd name="connsiteY49" fmla="*/ 932189 h 989117"/>
              <a:gd name="connsiteX50" fmla="*/ 611972 w 1419633"/>
              <a:gd name="connsiteY50" fmla="*/ 729385 h 989117"/>
              <a:gd name="connsiteX51" fmla="*/ 149435 w 1419633"/>
              <a:gd name="connsiteY51" fmla="*/ 775638 h 98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9633" h="989117">
                <a:moveTo>
                  <a:pt x="149435" y="775638"/>
                </a:moveTo>
                <a:lnTo>
                  <a:pt x="56928" y="740059"/>
                </a:lnTo>
                <a:lnTo>
                  <a:pt x="0" y="622646"/>
                </a:lnTo>
                <a:lnTo>
                  <a:pt x="24906" y="551486"/>
                </a:lnTo>
                <a:lnTo>
                  <a:pt x="53370" y="458979"/>
                </a:lnTo>
                <a:lnTo>
                  <a:pt x="71160" y="412725"/>
                </a:lnTo>
                <a:cubicBezTo>
                  <a:pt x="87324" y="404643"/>
                  <a:pt x="100240" y="404069"/>
                  <a:pt x="106740" y="387819"/>
                </a:cubicBezTo>
                <a:cubicBezTo>
                  <a:pt x="107621" y="385617"/>
                  <a:pt x="106740" y="383075"/>
                  <a:pt x="106740" y="380703"/>
                </a:cubicBezTo>
                <a:lnTo>
                  <a:pt x="117414" y="362913"/>
                </a:lnTo>
                <a:lnTo>
                  <a:pt x="145877" y="298870"/>
                </a:lnTo>
                <a:lnTo>
                  <a:pt x="252617" y="199246"/>
                </a:lnTo>
                <a:lnTo>
                  <a:pt x="387820" y="131645"/>
                </a:lnTo>
                <a:lnTo>
                  <a:pt x="426957" y="106739"/>
                </a:lnTo>
                <a:lnTo>
                  <a:pt x="473211" y="28463"/>
                </a:lnTo>
                <a:lnTo>
                  <a:pt x="519465" y="0"/>
                </a:lnTo>
                <a:lnTo>
                  <a:pt x="569277" y="7116"/>
                </a:lnTo>
                <a:lnTo>
                  <a:pt x="643994" y="60485"/>
                </a:lnTo>
                <a:lnTo>
                  <a:pt x="651110" y="71159"/>
                </a:lnTo>
                <a:lnTo>
                  <a:pt x="676016" y="131645"/>
                </a:lnTo>
                <a:lnTo>
                  <a:pt x="700922" y="177898"/>
                </a:lnTo>
                <a:lnTo>
                  <a:pt x="708038" y="202804"/>
                </a:lnTo>
                <a:lnTo>
                  <a:pt x="825451" y="281080"/>
                </a:lnTo>
                <a:lnTo>
                  <a:pt x="978444" y="199246"/>
                </a:lnTo>
                <a:lnTo>
                  <a:pt x="1067393" y="152993"/>
                </a:lnTo>
                <a:lnTo>
                  <a:pt x="1120763" y="106739"/>
                </a:lnTo>
                <a:lnTo>
                  <a:pt x="1191922" y="60485"/>
                </a:lnTo>
                <a:lnTo>
                  <a:pt x="1295104" y="64043"/>
                </a:lnTo>
                <a:lnTo>
                  <a:pt x="1302220" y="110297"/>
                </a:lnTo>
                <a:lnTo>
                  <a:pt x="1295104" y="160109"/>
                </a:lnTo>
                <a:lnTo>
                  <a:pt x="1337799" y="188572"/>
                </a:lnTo>
                <a:lnTo>
                  <a:pt x="1405401" y="263290"/>
                </a:lnTo>
                <a:lnTo>
                  <a:pt x="1412517" y="323775"/>
                </a:lnTo>
                <a:lnTo>
                  <a:pt x="1412517" y="362913"/>
                </a:lnTo>
                <a:lnTo>
                  <a:pt x="1401843" y="409167"/>
                </a:lnTo>
                <a:lnTo>
                  <a:pt x="1387611" y="480326"/>
                </a:lnTo>
                <a:lnTo>
                  <a:pt x="1419633" y="562160"/>
                </a:lnTo>
                <a:lnTo>
                  <a:pt x="1394727" y="601298"/>
                </a:lnTo>
                <a:lnTo>
                  <a:pt x="1352031" y="643993"/>
                </a:lnTo>
                <a:lnTo>
                  <a:pt x="1330684" y="683131"/>
                </a:lnTo>
                <a:lnTo>
                  <a:pt x="1330684" y="683131"/>
                </a:lnTo>
                <a:lnTo>
                  <a:pt x="1248850" y="722269"/>
                </a:lnTo>
                <a:lnTo>
                  <a:pt x="1088741" y="861030"/>
                </a:lnTo>
                <a:lnTo>
                  <a:pt x="1088741" y="939305"/>
                </a:lnTo>
                <a:lnTo>
                  <a:pt x="1028256" y="982001"/>
                </a:lnTo>
                <a:lnTo>
                  <a:pt x="932190" y="974885"/>
                </a:lnTo>
                <a:lnTo>
                  <a:pt x="836125" y="967769"/>
                </a:lnTo>
                <a:lnTo>
                  <a:pt x="775639" y="967769"/>
                </a:lnTo>
                <a:lnTo>
                  <a:pt x="679574" y="989117"/>
                </a:lnTo>
                <a:lnTo>
                  <a:pt x="658226" y="989117"/>
                </a:lnTo>
                <a:lnTo>
                  <a:pt x="643994" y="932189"/>
                </a:lnTo>
                <a:lnTo>
                  <a:pt x="611972" y="729385"/>
                </a:lnTo>
                <a:lnTo>
                  <a:pt x="149435" y="775638"/>
                </a:lnTo>
                <a:close/>
              </a:path>
            </a:pathLst>
          </a:custGeom>
          <a:solidFill>
            <a:srgbClr val="6779AB"/>
          </a:solidFill>
          <a:ln>
            <a:solidFill>
              <a:srgbClr val="536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728134" y="5415240"/>
            <a:ext cx="1255966" cy="537255"/>
          </a:xfrm>
          <a:custGeom>
            <a:avLst/>
            <a:gdLst>
              <a:gd name="connsiteX0" fmla="*/ 71159 w 1255966"/>
              <a:gd name="connsiteY0" fmla="*/ 537255 h 537255"/>
              <a:gd name="connsiteX1" fmla="*/ 32022 w 1255966"/>
              <a:gd name="connsiteY1" fmla="*/ 508791 h 537255"/>
              <a:gd name="connsiteX2" fmla="*/ 7116 w 1255966"/>
              <a:gd name="connsiteY2" fmla="*/ 444748 h 537255"/>
              <a:gd name="connsiteX3" fmla="*/ 0 w 1255966"/>
              <a:gd name="connsiteY3" fmla="*/ 380704 h 537255"/>
              <a:gd name="connsiteX4" fmla="*/ 10674 w 1255966"/>
              <a:gd name="connsiteY4" fmla="*/ 370030 h 537255"/>
              <a:gd name="connsiteX5" fmla="*/ 32022 w 1255966"/>
              <a:gd name="connsiteY5" fmla="*/ 355798 h 537255"/>
              <a:gd name="connsiteX6" fmla="*/ 81833 w 1255966"/>
              <a:gd name="connsiteY6" fmla="*/ 334450 h 537255"/>
              <a:gd name="connsiteX7" fmla="*/ 377145 w 1255966"/>
              <a:gd name="connsiteY7" fmla="*/ 128088 h 537255"/>
              <a:gd name="connsiteX8" fmla="*/ 419841 w 1255966"/>
              <a:gd name="connsiteY8" fmla="*/ 21348 h 537255"/>
              <a:gd name="connsiteX9" fmla="*/ 441189 w 1255966"/>
              <a:gd name="connsiteY9" fmla="*/ 0 h 537255"/>
              <a:gd name="connsiteX10" fmla="*/ 458979 w 1255966"/>
              <a:gd name="connsiteY10" fmla="*/ 0 h 537255"/>
              <a:gd name="connsiteX11" fmla="*/ 469653 w 1255966"/>
              <a:gd name="connsiteY11" fmla="*/ 21348 h 537255"/>
              <a:gd name="connsiteX12" fmla="*/ 700921 w 1255966"/>
              <a:gd name="connsiteY12" fmla="*/ 195689 h 537255"/>
              <a:gd name="connsiteX13" fmla="*/ 1195480 w 1255966"/>
              <a:gd name="connsiteY13" fmla="*/ 131646 h 537255"/>
              <a:gd name="connsiteX14" fmla="*/ 1227502 w 1255966"/>
              <a:gd name="connsiteY14" fmla="*/ 163667 h 537255"/>
              <a:gd name="connsiteX15" fmla="*/ 1234618 w 1255966"/>
              <a:gd name="connsiteY15" fmla="*/ 195689 h 537255"/>
              <a:gd name="connsiteX16" fmla="*/ 1248850 w 1255966"/>
              <a:gd name="connsiteY16" fmla="*/ 249059 h 537255"/>
              <a:gd name="connsiteX17" fmla="*/ 1255966 w 1255966"/>
              <a:gd name="connsiteY17" fmla="*/ 309544 h 537255"/>
              <a:gd name="connsiteX18" fmla="*/ 1241734 w 1255966"/>
              <a:gd name="connsiteY18" fmla="*/ 345124 h 537255"/>
              <a:gd name="connsiteX19" fmla="*/ 1220386 w 1255966"/>
              <a:gd name="connsiteY19" fmla="*/ 412726 h 537255"/>
              <a:gd name="connsiteX20" fmla="*/ 1191922 w 1255966"/>
              <a:gd name="connsiteY20" fmla="*/ 466095 h 537255"/>
              <a:gd name="connsiteX21" fmla="*/ 71159 w 1255966"/>
              <a:gd name="connsiteY21" fmla="*/ 537255 h 53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55966" h="537255">
                <a:moveTo>
                  <a:pt x="71159" y="537255"/>
                </a:moveTo>
                <a:lnTo>
                  <a:pt x="32022" y="508791"/>
                </a:lnTo>
                <a:lnTo>
                  <a:pt x="7116" y="444748"/>
                </a:lnTo>
                <a:lnTo>
                  <a:pt x="0" y="380704"/>
                </a:lnTo>
                <a:lnTo>
                  <a:pt x="10674" y="370030"/>
                </a:lnTo>
                <a:lnTo>
                  <a:pt x="32022" y="355798"/>
                </a:lnTo>
                <a:lnTo>
                  <a:pt x="81833" y="334450"/>
                </a:lnTo>
                <a:lnTo>
                  <a:pt x="377145" y="128088"/>
                </a:lnTo>
                <a:lnTo>
                  <a:pt x="419841" y="21348"/>
                </a:lnTo>
                <a:lnTo>
                  <a:pt x="441189" y="0"/>
                </a:lnTo>
                <a:lnTo>
                  <a:pt x="458979" y="0"/>
                </a:lnTo>
                <a:lnTo>
                  <a:pt x="469653" y="21348"/>
                </a:lnTo>
                <a:lnTo>
                  <a:pt x="700921" y="195689"/>
                </a:lnTo>
                <a:lnTo>
                  <a:pt x="1195480" y="131646"/>
                </a:lnTo>
                <a:lnTo>
                  <a:pt x="1227502" y="163667"/>
                </a:lnTo>
                <a:lnTo>
                  <a:pt x="1234618" y="195689"/>
                </a:lnTo>
                <a:lnTo>
                  <a:pt x="1248850" y="249059"/>
                </a:lnTo>
                <a:lnTo>
                  <a:pt x="1255966" y="309544"/>
                </a:lnTo>
                <a:lnTo>
                  <a:pt x="1241734" y="345124"/>
                </a:lnTo>
                <a:lnTo>
                  <a:pt x="1220386" y="412726"/>
                </a:lnTo>
                <a:lnTo>
                  <a:pt x="1191922" y="466095"/>
                </a:lnTo>
                <a:lnTo>
                  <a:pt x="71159" y="537255"/>
                </a:lnTo>
                <a:close/>
              </a:path>
            </a:pathLst>
          </a:custGeom>
          <a:solidFill>
            <a:srgbClr val="7889B5"/>
          </a:solidFill>
          <a:ln>
            <a:solidFill>
              <a:srgbClr val="677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476560" y="4806826"/>
            <a:ext cx="804103" cy="231269"/>
          </a:xfrm>
          <a:custGeom>
            <a:avLst/>
            <a:gdLst>
              <a:gd name="connsiteX0" fmla="*/ 0 w 804103"/>
              <a:gd name="connsiteY0" fmla="*/ 99624 h 231269"/>
              <a:gd name="connsiteX1" fmla="*/ 170783 w 804103"/>
              <a:gd name="connsiteY1" fmla="*/ 35580 h 231269"/>
              <a:gd name="connsiteX2" fmla="*/ 338008 w 804103"/>
              <a:gd name="connsiteY2" fmla="*/ 0 h 231269"/>
              <a:gd name="connsiteX3" fmla="*/ 451863 w 804103"/>
              <a:gd name="connsiteY3" fmla="*/ 0 h 231269"/>
              <a:gd name="connsiteX4" fmla="*/ 491001 w 804103"/>
              <a:gd name="connsiteY4" fmla="*/ 17790 h 231269"/>
              <a:gd name="connsiteX5" fmla="*/ 587066 w 804103"/>
              <a:gd name="connsiteY5" fmla="*/ 46254 h 231269"/>
              <a:gd name="connsiteX6" fmla="*/ 668900 w 804103"/>
              <a:gd name="connsiteY6" fmla="*/ 24906 h 231269"/>
              <a:gd name="connsiteX7" fmla="*/ 740059 w 804103"/>
              <a:gd name="connsiteY7" fmla="*/ 24906 h 231269"/>
              <a:gd name="connsiteX8" fmla="*/ 775639 w 804103"/>
              <a:gd name="connsiteY8" fmla="*/ 71160 h 231269"/>
              <a:gd name="connsiteX9" fmla="*/ 804103 w 804103"/>
              <a:gd name="connsiteY9" fmla="*/ 99624 h 231269"/>
              <a:gd name="connsiteX10" fmla="*/ 754291 w 804103"/>
              <a:gd name="connsiteY10" fmla="*/ 231269 h 231269"/>
              <a:gd name="connsiteX11" fmla="*/ 0 w 804103"/>
              <a:gd name="connsiteY11" fmla="*/ 99624 h 2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4103" h="231269">
                <a:moveTo>
                  <a:pt x="0" y="99624"/>
                </a:moveTo>
                <a:lnTo>
                  <a:pt x="170783" y="35580"/>
                </a:lnTo>
                <a:lnTo>
                  <a:pt x="338008" y="0"/>
                </a:lnTo>
                <a:lnTo>
                  <a:pt x="451863" y="0"/>
                </a:lnTo>
                <a:lnTo>
                  <a:pt x="491001" y="17790"/>
                </a:lnTo>
                <a:lnTo>
                  <a:pt x="587066" y="46254"/>
                </a:lnTo>
                <a:lnTo>
                  <a:pt x="668900" y="24906"/>
                </a:lnTo>
                <a:lnTo>
                  <a:pt x="740059" y="24906"/>
                </a:lnTo>
                <a:lnTo>
                  <a:pt x="775639" y="71160"/>
                </a:lnTo>
                <a:lnTo>
                  <a:pt x="804103" y="99624"/>
                </a:lnTo>
                <a:lnTo>
                  <a:pt x="754291" y="231269"/>
                </a:lnTo>
                <a:lnTo>
                  <a:pt x="0" y="99624"/>
                </a:lnTo>
                <a:close/>
              </a:path>
            </a:pathLst>
          </a:custGeom>
          <a:solidFill>
            <a:srgbClr val="6779AB"/>
          </a:solidFill>
          <a:ln>
            <a:solidFill>
              <a:srgbClr val="536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679365" y="4860196"/>
            <a:ext cx="231268" cy="138761"/>
          </a:xfrm>
          <a:custGeom>
            <a:avLst/>
            <a:gdLst>
              <a:gd name="connsiteX0" fmla="*/ 0 w 231268"/>
              <a:gd name="connsiteY0" fmla="*/ 46254 h 138761"/>
              <a:gd name="connsiteX1" fmla="*/ 81833 w 231268"/>
              <a:gd name="connsiteY1" fmla="*/ 10674 h 138761"/>
              <a:gd name="connsiteX2" fmla="*/ 128087 w 231268"/>
              <a:gd name="connsiteY2" fmla="*/ 0 h 138761"/>
              <a:gd name="connsiteX3" fmla="*/ 170783 w 231268"/>
              <a:gd name="connsiteY3" fmla="*/ 7116 h 138761"/>
              <a:gd name="connsiteX4" fmla="*/ 209921 w 231268"/>
              <a:gd name="connsiteY4" fmla="*/ 28464 h 138761"/>
              <a:gd name="connsiteX5" fmla="*/ 231268 w 231268"/>
              <a:gd name="connsiteY5" fmla="*/ 42696 h 138761"/>
              <a:gd name="connsiteX6" fmla="*/ 195689 w 231268"/>
              <a:gd name="connsiteY6" fmla="*/ 138761 h 138761"/>
              <a:gd name="connsiteX7" fmla="*/ 0 w 231268"/>
              <a:gd name="connsiteY7" fmla="*/ 46254 h 13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268" h="138761">
                <a:moveTo>
                  <a:pt x="0" y="46254"/>
                </a:moveTo>
                <a:lnTo>
                  <a:pt x="81833" y="10674"/>
                </a:lnTo>
                <a:lnTo>
                  <a:pt x="128087" y="0"/>
                </a:lnTo>
                <a:lnTo>
                  <a:pt x="170783" y="7116"/>
                </a:lnTo>
                <a:lnTo>
                  <a:pt x="209921" y="28464"/>
                </a:lnTo>
                <a:lnTo>
                  <a:pt x="231268" y="42696"/>
                </a:lnTo>
                <a:lnTo>
                  <a:pt x="195689" y="138761"/>
                </a:lnTo>
                <a:lnTo>
                  <a:pt x="0" y="46254"/>
                </a:lnTo>
                <a:close/>
              </a:path>
            </a:pathLst>
          </a:custGeom>
          <a:solidFill>
            <a:srgbClr val="7988B5"/>
          </a:solidFill>
          <a:ln>
            <a:solidFill>
              <a:srgbClr val="677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134995" y="426957"/>
            <a:ext cx="2725410" cy="1213270"/>
          </a:xfrm>
          <a:custGeom>
            <a:avLst/>
            <a:gdLst>
              <a:gd name="connsiteX0" fmla="*/ 110297 w 2725410"/>
              <a:gd name="connsiteY0" fmla="*/ 1021139 h 1213270"/>
              <a:gd name="connsiteX1" fmla="*/ 28463 w 2725410"/>
              <a:gd name="connsiteY1" fmla="*/ 864589 h 1213270"/>
              <a:gd name="connsiteX2" fmla="*/ 0 w 2725410"/>
              <a:gd name="connsiteY2" fmla="*/ 711596 h 1213270"/>
              <a:gd name="connsiteX3" fmla="*/ 14231 w 2725410"/>
              <a:gd name="connsiteY3" fmla="*/ 565718 h 1213270"/>
              <a:gd name="connsiteX4" fmla="*/ 32021 w 2725410"/>
              <a:gd name="connsiteY4" fmla="*/ 469653 h 1213270"/>
              <a:gd name="connsiteX5" fmla="*/ 32021 w 2725410"/>
              <a:gd name="connsiteY5" fmla="*/ 434073 h 1213270"/>
              <a:gd name="connsiteX6" fmla="*/ 35579 w 2725410"/>
              <a:gd name="connsiteY6" fmla="*/ 348682 h 1213270"/>
              <a:gd name="connsiteX7" fmla="*/ 149435 w 2725410"/>
              <a:gd name="connsiteY7" fmla="*/ 327334 h 1213270"/>
              <a:gd name="connsiteX8" fmla="*/ 273964 w 2725410"/>
              <a:gd name="connsiteY8" fmla="*/ 327334 h 1213270"/>
              <a:gd name="connsiteX9" fmla="*/ 352239 w 2725410"/>
              <a:gd name="connsiteY9" fmla="*/ 309544 h 1213270"/>
              <a:gd name="connsiteX10" fmla="*/ 387819 w 2725410"/>
              <a:gd name="connsiteY10" fmla="*/ 284638 h 1213270"/>
              <a:gd name="connsiteX11" fmla="*/ 405609 w 2725410"/>
              <a:gd name="connsiteY11" fmla="*/ 273964 h 1213270"/>
              <a:gd name="connsiteX12" fmla="*/ 480326 w 2725410"/>
              <a:gd name="connsiteY12" fmla="*/ 213479 h 1213270"/>
              <a:gd name="connsiteX13" fmla="*/ 530138 w 2725410"/>
              <a:gd name="connsiteY13" fmla="*/ 142319 h 1213270"/>
              <a:gd name="connsiteX14" fmla="*/ 611972 w 2725410"/>
              <a:gd name="connsiteY14" fmla="*/ 85392 h 1213270"/>
              <a:gd name="connsiteX15" fmla="*/ 722269 w 2725410"/>
              <a:gd name="connsiteY15" fmla="*/ 0 h 1213270"/>
              <a:gd name="connsiteX16" fmla="*/ 829008 w 2725410"/>
              <a:gd name="connsiteY16" fmla="*/ 17790 h 1213270"/>
              <a:gd name="connsiteX17" fmla="*/ 857472 w 2725410"/>
              <a:gd name="connsiteY17" fmla="*/ 46254 h 1213270"/>
              <a:gd name="connsiteX18" fmla="*/ 910842 w 2725410"/>
              <a:gd name="connsiteY18" fmla="*/ 106739 h 1213270"/>
              <a:gd name="connsiteX19" fmla="*/ 946421 w 2725410"/>
              <a:gd name="connsiteY19" fmla="*/ 120971 h 1213270"/>
              <a:gd name="connsiteX20" fmla="*/ 1003349 w 2725410"/>
              <a:gd name="connsiteY20" fmla="*/ 142319 h 1213270"/>
              <a:gd name="connsiteX21" fmla="*/ 1038929 w 2725410"/>
              <a:gd name="connsiteY21" fmla="*/ 142319 h 1213270"/>
              <a:gd name="connsiteX22" fmla="*/ 1159900 w 2725410"/>
              <a:gd name="connsiteY22" fmla="*/ 149435 h 1213270"/>
              <a:gd name="connsiteX23" fmla="*/ 1270197 w 2725410"/>
              <a:gd name="connsiteY23" fmla="*/ 135203 h 1213270"/>
              <a:gd name="connsiteX24" fmla="*/ 1473002 w 2725410"/>
              <a:gd name="connsiteY24" fmla="*/ 67602 h 1213270"/>
              <a:gd name="connsiteX25" fmla="*/ 1569067 w 2725410"/>
              <a:gd name="connsiteY25" fmla="*/ 113855 h 1213270"/>
              <a:gd name="connsiteX26" fmla="*/ 1647343 w 2725410"/>
              <a:gd name="connsiteY26" fmla="*/ 174341 h 1213270"/>
              <a:gd name="connsiteX27" fmla="*/ 1761198 w 2725410"/>
              <a:gd name="connsiteY27" fmla="*/ 234827 h 1213270"/>
              <a:gd name="connsiteX28" fmla="*/ 1800336 w 2725410"/>
              <a:gd name="connsiteY28" fmla="*/ 345124 h 1213270"/>
              <a:gd name="connsiteX29" fmla="*/ 1992466 w 2725410"/>
              <a:gd name="connsiteY29" fmla="*/ 160109 h 1213270"/>
              <a:gd name="connsiteX30" fmla="*/ 2035162 w 2725410"/>
              <a:gd name="connsiteY30" fmla="*/ 96066 h 1213270"/>
              <a:gd name="connsiteX31" fmla="*/ 2127670 w 2725410"/>
              <a:gd name="connsiteY31" fmla="*/ 74718 h 1213270"/>
              <a:gd name="connsiteX32" fmla="*/ 2170365 w 2725410"/>
              <a:gd name="connsiteY32" fmla="*/ 170783 h 1213270"/>
              <a:gd name="connsiteX33" fmla="*/ 2266431 w 2725410"/>
              <a:gd name="connsiteY33" fmla="*/ 217037 h 1213270"/>
              <a:gd name="connsiteX34" fmla="*/ 2287779 w 2725410"/>
              <a:gd name="connsiteY34" fmla="*/ 181457 h 1213270"/>
              <a:gd name="connsiteX35" fmla="*/ 2326916 w 2725410"/>
              <a:gd name="connsiteY35" fmla="*/ 142319 h 1213270"/>
              <a:gd name="connsiteX36" fmla="*/ 2344706 w 2725410"/>
              <a:gd name="connsiteY36" fmla="*/ 85392 h 1213270"/>
              <a:gd name="connsiteX37" fmla="*/ 2390960 w 2725410"/>
              <a:gd name="connsiteY37" fmla="*/ 74718 h 1213270"/>
              <a:gd name="connsiteX38" fmla="*/ 2415866 w 2725410"/>
              <a:gd name="connsiteY38" fmla="*/ 96066 h 1213270"/>
              <a:gd name="connsiteX39" fmla="*/ 2479909 w 2725410"/>
              <a:gd name="connsiteY39" fmla="*/ 117413 h 1213270"/>
              <a:gd name="connsiteX40" fmla="*/ 2508373 w 2725410"/>
              <a:gd name="connsiteY40" fmla="*/ 145877 h 1213270"/>
              <a:gd name="connsiteX41" fmla="*/ 2547511 w 2725410"/>
              <a:gd name="connsiteY41" fmla="*/ 167225 h 1213270"/>
              <a:gd name="connsiteX42" fmla="*/ 2604438 w 2725410"/>
              <a:gd name="connsiteY42" fmla="*/ 206363 h 1213270"/>
              <a:gd name="connsiteX43" fmla="*/ 2657808 w 2725410"/>
              <a:gd name="connsiteY43" fmla="*/ 259732 h 1213270"/>
              <a:gd name="connsiteX44" fmla="*/ 2675598 w 2725410"/>
              <a:gd name="connsiteY44" fmla="*/ 305986 h 1213270"/>
              <a:gd name="connsiteX45" fmla="*/ 2725410 w 2725410"/>
              <a:gd name="connsiteY45" fmla="*/ 384262 h 1213270"/>
              <a:gd name="connsiteX46" fmla="*/ 2700504 w 2725410"/>
              <a:gd name="connsiteY46" fmla="*/ 423399 h 1213270"/>
              <a:gd name="connsiteX47" fmla="*/ 2657808 w 2725410"/>
              <a:gd name="connsiteY47" fmla="*/ 448305 h 1213270"/>
              <a:gd name="connsiteX48" fmla="*/ 2647134 w 2725410"/>
              <a:gd name="connsiteY48" fmla="*/ 476769 h 1213270"/>
              <a:gd name="connsiteX49" fmla="*/ 2607996 w 2725410"/>
              <a:gd name="connsiteY49" fmla="*/ 526581 h 1213270"/>
              <a:gd name="connsiteX50" fmla="*/ 2586649 w 2725410"/>
              <a:gd name="connsiteY50" fmla="*/ 544371 h 1213270"/>
              <a:gd name="connsiteX51" fmla="*/ 2561743 w 2725410"/>
              <a:gd name="connsiteY51" fmla="*/ 590624 h 1213270"/>
              <a:gd name="connsiteX52" fmla="*/ 2533279 w 2725410"/>
              <a:gd name="connsiteY52" fmla="*/ 551487 h 1213270"/>
              <a:gd name="connsiteX53" fmla="*/ 2355380 w 2725410"/>
              <a:gd name="connsiteY53" fmla="*/ 462537 h 1213270"/>
              <a:gd name="connsiteX54" fmla="*/ 2234409 w 2725410"/>
              <a:gd name="connsiteY54" fmla="*/ 547929 h 1213270"/>
              <a:gd name="connsiteX55" fmla="*/ 2138344 w 2725410"/>
              <a:gd name="connsiteY55" fmla="*/ 640436 h 1213270"/>
              <a:gd name="connsiteX56" fmla="*/ 2113438 w 2725410"/>
              <a:gd name="connsiteY56" fmla="*/ 711596 h 1213270"/>
              <a:gd name="connsiteX57" fmla="*/ 1971119 w 2725410"/>
              <a:gd name="connsiteY57" fmla="*/ 971328 h 1213270"/>
              <a:gd name="connsiteX58" fmla="*/ 1835916 w 2725410"/>
              <a:gd name="connsiteY58" fmla="*/ 1149227 h 1213270"/>
              <a:gd name="connsiteX59" fmla="*/ 1743408 w 2725410"/>
              <a:gd name="connsiteY59" fmla="*/ 1213270 h 1213270"/>
              <a:gd name="connsiteX60" fmla="*/ 110297 w 2725410"/>
              <a:gd name="connsiteY60" fmla="*/ 1021139 h 121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25410" h="1213270">
                <a:moveTo>
                  <a:pt x="110297" y="1021139"/>
                </a:moveTo>
                <a:lnTo>
                  <a:pt x="28463" y="864589"/>
                </a:lnTo>
                <a:lnTo>
                  <a:pt x="0" y="711596"/>
                </a:lnTo>
                <a:lnTo>
                  <a:pt x="14231" y="565718"/>
                </a:lnTo>
                <a:lnTo>
                  <a:pt x="32021" y="469653"/>
                </a:lnTo>
                <a:lnTo>
                  <a:pt x="32021" y="434073"/>
                </a:lnTo>
                <a:lnTo>
                  <a:pt x="35579" y="348682"/>
                </a:lnTo>
                <a:lnTo>
                  <a:pt x="149435" y="327334"/>
                </a:lnTo>
                <a:lnTo>
                  <a:pt x="273964" y="327334"/>
                </a:lnTo>
                <a:lnTo>
                  <a:pt x="352239" y="309544"/>
                </a:lnTo>
                <a:cubicBezTo>
                  <a:pt x="364099" y="301242"/>
                  <a:pt x="374870" y="291112"/>
                  <a:pt x="387819" y="284638"/>
                </a:cubicBezTo>
                <a:cubicBezTo>
                  <a:pt x="403551" y="276772"/>
                  <a:pt x="398301" y="281272"/>
                  <a:pt x="405609" y="273964"/>
                </a:cubicBezTo>
                <a:lnTo>
                  <a:pt x="480326" y="213479"/>
                </a:lnTo>
                <a:lnTo>
                  <a:pt x="530138" y="142319"/>
                </a:lnTo>
                <a:lnTo>
                  <a:pt x="611972" y="85392"/>
                </a:lnTo>
                <a:lnTo>
                  <a:pt x="722269" y="0"/>
                </a:lnTo>
                <a:lnTo>
                  <a:pt x="829008" y="17790"/>
                </a:lnTo>
                <a:lnTo>
                  <a:pt x="857472" y="46254"/>
                </a:lnTo>
                <a:lnTo>
                  <a:pt x="910842" y="106739"/>
                </a:lnTo>
                <a:cubicBezTo>
                  <a:pt x="941427" y="122032"/>
                  <a:pt x="928697" y="120971"/>
                  <a:pt x="946421" y="120971"/>
                </a:cubicBezTo>
                <a:lnTo>
                  <a:pt x="1003349" y="142319"/>
                </a:lnTo>
                <a:lnTo>
                  <a:pt x="1038929" y="142319"/>
                </a:lnTo>
                <a:lnTo>
                  <a:pt x="1159900" y="149435"/>
                </a:lnTo>
                <a:lnTo>
                  <a:pt x="1270197" y="135203"/>
                </a:lnTo>
                <a:lnTo>
                  <a:pt x="1473002" y="67602"/>
                </a:lnTo>
                <a:lnTo>
                  <a:pt x="1569067" y="113855"/>
                </a:lnTo>
                <a:lnTo>
                  <a:pt x="1647343" y="174341"/>
                </a:lnTo>
                <a:lnTo>
                  <a:pt x="1761198" y="234827"/>
                </a:lnTo>
                <a:lnTo>
                  <a:pt x="1800336" y="345124"/>
                </a:lnTo>
                <a:lnTo>
                  <a:pt x="1992466" y="160109"/>
                </a:lnTo>
                <a:lnTo>
                  <a:pt x="2035162" y="96066"/>
                </a:lnTo>
                <a:lnTo>
                  <a:pt x="2127670" y="74718"/>
                </a:lnTo>
                <a:lnTo>
                  <a:pt x="2170365" y="170783"/>
                </a:lnTo>
                <a:lnTo>
                  <a:pt x="2266431" y="217037"/>
                </a:lnTo>
                <a:lnTo>
                  <a:pt x="2287779" y="181457"/>
                </a:lnTo>
                <a:lnTo>
                  <a:pt x="2326916" y="142319"/>
                </a:lnTo>
                <a:lnTo>
                  <a:pt x="2344706" y="85392"/>
                </a:lnTo>
                <a:lnTo>
                  <a:pt x="2390960" y="74718"/>
                </a:lnTo>
                <a:lnTo>
                  <a:pt x="2415866" y="96066"/>
                </a:lnTo>
                <a:lnTo>
                  <a:pt x="2479909" y="117413"/>
                </a:lnTo>
                <a:lnTo>
                  <a:pt x="2508373" y="145877"/>
                </a:lnTo>
                <a:lnTo>
                  <a:pt x="2547511" y="167225"/>
                </a:lnTo>
                <a:lnTo>
                  <a:pt x="2604438" y="206363"/>
                </a:lnTo>
                <a:lnTo>
                  <a:pt x="2657808" y="259732"/>
                </a:lnTo>
                <a:lnTo>
                  <a:pt x="2675598" y="305986"/>
                </a:lnTo>
                <a:lnTo>
                  <a:pt x="2725410" y="384262"/>
                </a:lnTo>
                <a:lnTo>
                  <a:pt x="2700504" y="423399"/>
                </a:lnTo>
                <a:lnTo>
                  <a:pt x="2657808" y="448305"/>
                </a:lnTo>
                <a:lnTo>
                  <a:pt x="2647134" y="476769"/>
                </a:lnTo>
                <a:lnTo>
                  <a:pt x="2607996" y="526581"/>
                </a:lnTo>
                <a:lnTo>
                  <a:pt x="2586649" y="544371"/>
                </a:lnTo>
                <a:lnTo>
                  <a:pt x="2561743" y="590624"/>
                </a:lnTo>
                <a:lnTo>
                  <a:pt x="2533279" y="551487"/>
                </a:lnTo>
                <a:lnTo>
                  <a:pt x="2355380" y="462537"/>
                </a:lnTo>
                <a:lnTo>
                  <a:pt x="2234409" y="547929"/>
                </a:lnTo>
                <a:lnTo>
                  <a:pt x="2138344" y="640436"/>
                </a:lnTo>
                <a:lnTo>
                  <a:pt x="2113438" y="711596"/>
                </a:lnTo>
                <a:lnTo>
                  <a:pt x="1971119" y="971328"/>
                </a:lnTo>
                <a:lnTo>
                  <a:pt x="1835916" y="1149227"/>
                </a:lnTo>
                <a:lnTo>
                  <a:pt x="1743408" y="1213270"/>
                </a:lnTo>
                <a:lnTo>
                  <a:pt x="110297" y="1021139"/>
                </a:lnTo>
                <a:close/>
              </a:path>
            </a:pathLst>
          </a:custGeom>
          <a:solidFill>
            <a:srgbClr val="6779AB"/>
          </a:solidFill>
          <a:ln>
            <a:solidFill>
              <a:srgbClr val="536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480118" y="846798"/>
            <a:ext cx="1682923" cy="668900"/>
          </a:xfrm>
          <a:custGeom>
            <a:avLst/>
            <a:gdLst>
              <a:gd name="connsiteX0" fmla="*/ 1391169 w 1682923"/>
              <a:gd name="connsiteY0" fmla="*/ 668900 h 668900"/>
              <a:gd name="connsiteX1" fmla="*/ 665342 w 1682923"/>
              <a:gd name="connsiteY1" fmla="*/ 537255 h 668900"/>
              <a:gd name="connsiteX2" fmla="*/ 53370 w 1682923"/>
              <a:gd name="connsiteY2" fmla="*/ 309544 h 668900"/>
              <a:gd name="connsiteX3" fmla="*/ 0 w 1682923"/>
              <a:gd name="connsiteY3" fmla="*/ 103182 h 668900"/>
              <a:gd name="connsiteX4" fmla="*/ 96066 w 1682923"/>
              <a:gd name="connsiteY4" fmla="*/ 24906 h 668900"/>
              <a:gd name="connsiteX5" fmla="*/ 181457 w 1682923"/>
              <a:gd name="connsiteY5" fmla="*/ 0 h 668900"/>
              <a:gd name="connsiteX6" fmla="*/ 231269 w 1682923"/>
              <a:gd name="connsiteY6" fmla="*/ 14232 h 668900"/>
              <a:gd name="connsiteX7" fmla="*/ 288196 w 1682923"/>
              <a:gd name="connsiteY7" fmla="*/ 42696 h 668900"/>
              <a:gd name="connsiteX8" fmla="*/ 355798 w 1682923"/>
              <a:gd name="connsiteY8" fmla="*/ 96066 h 668900"/>
              <a:gd name="connsiteX9" fmla="*/ 501675 w 1682923"/>
              <a:gd name="connsiteY9" fmla="*/ 245501 h 668900"/>
              <a:gd name="connsiteX10" fmla="*/ 811219 w 1682923"/>
              <a:gd name="connsiteY10" fmla="*/ 220595 h 668900"/>
              <a:gd name="connsiteX11" fmla="*/ 853915 w 1682923"/>
              <a:gd name="connsiteY11" fmla="*/ 103182 h 668900"/>
              <a:gd name="connsiteX12" fmla="*/ 949980 w 1682923"/>
              <a:gd name="connsiteY12" fmla="*/ 53370 h 668900"/>
              <a:gd name="connsiteX13" fmla="*/ 1078067 w 1682923"/>
              <a:gd name="connsiteY13" fmla="*/ 10674 h 668900"/>
              <a:gd name="connsiteX14" fmla="*/ 1110089 w 1682923"/>
              <a:gd name="connsiteY14" fmla="*/ 21348 h 668900"/>
              <a:gd name="connsiteX15" fmla="*/ 1188364 w 1682923"/>
              <a:gd name="connsiteY15" fmla="*/ 46254 h 668900"/>
              <a:gd name="connsiteX16" fmla="*/ 1213270 w 1682923"/>
              <a:gd name="connsiteY16" fmla="*/ 103182 h 668900"/>
              <a:gd name="connsiteX17" fmla="*/ 1309336 w 1682923"/>
              <a:gd name="connsiteY17" fmla="*/ 273965 h 668900"/>
              <a:gd name="connsiteX18" fmla="*/ 1387611 w 1682923"/>
              <a:gd name="connsiteY18" fmla="*/ 273965 h 668900"/>
              <a:gd name="connsiteX19" fmla="*/ 1473003 w 1682923"/>
              <a:gd name="connsiteY19" fmla="*/ 270407 h 668900"/>
              <a:gd name="connsiteX20" fmla="*/ 1547720 w 1682923"/>
              <a:gd name="connsiteY20" fmla="*/ 177899 h 668900"/>
              <a:gd name="connsiteX21" fmla="*/ 1601090 w 1682923"/>
              <a:gd name="connsiteY21" fmla="*/ 152993 h 668900"/>
              <a:gd name="connsiteX22" fmla="*/ 1682923 w 1682923"/>
              <a:gd name="connsiteY22" fmla="*/ 188573 h 668900"/>
              <a:gd name="connsiteX23" fmla="*/ 1658017 w 1682923"/>
              <a:gd name="connsiteY23" fmla="*/ 298870 h 668900"/>
              <a:gd name="connsiteX24" fmla="*/ 1640228 w 1682923"/>
              <a:gd name="connsiteY24" fmla="*/ 370030 h 668900"/>
              <a:gd name="connsiteX25" fmla="*/ 1576184 w 1682923"/>
              <a:gd name="connsiteY25" fmla="*/ 409168 h 668900"/>
              <a:gd name="connsiteX26" fmla="*/ 1522814 w 1682923"/>
              <a:gd name="connsiteY26" fmla="*/ 519465 h 668900"/>
              <a:gd name="connsiteX27" fmla="*/ 1483677 w 1682923"/>
              <a:gd name="connsiteY27" fmla="*/ 594183 h 668900"/>
              <a:gd name="connsiteX28" fmla="*/ 1444539 w 1682923"/>
              <a:gd name="connsiteY28" fmla="*/ 668900 h 668900"/>
              <a:gd name="connsiteX29" fmla="*/ 1391169 w 1682923"/>
              <a:gd name="connsiteY29" fmla="*/ 668900 h 66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2923" h="668900">
                <a:moveTo>
                  <a:pt x="1391169" y="668900"/>
                </a:moveTo>
                <a:lnTo>
                  <a:pt x="665342" y="537255"/>
                </a:lnTo>
                <a:lnTo>
                  <a:pt x="53370" y="309544"/>
                </a:lnTo>
                <a:lnTo>
                  <a:pt x="0" y="103182"/>
                </a:lnTo>
                <a:lnTo>
                  <a:pt x="96066" y="24906"/>
                </a:lnTo>
                <a:lnTo>
                  <a:pt x="181457" y="0"/>
                </a:lnTo>
                <a:lnTo>
                  <a:pt x="231269" y="14232"/>
                </a:lnTo>
                <a:lnTo>
                  <a:pt x="288196" y="42696"/>
                </a:lnTo>
                <a:lnTo>
                  <a:pt x="355798" y="96066"/>
                </a:lnTo>
                <a:lnTo>
                  <a:pt x="501675" y="245501"/>
                </a:lnTo>
                <a:lnTo>
                  <a:pt x="811219" y="220595"/>
                </a:lnTo>
                <a:lnTo>
                  <a:pt x="853915" y="103182"/>
                </a:lnTo>
                <a:lnTo>
                  <a:pt x="949980" y="53370"/>
                </a:lnTo>
                <a:lnTo>
                  <a:pt x="1078067" y="10674"/>
                </a:lnTo>
                <a:lnTo>
                  <a:pt x="1110089" y="21348"/>
                </a:lnTo>
                <a:lnTo>
                  <a:pt x="1188364" y="46254"/>
                </a:lnTo>
                <a:lnTo>
                  <a:pt x="1213270" y="103182"/>
                </a:lnTo>
                <a:lnTo>
                  <a:pt x="1309336" y="273965"/>
                </a:lnTo>
                <a:lnTo>
                  <a:pt x="1387611" y="273965"/>
                </a:lnTo>
                <a:lnTo>
                  <a:pt x="1473003" y="270407"/>
                </a:lnTo>
                <a:lnTo>
                  <a:pt x="1547720" y="177899"/>
                </a:lnTo>
                <a:lnTo>
                  <a:pt x="1601090" y="152993"/>
                </a:lnTo>
                <a:lnTo>
                  <a:pt x="1682923" y="188573"/>
                </a:lnTo>
                <a:lnTo>
                  <a:pt x="1658017" y="298870"/>
                </a:lnTo>
                <a:lnTo>
                  <a:pt x="1640228" y="370030"/>
                </a:lnTo>
                <a:lnTo>
                  <a:pt x="1576184" y="409168"/>
                </a:lnTo>
                <a:lnTo>
                  <a:pt x="1522814" y="519465"/>
                </a:lnTo>
                <a:lnTo>
                  <a:pt x="1483677" y="594183"/>
                </a:lnTo>
                <a:lnTo>
                  <a:pt x="1444539" y="668900"/>
                </a:lnTo>
                <a:lnTo>
                  <a:pt x="1391169" y="668900"/>
                </a:lnTo>
                <a:close/>
              </a:path>
            </a:pathLst>
          </a:custGeom>
          <a:solidFill>
            <a:srgbClr val="7889B5"/>
          </a:solidFill>
          <a:ln>
            <a:solidFill>
              <a:srgbClr val="677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261205" y="1234618"/>
            <a:ext cx="1483676" cy="1024697"/>
          </a:xfrm>
          <a:custGeom>
            <a:avLst/>
            <a:gdLst>
              <a:gd name="connsiteX0" fmla="*/ 1035371 w 1483676"/>
              <a:gd name="connsiteY0" fmla="*/ 156551 h 1024697"/>
              <a:gd name="connsiteX1" fmla="*/ 1014023 w 1483676"/>
              <a:gd name="connsiteY1" fmla="*/ 106739 h 1024697"/>
              <a:gd name="connsiteX2" fmla="*/ 946421 w 1483676"/>
              <a:gd name="connsiteY2" fmla="*/ 24906 h 1024697"/>
              <a:gd name="connsiteX3" fmla="*/ 910842 w 1483676"/>
              <a:gd name="connsiteY3" fmla="*/ 10674 h 1024697"/>
              <a:gd name="connsiteX4" fmla="*/ 821892 w 1483676"/>
              <a:gd name="connsiteY4" fmla="*/ 0 h 1024697"/>
              <a:gd name="connsiteX5" fmla="*/ 708037 w 1483676"/>
              <a:gd name="connsiteY5" fmla="*/ 35580 h 1024697"/>
              <a:gd name="connsiteX6" fmla="*/ 672457 w 1483676"/>
              <a:gd name="connsiteY6" fmla="*/ 78275 h 1024697"/>
              <a:gd name="connsiteX7" fmla="*/ 576392 w 1483676"/>
              <a:gd name="connsiteY7" fmla="*/ 163667 h 1024697"/>
              <a:gd name="connsiteX8" fmla="*/ 537254 w 1483676"/>
              <a:gd name="connsiteY8" fmla="*/ 291754 h 1024697"/>
              <a:gd name="connsiteX9" fmla="*/ 412725 w 1483676"/>
              <a:gd name="connsiteY9" fmla="*/ 405609 h 1024697"/>
              <a:gd name="connsiteX10" fmla="*/ 305986 w 1483676"/>
              <a:gd name="connsiteY10" fmla="*/ 384261 h 1024697"/>
              <a:gd name="connsiteX11" fmla="*/ 142319 w 1483676"/>
              <a:gd name="connsiteY11" fmla="*/ 423399 h 1024697"/>
              <a:gd name="connsiteX12" fmla="*/ 67601 w 1483676"/>
              <a:gd name="connsiteY12" fmla="*/ 515907 h 1024697"/>
              <a:gd name="connsiteX13" fmla="*/ 0 w 1483676"/>
              <a:gd name="connsiteY13" fmla="*/ 679573 h 1024697"/>
              <a:gd name="connsiteX14" fmla="*/ 28463 w 1483676"/>
              <a:gd name="connsiteY14" fmla="*/ 793429 h 1024697"/>
              <a:gd name="connsiteX15" fmla="*/ 56927 w 1483676"/>
              <a:gd name="connsiteY15" fmla="*/ 953538 h 1024697"/>
              <a:gd name="connsiteX16" fmla="*/ 128087 w 1483676"/>
              <a:gd name="connsiteY16" fmla="*/ 1024697 h 1024697"/>
              <a:gd name="connsiteX17" fmla="*/ 160109 w 1483676"/>
              <a:gd name="connsiteY17" fmla="*/ 917958 h 1024697"/>
              <a:gd name="connsiteX18" fmla="*/ 256174 w 1483676"/>
              <a:gd name="connsiteY18" fmla="*/ 843240 h 1024697"/>
              <a:gd name="connsiteX19" fmla="*/ 313102 w 1483676"/>
              <a:gd name="connsiteY19" fmla="*/ 768523 h 1024697"/>
              <a:gd name="connsiteX20" fmla="*/ 882378 w 1483676"/>
              <a:gd name="connsiteY20" fmla="*/ 686689 h 1024697"/>
              <a:gd name="connsiteX21" fmla="*/ 1227502 w 1483676"/>
              <a:gd name="connsiteY21" fmla="*/ 686689 h 1024697"/>
              <a:gd name="connsiteX22" fmla="*/ 1376937 w 1483676"/>
              <a:gd name="connsiteY22" fmla="*/ 715153 h 1024697"/>
              <a:gd name="connsiteX23" fmla="*/ 1419632 w 1483676"/>
              <a:gd name="connsiteY23" fmla="*/ 633320 h 1024697"/>
              <a:gd name="connsiteX24" fmla="*/ 1408958 w 1483676"/>
              <a:gd name="connsiteY24" fmla="*/ 604856 h 1024697"/>
              <a:gd name="connsiteX25" fmla="*/ 1473002 w 1483676"/>
              <a:gd name="connsiteY25" fmla="*/ 579950 h 1024697"/>
              <a:gd name="connsiteX26" fmla="*/ 1451654 w 1483676"/>
              <a:gd name="connsiteY26" fmla="*/ 515907 h 1024697"/>
              <a:gd name="connsiteX27" fmla="*/ 1444538 w 1483676"/>
              <a:gd name="connsiteY27" fmla="*/ 458979 h 1024697"/>
              <a:gd name="connsiteX28" fmla="*/ 1483676 w 1483676"/>
              <a:gd name="connsiteY28" fmla="*/ 384261 h 1024697"/>
              <a:gd name="connsiteX29" fmla="*/ 1476560 w 1483676"/>
              <a:gd name="connsiteY29" fmla="*/ 298870 h 1024697"/>
              <a:gd name="connsiteX30" fmla="*/ 1376937 w 1483676"/>
              <a:gd name="connsiteY30" fmla="*/ 256174 h 1024697"/>
              <a:gd name="connsiteX31" fmla="*/ 1309335 w 1483676"/>
              <a:gd name="connsiteY31" fmla="*/ 320218 h 1024697"/>
              <a:gd name="connsiteX32" fmla="*/ 1056719 w 1483676"/>
              <a:gd name="connsiteY32" fmla="*/ 284638 h 1024697"/>
              <a:gd name="connsiteX33" fmla="*/ 1035371 w 1483676"/>
              <a:gd name="connsiteY33" fmla="*/ 156551 h 102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83676" h="1024697">
                <a:moveTo>
                  <a:pt x="1035371" y="156551"/>
                </a:moveTo>
                <a:lnTo>
                  <a:pt x="1014023" y="106739"/>
                </a:lnTo>
                <a:lnTo>
                  <a:pt x="946421" y="24906"/>
                </a:lnTo>
                <a:cubicBezTo>
                  <a:pt x="915836" y="9613"/>
                  <a:pt x="928566" y="10674"/>
                  <a:pt x="910842" y="10674"/>
                </a:cubicBezTo>
                <a:lnTo>
                  <a:pt x="821892" y="0"/>
                </a:lnTo>
                <a:lnTo>
                  <a:pt x="708037" y="35580"/>
                </a:lnTo>
                <a:lnTo>
                  <a:pt x="672457" y="78275"/>
                </a:lnTo>
                <a:lnTo>
                  <a:pt x="576392" y="163667"/>
                </a:lnTo>
                <a:lnTo>
                  <a:pt x="537254" y="291754"/>
                </a:lnTo>
                <a:lnTo>
                  <a:pt x="412725" y="405609"/>
                </a:lnTo>
                <a:lnTo>
                  <a:pt x="305986" y="384261"/>
                </a:lnTo>
                <a:lnTo>
                  <a:pt x="142319" y="423399"/>
                </a:lnTo>
                <a:lnTo>
                  <a:pt x="67601" y="515907"/>
                </a:lnTo>
                <a:lnTo>
                  <a:pt x="0" y="679573"/>
                </a:lnTo>
                <a:lnTo>
                  <a:pt x="28463" y="793429"/>
                </a:lnTo>
                <a:lnTo>
                  <a:pt x="56927" y="953538"/>
                </a:lnTo>
                <a:lnTo>
                  <a:pt x="128087" y="1024697"/>
                </a:lnTo>
                <a:lnTo>
                  <a:pt x="160109" y="917958"/>
                </a:lnTo>
                <a:lnTo>
                  <a:pt x="256174" y="843240"/>
                </a:lnTo>
                <a:lnTo>
                  <a:pt x="313102" y="768523"/>
                </a:lnTo>
                <a:lnTo>
                  <a:pt x="882378" y="686689"/>
                </a:lnTo>
                <a:lnTo>
                  <a:pt x="1227502" y="686689"/>
                </a:lnTo>
                <a:lnTo>
                  <a:pt x="1376937" y="715153"/>
                </a:lnTo>
                <a:lnTo>
                  <a:pt x="1419632" y="633320"/>
                </a:lnTo>
                <a:lnTo>
                  <a:pt x="1408958" y="604856"/>
                </a:lnTo>
                <a:lnTo>
                  <a:pt x="1473002" y="579950"/>
                </a:lnTo>
                <a:lnTo>
                  <a:pt x="1451654" y="515907"/>
                </a:lnTo>
                <a:lnTo>
                  <a:pt x="1444538" y="458979"/>
                </a:lnTo>
                <a:lnTo>
                  <a:pt x="1483676" y="384261"/>
                </a:lnTo>
                <a:lnTo>
                  <a:pt x="1476560" y="298870"/>
                </a:lnTo>
                <a:lnTo>
                  <a:pt x="1376937" y="256174"/>
                </a:lnTo>
                <a:lnTo>
                  <a:pt x="1309335" y="320218"/>
                </a:lnTo>
                <a:lnTo>
                  <a:pt x="1056719" y="284638"/>
                </a:lnTo>
                <a:lnTo>
                  <a:pt x="1035371" y="156551"/>
                </a:lnTo>
                <a:close/>
              </a:path>
            </a:pathLst>
          </a:custGeom>
          <a:solidFill>
            <a:srgbClr val="6779AB"/>
          </a:solidFill>
          <a:ln>
            <a:solidFill>
              <a:srgbClr val="536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392850" y="1337799"/>
            <a:ext cx="821892" cy="704480"/>
          </a:xfrm>
          <a:custGeom>
            <a:avLst/>
            <a:gdLst>
              <a:gd name="connsiteX0" fmla="*/ 160109 w 821892"/>
              <a:gd name="connsiteY0" fmla="*/ 362914 h 704480"/>
              <a:gd name="connsiteX1" fmla="*/ 110297 w 821892"/>
              <a:gd name="connsiteY1" fmla="*/ 412726 h 704480"/>
              <a:gd name="connsiteX2" fmla="*/ 46254 w 821892"/>
              <a:gd name="connsiteY2" fmla="*/ 444747 h 704480"/>
              <a:gd name="connsiteX3" fmla="*/ 17790 w 821892"/>
              <a:gd name="connsiteY3" fmla="*/ 494559 h 704480"/>
              <a:gd name="connsiteX4" fmla="*/ 28464 w 821892"/>
              <a:gd name="connsiteY4" fmla="*/ 547929 h 704480"/>
              <a:gd name="connsiteX5" fmla="*/ 0 w 821892"/>
              <a:gd name="connsiteY5" fmla="*/ 622646 h 704480"/>
              <a:gd name="connsiteX6" fmla="*/ 0 w 821892"/>
              <a:gd name="connsiteY6" fmla="*/ 704480 h 704480"/>
              <a:gd name="connsiteX7" fmla="*/ 67601 w 821892"/>
              <a:gd name="connsiteY7" fmla="*/ 697364 h 704480"/>
              <a:gd name="connsiteX8" fmla="*/ 96065 w 821892"/>
              <a:gd name="connsiteY8" fmla="*/ 661784 h 704480"/>
              <a:gd name="connsiteX9" fmla="*/ 131645 w 821892"/>
              <a:gd name="connsiteY9" fmla="*/ 611972 h 704480"/>
              <a:gd name="connsiteX10" fmla="*/ 170783 w 821892"/>
              <a:gd name="connsiteY10" fmla="*/ 608414 h 704480"/>
              <a:gd name="connsiteX11" fmla="*/ 579950 w 821892"/>
              <a:gd name="connsiteY11" fmla="*/ 355798 h 704480"/>
              <a:gd name="connsiteX12" fmla="*/ 793429 w 821892"/>
              <a:gd name="connsiteY12" fmla="*/ 113855 h 704480"/>
              <a:gd name="connsiteX13" fmla="*/ 821892 w 821892"/>
              <a:gd name="connsiteY13" fmla="*/ 42696 h 704480"/>
              <a:gd name="connsiteX14" fmla="*/ 764965 w 821892"/>
              <a:gd name="connsiteY14" fmla="*/ 10674 h 704480"/>
              <a:gd name="connsiteX15" fmla="*/ 711595 w 821892"/>
              <a:gd name="connsiteY15" fmla="*/ 0 h 704480"/>
              <a:gd name="connsiteX16" fmla="*/ 658225 w 821892"/>
              <a:gd name="connsiteY16" fmla="*/ 56928 h 704480"/>
              <a:gd name="connsiteX17" fmla="*/ 626204 w 821892"/>
              <a:gd name="connsiteY17" fmla="*/ 160109 h 704480"/>
              <a:gd name="connsiteX18" fmla="*/ 426957 w 821892"/>
              <a:gd name="connsiteY18" fmla="*/ 320218 h 704480"/>
              <a:gd name="connsiteX19" fmla="*/ 160109 w 821892"/>
              <a:gd name="connsiteY19" fmla="*/ 362914 h 70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92" h="704480">
                <a:moveTo>
                  <a:pt x="160109" y="362914"/>
                </a:moveTo>
                <a:lnTo>
                  <a:pt x="110297" y="412726"/>
                </a:lnTo>
                <a:lnTo>
                  <a:pt x="46254" y="444747"/>
                </a:lnTo>
                <a:lnTo>
                  <a:pt x="17790" y="494559"/>
                </a:lnTo>
                <a:lnTo>
                  <a:pt x="28464" y="547929"/>
                </a:lnTo>
                <a:lnTo>
                  <a:pt x="0" y="622646"/>
                </a:lnTo>
                <a:lnTo>
                  <a:pt x="0" y="704480"/>
                </a:lnTo>
                <a:lnTo>
                  <a:pt x="67601" y="697364"/>
                </a:lnTo>
                <a:lnTo>
                  <a:pt x="96065" y="661784"/>
                </a:lnTo>
                <a:lnTo>
                  <a:pt x="131645" y="611972"/>
                </a:lnTo>
                <a:lnTo>
                  <a:pt x="170783" y="608414"/>
                </a:lnTo>
                <a:lnTo>
                  <a:pt x="579950" y="355798"/>
                </a:lnTo>
                <a:lnTo>
                  <a:pt x="793429" y="113855"/>
                </a:lnTo>
                <a:lnTo>
                  <a:pt x="821892" y="42696"/>
                </a:lnTo>
                <a:lnTo>
                  <a:pt x="764965" y="10674"/>
                </a:lnTo>
                <a:lnTo>
                  <a:pt x="711595" y="0"/>
                </a:lnTo>
                <a:lnTo>
                  <a:pt x="658225" y="56928"/>
                </a:lnTo>
                <a:lnTo>
                  <a:pt x="626204" y="160109"/>
                </a:lnTo>
                <a:lnTo>
                  <a:pt x="426957" y="320218"/>
                </a:lnTo>
                <a:lnTo>
                  <a:pt x="160109" y="362914"/>
                </a:lnTo>
                <a:close/>
              </a:path>
            </a:pathLst>
          </a:custGeom>
          <a:solidFill>
            <a:srgbClr val="7988B5"/>
          </a:solidFill>
          <a:ln>
            <a:solidFill>
              <a:srgbClr val="677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3103325">
            <a:off x="10429310" y="3136279"/>
            <a:ext cx="718711" cy="480327"/>
          </a:xfrm>
          <a:custGeom>
            <a:avLst/>
            <a:gdLst>
              <a:gd name="connsiteX0" fmla="*/ 0 w 718711"/>
              <a:gd name="connsiteY0" fmla="*/ 213479 h 480327"/>
              <a:gd name="connsiteX1" fmla="*/ 71159 w 718711"/>
              <a:gd name="connsiteY1" fmla="*/ 160109 h 480327"/>
              <a:gd name="connsiteX2" fmla="*/ 128087 w 718711"/>
              <a:gd name="connsiteY2" fmla="*/ 113855 h 480327"/>
              <a:gd name="connsiteX3" fmla="*/ 149435 w 718711"/>
              <a:gd name="connsiteY3" fmla="*/ 99623 h 480327"/>
              <a:gd name="connsiteX4" fmla="*/ 288196 w 718711"/>
              <a:gd name="connsiteY4" fmla="*/ 96065 h 480327"/>
              <a:gd name="connsiteX5" fmla="*/ 352240 w 718711"/>
              <a:gd name="connsiteY5" fmla="*/ 99623 h 480327"/>
              <a:gd name="connsiteX6" fmla="*/ 423399 w 718711"/>
              <a:gd name="connsiteY6" fmla="*/ 67602 h 480327"/>
              <a:gd name="connsiteX7" fmla="*/ 469653 w 718711"/>
              <a:gd name="connsiteY7" fmla="*/ 24906 h 480327"/>
              <a:gd name="connsiteX8" fmla="*/ 558602 w 718711"/>
              <a:gd name="connsiteY8" fmla="*/ 0 h 480327"/>
              <a:gd name="connsiteX9" fmla="*/ 594182 w 718711"/>
              <a:gd name="connsiteY9" fmla="*/ 46254 h 480327"/>
              <a:gd name="connsiteX10" fmla="*/ 661784 w 718711"/>
              <a:gd name="connsiteY10" fmla="*/ 110297 h 480327"/>
              <a:gd name="connsiteX11" fmla="*/ 697363 w 718711"/>
              <a:gd name="connsiteY11" fmla="*/ 185015 h 480327"/>
              <a:gd name="connsiteX12" fmla="*/ 718711 w 718711"/>
              <a:gd name="connsiteY12" fmla="*/ 231268 h 480327"/>
              <a:gd name="connsiteX13" fmla="*/ 387819 w 718711"/>
              <a:gd name="connsiteY13" fmla="*/ 480327 h 480327"/>
              <a:gd name="connsiteX14" fmla="*/ 0 w 718711"/>
              <a:gd name="connsiteY14" fmla="*/ 213479 h 48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18711" h="480327">
                <a:moveTo>
                  <a:pt x="0" y="213479"/>
                </a:moveTo>
                <a:lnTo>
                  <a:pt x="71159" y="160109"/>
                </a:lnTo>
                <a:lnTo>
                  <a:pt x="128087" y="113855"/>
                </a:lnTo>
                <a:lnTo>
                  <a:pt x="149435" y="99623"/>
                </a:lnTo>
                <a:lnTo>
                  <a:pt x="288196" y="96065"/>
                </a:lnTo>
                <a:lnTo>
                  <a:pt x="352240" y="99623"/>
                </a:lnTo>
                <a:lnTo>
                  <a:pt x="423399" y="67602"/>
                </a:lnTo>
                <a:lnTo>
                  <a:pt x="469653" y="24906"/>
                </a:lnTo>
                <a:lnTo>
                  <a:pt x="558602" y="0"/>
                </a:lnTo>
                <a:lnTo>
                  <a:pt x="594182" y="46254"/>
                </a:lnTo>
                <a:lnTo>
                  <a:pt x="661784" y="110297"/>
                </a:lnTo>
                <a:lnTo>
                  <a:pt x="697363" y="185015"/>
                </a:lnTo>
                <a:lnTo>
                  <a:pt x="718711" y="231268"/>
                </a:lnTo>
                <a:lnTo>
                  <a:pt x="387819" y="480327"/>
                </a:lnTo>
                <a:lnTo>
                  <a:pt x="0" y="213479"/>
                </a:lnTo>
                <a:close/>
              </a:path>
            </a:pathLst>
          </a:custGeom>
          <a:solidFill>
            <a:srgbClr val="6779AA"/>
          </a:solidFill>
          <a:ln>
            <a:solidFill>
              <a:srgbClr val="536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033494" y="3088324"/>
            <a:ext cx="426957" cy="131645"/>
          </a:xfrm>
          <a:custGeom>
            <a:avLst/>
            <a:gdLst>
              <a:gd name="connsiteX0" fmla="*/ 0 w 426957"/>
              <a:gd name="connsiteY0" fmla="*/ 42695 h 131645"/>
              <a:gd name="connsiteX1" fmla="*/ 74718 w 426957"/>
              <a:gd name="connsiteY1" fmla="*/ 14232 h 131645"/>
              <a:gd name="connsiteX2" fmla="*/ 120971 w 426957"/>
              <a:gd name="connsiteY2" fmla="*/ 14232 h 131645"/>
              <a:gd name="connsiteX3" fmla="*/ 145877 w 426957"/>
              <a:gd name="connsiteY3" fmla="*/ 32022 h 131645"/>
              <a:gd name="connsiteX4" fmla="*/ 181457 w 426957"/>
              <a:gd name="connsiteY4" fmla="*/ 85391 h 131645"/>
              <a:gd name="connsiteX5" fmla="*/ 327334 w 426957"/>
              <a:gd name="connsiteY5" fmla="*/ 46253 h 131645"/>
              <a:gd name="connsiteX6" fmla="*/ 309544 w 426957"/>
              <a:gd name="connsiteY6" fmla="*/ 28464 h 131645"/>
              <a:gd name="connsiteX7" fmla="*/ 362914 w 426957"/>
              <a:gd name="connsiteY7" fmla="*/ 10674 h 131645"/>
              <a:gd name="connsiteX8" fmla="*/ 402052 w 426957"/>
              <a:gd name="connsiteY8" fmla="*/ 0 h 131645"/>
              <a:gd name="connsiteX9" fmla="*/ 426957 w 426957"/>
              <a:gd name="connsiteY9" fmla="*/ 21348 h 131645"/>
              <a:gd name="connsiteX10" fmla="*/ 426957 w 426957"/>
              <a:gd name="connsiteY10" fmla="*/ 21348 h 131645"/>
              <a:gd name="connsiteX11" fmla="*/ 402052 w 426957"/>
              <a:gd name="connsiteY11" fmla="*/ 124529 h 131645"/>
              <a:gd name="connsiteX12" fmla="*/ 352240 w 426957"/>
              <a:gd name="connsiteY12" fmla="*/ 128087 h 131645"/>
              <a:gd name="connsiteX13" fmla="*/ 142319 w 426957"/>
              <a:gd name="connsiteY13" fmla="*/ 131645 h 131645"/>
              <a:gd name="connsiteX14" fmla="*/ 10674 w 426957"/>
              <a:gd name="connsiteY14" fmla="*/ 96065 h 131645"/>
              <a:gd name="connsiteX15" fmla="*/ 0 w 426957"/>
              <a:gd name="connsiteY15" fmla="*/ 42695 h 13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6957" h="131645">
                <a:moveTo>
                  <a:pt x="0" y="42695"/>
                </a:moveTo>
                <a:lnTo>
                  <a:pt x="74718" y="14232"/>
                </a:lnTo>
                <a:lnTo>
                  <a:pt x="120971" y="14232"/>
                </a:lnTo>
                <a:lnTo>
                  <a:pt x="145877" y="32022"/>
                </a:lnTo>
                <a:lnTo>
                  <a:pt x="181457" y="85391"/>
                </a:lnTo>
                <a:lnTo>
                  <a:pt x="327334" y="46253"/>
                </a:lnTo>
                <a:lnTo>
                  <a:pt x="309544" y="28464"/>
                </a:lnTo>
                <a:lnTo>
                  <a:pt x="362914" y="10674"/>
                </a:lnTo>
                <a:lnTo>
                  <a:pt x="402052" y="0"/>
                </a:lnTo>
                <a:lnTo>
                  <a:pt x="426957" y="21348"/>
                </a:lnTo>
                <a:lnTo>
                  <a:pt x="426957" y="21348"/>
                </a:lnTo>
                <a:lnTo>
                  <a:pt x="402052" y="124529"/>
                </a:lnTo>
                <a:cubicBezTo>
                  <a:pt x="361752" y="128559"/>
                  <a:pt x="378391" y="128087"/>
                  <a:pt x="352240" y="128087"/>
                </a:cubicBezTo>
                <a:lnTo>
                  <a:pt x="142319" y="131645"/>
                </a:lnTo>
                <a:lnTo>
                  <a:pt x="10674" y="96065"/>
                </a:lnTo>
                <a:lnTo>
                  <a:pt x="0" y="42695"/>
                </a:lnTo>
                <a:close/>
              </a:path>
            </a:pathLst>
          </a:custGeom>
          <a:solidFill>
            <a:srgbClr val="7988B4"/>
          </a:solidFill>
          <a:ln>
            <a:solidFill>
              <a:srgbClr val="677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2738075">
            <a:off x="9144004" y="4529038"/>
            <a:ext cx="985559" cy="145877"/>
          </a:xfrm>
          <a:custGeom>
            <a:avLst/>
            <a:gdLst>
              <a:gd name="connsiteX0" fmla="*/ 0 w 829008"/>
              <a:gd name="connsiteY0" fmla="*/ 106740 h 231269"/>
              <a:gd name="connsiteX1" fmla="*/ 99623 w 829008"/>
              <a:gd name="connsiteY1" fmla="*/ 185015 h 231269"/>
              <a:gd name="connsiteX2" fmla="*/ 199247 w 829008"/>
              <a:gd name="connsiteY2" fmla="*/ 202805 h 231269"/>
              <a:gd name="connsiteX3" fmla="*/ 423399 w 829008"/>
              <a:gd name="connsiteY3" fmla="*/ 206363 h 231269"/>
              <a:gd name="connsiteX4" fmla="*/ 643994 w 829008"/>
              <a:gd name="connsiteY4" fmla="*/ 231269 h 231269"/>
              <a:gd name="connsiteX5" fmla="*/ 779197 w 829008"/>
              <a:gd name="connsiteY5" fmla="*/ 199247 h 231269"/>
              <a:gd name="connsiteX6" fmla="*/ 829008 w 829008"/>
              <a:gd name="connsiteY6" fmla="*/ 106740 h 231269"/>
              <a:gd name="connsiteX7" fmla="*/ 562160 w 829008"/>
              <a:gd name="connsiteY7" fmla="*/ 0 h 231269"/>
              <a:gd name="connsiteX8" fmla="*/ 0 w 829008"/>
              <a:gd name="connsiteY8" fmla="*/ 106740 h 2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9008" h="231269">
                <a:moveTo>
                  <a:pt x="0" y="106740"/>
                </a:moveTo>
                <a:lnTo>
                  <a:pt x="99623" y="185015"/>
                </a:lnTo>
                <a:lnTo>
                  <a:pt x="199247" y="202805"/>
                </a:lnTo>
                <a:lnTo>
                  <a:pt x="423399" y="206363"/>
                </a:lnTo>
                <a:lnTo>
                  <a:pt x="643994" y="231269"/>
                </a:lnTo>
                <a:lnTo>
                  <a:pt x="779197" y="199247"/>
                </a:lnTo>
                <a:lnTo>
                  <a:pt x="829008" y="106740"/>
                </a:lnTo>
                <a:lnTo>
                  <a:pt x="562160" y="0"/>
                </a:lnTo>
                <a:lnTo>
                  <a:pt x="0" y="106740"/>
                </a:lnTo>
                <a:close/>
              </a:path>
            </a:pathLst>
          </a:custGeom>
          <a:solidFill>
            <a:srgbClr val="7988B4"/>
          </a:solidFill>
          <a:ln>
            <a:solidFill>
              <a:srgbClr val="677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16915" y="2309127"/>
            <a:ext cx="1752329" cy="818334"/>
          </a:xfrm>
          <a:custGeom>
            <a:avLst/>
            <a:gdLst>
              <a:gd name="connsiteX0" fmla="*/ 0 w 1736293"/>
              <a:gd name="connsiteY0" fmla="*/ 156551 h 782754"/>
              <a:gd name="connsiteX1" fmla="*/ 42696 w 1736293"/>
              <a:gd name="connsiteY1" fmla="*/ 316660 h 782754"/>
              <a:gd name="connsiteX2" fmla="*/ 56928 w 1736293"/>
              <a:gd name="connsiteY2" fmla="*/ 394935 h 782754"/>
              <a:gd name="connsiteX3" fmla="*/ 88950 w 1736293"/>
              <a:gd name="connsiteY3" fmla="*/ 508790 h 782754"/>
              <a:gd name="connsiteX4" fmla="*/ 74718 w 1736293"/>
              <a:gd name="connsiteY4" fmla="*/ 597740 h 782754"/>
              <a:gd name="connsiteX5" fmla="*/ 53370 w 1736293"/>
              <a:gd name="connsiteY5" fmla="*/ 629761 h 782754"/>
              <a:gd name="connsiteX6" fmla="*/ 60486 w 1736293"/>
              <a:gd name="connsiteY6" fmla="*/ 672457 h 782754"/>
              <a:gd name="connsiteX7" fmla="*/ 241943 w 1736293"/>
              <a:gd name="connsiteY7" fmla="*/ 782754 h 782754"/>
              <a:gd name="connsiteX8" fmla="*/ 402051 w 1736293"/>
              <a:gd name="connsiteY8" fmla="*/ 647551 h 782754"/>
              <a:gd name="connsiteX9" fmla="*/ 537255 w 1736293"/>
              <a:gd name="connsiteY9" fmla="*/ 572834 h 782754"/>
              <a:gd name="connsiteX10" fmla="*/ 796987 w 1736293"/>
              <a:gd name="connsiteY10" fmla="*/ 572834 h 782754"/>
              <a:gd name="connsiteX11" fmla="*/ 910842 w 1736293"/>
              <a:gd name="connsiteY11" fmla="*/ 480326 h 782754"/>
              <a:gd name="connsiteX12" fmla="*/ 1092299 w 1736293"/>
              <a:gd name="connsiteY12" fmla="*/ 451863 h 782754"/>
              <a:gd name="connsiteX13" fmla="*/ 1184806 w 1736293"/>
              <a:gd name="connsiteY13" fmla="*/ 444747 h 782754"/>
              <a:gd name="connsiteX14" fmla="*/ 1220386 w 1736293"/>
              <a:gd name="connsiteY14" fmla="*/ 441189 h 782754"/>
              <a:gd name="connsiteX15" fmla="*/ 1259524 w 1736293"/>
              <a:gd name="connsiteY15" fmla="*/ 434073 h 782754"/>
              <a:gd name="connsiteX16" fmla="*/ 1327125 w 1736293"/>
              <a:gd name="connsiteY16" fmla="*/ 434073 h 782754"/>
              <a:gd name="connsiteX17" fmla="*/ 1373379 w 1736293"/>
              <a:gd name="connsiteY17" fmla="*/ 434073 h 782754"/>
              <a:gd name="connsiteX18" fmla="*/ 1544162 w 1736293"/>
              <a:gd name="connsiteY18" fmla="*/ 434073 h 782754"/>
              <a:gd name="connsiteX19" fmla="*/ 1604648 w 1736293"/>
              <a:gd name="connsiteY19" fmla="*/ 387819 h 782754"/>
              <a:gd name="connsiteX20" fmla="*/ 1697155 w 1736293"/>
              <a:gd name="connsiteY20" fmla="*/ 277522 h 782754"/>
              <a:gd name="connsiteX21" fmla="*/ 1736293 w 1736293"/>
              <a:gd name="connsiteY21" fmla="*/ 160109 h 782754"/>
              <a:gd name="connsiteX22" fmla="*/ 1401843 w 1736293"/>
              <a:gd name="connsiteY22" fmla="*/ 0 h 782754"/>
              <a:gd name="connsiteX23" fmla="*/ 170783 w 1736293"/>
              <a:gd name="connsiteY23" fmla="*/ 14232 h 782754"/>
              <a:gd name="connsiteX24" fmla="*/ 0 w 1736293"/>
              <a:gd name="connsiteY24" fmla="*/ 156551 h 78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36293" h="782754">
                <a:moveTo>
                  <a:pt x="0" y="156551"/>
                </a:moveTo>
                <a:lnTo>
                  <a:pt x="42696" y="316660"/>
                </a:lnTo>
                <a:lnTo>
                  <a:pt x="56928" y="394935"/>
                </a:lnTo>
                <a:lnTo>
                  <a:pt x="88950" y="508790"/>
                </a:lnTo>
                <a:lnTo>
                  <a:pt x="74718" y="597740"/>
                </a:lnTo>
                <a:cubicBezTo>
                  <a:pt x="56039" y="627626"/>
                  <a:pt x="64841" y="618294"/>
                  <a:pt x="53370" y="629761"/>
                </a:cubicBezTo>
                <a:lnTo>
                  <a:pt x="60486" y="672457"/>
                </a:lnTo>
                <a:lnTo>
                  <a:pt x="241943" y="782754"/>
                </a:lnTo>
                <a:lnTo>
                  <a:pt x="402051" y="647551"/>
                </a:lnTo>
                <a:lnTo>
                  <a:pt x="537255" y="572834"/>
                </a:lnTo>
                <a:lnTo>
                  <a:pt x="796987" y="572834"/>
                </a:lnTo>
                <a:lnTo>
                  <a:pt x="910842" y="480326"/>
                </a:lnTo>
                <a:lnTo>
                  <a:pt x="1092299" y="451863"/>
                </a:lnTo>
                <a:lnTo>
                  <a:pt x="1184806" y="444747"/>
                </a:lnTo>
                <a:cubicBezTo>
                  <a:pt x="1196666" y="443561"/>
                  <a:pt x="1208698" y="443527"/>
                  <a:pt x="1220386" y="441189"/>
                </a:cubicBezTo>
                <a:cubicBezTo>
                  <a:pt x="1269180" y="431430"/>
                  <a:pt x="1204607" y="434073"/>
                  <a:pt x="1259524" y="434073"/>
                </a:cubicBezTo>
                <a:lnTo>
                  <a:pt x="1327125" y="434073"/>
                </a:lnTo>
                <a:lnTo>
                  <a:pt x="1373379" y="434073"/>
                </a:lnTo>
                <a:lnTo>
                  <a:pt x="1544162" y="434073"/>
                </a:lnTo>
                <a:lnTo>
                  <a:pt x="1604648" y="387819"/>
                </a:lnTo>
                <a:lnTo>
                  <a:pt x="1697155" y="277522"/>
                </a:lnTo>
                <a:lnTo>
                  <a:pt x="1736293" y="160109"/>
                </a:lnTo>
                <a:lnTo>
                  <a:pt x="1401843" y="0"/>
                </a:lnTo>
                <a:lnTo>
                  <a:pt x="170783" y="14232"/>
                </a:lnTo>
                <a:lnTo>
                  <a:pt x="0" y="156551"/>
                </a:lnTo>
                <a:close/>
              </a:path>
            </a:pathLst>
          </a:custGeom>
          <a:solidFill>
            <a:srgbClr val="6779AA"/>
          </a:solidFill>
          <a:ln>
            <a:solidFill>
              <a:srgbClr val="536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123278" y="2188157"/>
            <a:ext cx="1380495" cy="569276"/>
          </a:xfrm>
          <a:custGeom>
            <a:avLst/>
            <a:gdLst>
              <a:gd name="connsiteX0" fmla="*/ 0 w 1312893"/>
              <a:gd name="connsiteY0" fmla="*/ 277522 h 519465"/>
              <a:gd name="connsiteX1" fmla="*/ 177898 w 1312893"/>
              <a:gd name="connsiteY1" fmla="*/ 387820 h 519465"/>
              <a:gd name="connsiteX2" fmla="*/ 330891 w 1312893"/>
              <a:gd name="connsiteY2" fmla="*/ 519465 h 519465"/>
              <a:gd name="connsiteX3" fmla="*/ 327333 w 1312893"/>
              <a:gd name="connsiteY3" fmla="*/ 402052 h 519465"/>
              <a:gd name="connsiteX4" fmla="*/ 352239 w 1312893"/>
              <a:gd name="connsiteY4" fmla="*/ 373588 h 519465"/>
              <a:gd name="connsiteX5" fmla="*/ 380703 w 1312893"/>
              <a:gd name="connsiteY5" fmla="*/ 394936 h 519465"/>
              <a:gd name="connsiteX6" fmla="*/ 729385 w 1312893"/>
              <a:gd name="connsiteY6" fmla="*/ 444747 h 519465"/>
              <a:gd name="connsiteX7" fmla="*/ 853914 w 1312893"/>
              <a:gd name="connsiteY7" fmla="*/ 448305 h 519465"/>
              <a:gd name="connsiteX8" fmla="*/ 907284 w 1312893"/>
              <a:gd name="connsiteY8" fmla="*/ 437631 h 519465"/>
              <a:gd name="connsiteX9" fmla="*/ 974885 w 1312893"/>
              <a:gd name="connsiteY9" fmla="*/ 430515 h 519465"/>
              <a:gd name="connsiteX10" fmla="*/ 1003349 w 1312893"/>
              <a:gd name="connsiteY10" fmla="*/ 441189 h 519465"/>
              <a:gd name="connsiteX11" fmla="*/ 1017581 w 1312893"/>
              <a:gd name="connsiteY11" fmla="*/ 448305 h 519465"/>
              <a:gd name="connsiteX12" fmla="*/ 1042487 w 1312893"/>
              <a:gd name="connsiteY12" fmla="*/ 455421 h 519465"/>
              <a:gd name="connsiteX13" fmla="*/ 1056719 w 1312893"/>
              <a:gd name="connsiteY13" fmla="*/ 462537 h 519465"/>
              <a:gd name="connsiteX14" fmla="*/ 1085182 w 1312893"/>
              <a:gd name="connsiteY14" fmla="*/ 466095 h 519465"/>
              <a:gd name="connsiteX15" fmla="*/ 1184806 w 1312893"/>
              <a:gd name="connsiteY15" fmla="*/ 476769 h 519465"/>
              <a:gd name="connsiteX16" fmla="*/ 1263081 w 1312893"/>
              <a:gd name="connsiteY16" fmla="*/ 405610 h 519465"/>
              <a:gd name="connsiteX17" fmla="*/ 1291545 w 1312893"/>
              <a:gd name="connsiteY17" fmla="*/ 352240 h 519465"/>
              <a:gd name="connsiteX18" fmla="*/ 1312893 w 1312893"/>
              <a:gd name="connsiteY18" fmla="*/ 270407 h 519465"/>
              <a:gd name="connsiteX19" fmla="*/ 565718 w 1312893"/>
              <a:gd name="connsiteY19" fmla="*/ 0 h 519465"/>
              <a:gd name="connsiteX20" fmla="*/ 0 w 1312893"/>
              <a:gd name="connsiteY20" fmla="*/ 277522 h 5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2893" h="519465">
                <a:moveTo>
                  <a:pt x="0" y="277522"/>
                </a:moveTo>
                <a:lnTo>
                  <a:pt x="177898" y="387820"/>
                </a:lnTo>
                <a:lnTo>
                  <a:pt x="330891" y="519465"/>
                </a:lnTo>
                <a:lnTo>
                  <a:pt x="327333" y="402052"/>
                </a:lnTo>
                <a:lnTo>
                  <a:pt x="352239" y="373588"/>
                </a:lnTo>
                <a:cubicBezTo>
                  <a:pt x="378510" y="392353"/>
                  <a:pt x="369931" y="384164"/>
                  <a:pt x="380703" y="394936"/>
                </a:cubicBezTo>
                <a:lnTo>
                  <a:pt x="729385" y="444747"/>
                </a:lnTo>
                <a:lnTo>
                  <a:pt x="853914" y="448305"/>
                </a:lnTo>
                <a:cubicBezTo>
                  <a:pt x="895174" y="435927"/>
                  <a:pt x="877112" y="437631"/>
                  <a:pt x="907284" y="437631"/>
                </a:cubicBezTo>
                <a:lnTo>
                  <a:pt x="974885" y="430515"/>
                </a:lnTo>
                <a:cubicBezTo>
                  <a:pt x="984373" y="434073"/>
                  <a:pt x="993995" y="437292"/>
                  <a:pt x="1003349" y="441189"/>
                </a:cubicBezTo>
                <a:cubicBezTo>
                  <a:pt x="1008245" y="443229"/>
                  <a:pt x="1012615" y="446443"/>
                  <a:pt x="1017581" y="448305"/>
                </a:cubicBezTo>
                <a:cubicBezTo>
                  <a:pt x="1041655" y="457333"/>
                  <a:pt x="1022416" y="446819"/>
                  <a:pt x="1042487" y="455421"/>
                </a:cubicBezTo>
                <a:cubicBezTo>
                  <a:pt x="1047362" y="457510"/>
                  <a:pt x="1051639" y="461013"/>
                  <a:pt x="1056719" y="462537"/>
                </a:cubicBezTo>
                <a:cubicBezTo>
                  <a:pt x="1069879" y="466485"/>
                  <a:pt x="1074314" y="466095"/>
                  <a:pt x="1085182" y="466095"/>
                </a:cubicBezTo>
                <a:lnTo>
                  <a:pt x="1184806" y="476769"/>
                </a:lnTo>
                <a:lnTo>
                  <a:pt x="1263081" y="405610"/>
                </a:lnTo>
                <a:lnTo>
                  <a:pt x="1291545" y="352240"/>
                </a:lnTo>
                <a:lnTo>
                  <a:pt x="1312893" y="270407"/>
                </a:lnTo>
                <a:lnTo>
                  <a:pt x="565718" y="0"/>
                </a:lnTo>
                <a:lnTo>
                  <a:pt x="0" y="277522"/>
                </a:lnTo>
                <a:close/>
              </a:path>
            </a:pathLst>
          </a:custGeom>
          <a:solidFill>
            <a:srgbClr val="7988B4"/>
          </a:solidFill>
          <a:ln>
            <a:solidFill>
              <a:srgbClr val="677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489749" y="2415866"/>
            <a:ext cx="533697" cy="181457"/>
          </a:xfrm>
          <a:custGeom>
            <a:avLst/>
            <a:gdLst>
              <a:gd name="connsiteX0" fmla="*/ 0 w 483885"/>
              <a:gd name="connsiteY0" fmla="*/ 85392 h 181457"/>
              <a:gd name="connsiteX1" fmla="*/ 99623 w 483885"/>
              <a:gd name="connsiteY1" fmla="*/ 156551 h 181457"/>
              <a:gd name="connsiteX2" fmla="*/ 199247 w 483885"/>
              <a:gd name="connsiteY2" fmla="*/ 181457 h 181457"/>
              <a:gd name="connsiteX3" fmla="*/ 231269 w 483885"/>
              <a:gd name="connsiteY3" fmla="*/ 163667 h 181457"/>
              <a:gd name="connsiteX4" fmla="*/ 256174 w 483885"/>
              <a:gd name="connsiteY4" fmla="*/ 145877 h 181457"/>
              <a:gd name="connsiteX5" fmla="*/ 345124 w 483885"/>
              <a:gd name="connsiteY5" fmla="*/ 160109 h 181457"/>
              <a:gd name="connsiteX6" fmla="*/ 398493 w 483885"/>
              <a:gd name="connsiteY6" fmla="*/ 160109 h 181457"/>
              <a:gd name="connsiteX7" fmla="*/ 455421 w 483885"/>
              <a:gd name="connsiteY7" fmla="*/ 131645 h 181457"/>
              <a:gd name="connsiteX8" fmla="*/ 483885 w 483885"/>
              <a:gd name="connsiteY8" fmla="*/ 85392 h 181457"/>
              <a:gd name="connsiteX9" fmla="*/ 170783 w 483885"/>
              <a:gd name="connsiteY9" fmla="*/ 0 h 181457"/>
              <a:gd name="connsiteX10" fmla="*/ 0 w 483885"/>
              <a:gd name="connsiteY10" fmla="*/ 85392 h 18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3885" h="181457">
                <a:moveTo>
                  <a:pt x="0" y="85392"/>
                </a:moveTo>
                <a:lnTo>
                  <a:pt x="99623" y="156551"/>
                </a:lnTo>
                <a:lnTo>
                  <a:pt x="199247" y="181457"/>
                </a:lnTo>
                <a:lnTo>
                  <a:pt x="231269" y="163667"/>
                </a:lnTo>
                <a:lnTo>
                  <a:pt x="256174" y="145877"/>
                </a:lnTo>
                <a:lnTo>
                  <a:pt x="345124" y="160109"/>
                </a:lnTo>
                <a:lnTo>
                  <a:pt x="398493" y="160109"/>
                </a:lnTo>
                <a:lnTo>
                  <a:pt x="455421" y="131645"/>
                </a:lnTo>
                <a:lnTo>
                  <a:pt x="483885" y="85392"/>
                </a:lnTo>
                <a:lnTo>
                  <a:pt x="170783" y="0"/>
                </a:lnTo>
                <a:lnTo>
                  <a:pt x="0" y="85392"/>
                </a:lnTo>
                <a:close/>
              </a:path>
            </a:pathLst>
          </a:custGeom>
          <a:solidFill>
            <a:srgbClr val="8895BD"/>
          </a:solidFill>
          <a:ln>
            <a:solidFill>
              <a:srgbClr val="798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2474">
            <a:off x="8375768" y="3114694"/>
            <a:ext cx="3799335" cy="1797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6" y="4905189"/>
            <a:ext cx="2770094" cy="12964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96" y="596534"/>
            <a:ext cx="563157" cy="375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05" y="947969"/>
            <a:ext cx="1632720" cy="1088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13" y="5442185"/>
            <a:ext cx="1113714" cy="7424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072" y="1398445"/>
            <a:ext cx="1077333" cy="71822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745653" y="4198690"/>
            <a:ext cx="557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-13063" y="6283234"/>
            <a:ext cx="12187646" cy="587829"/>
          </a:xfrm>
          <a:custGeom>
            <a:avLst/>
            <a:gdLst>
              <a:gd name="connsiteX0" fmla="*/ 0 w 12187646"/>
              <a:gd name="connsiteY0" fmla="*/ 587829 h 587829"/>
              <a:gd name="connsiteX1" fmla="*/ 13063 w 12187646"/>
              <a:gd name="connsiteY1" fmla="*/ 39189 h 587829"/>
              <a:gd name="connsiteX2" fmla="*/ 1214846 w 12187646"/>
              <a:gd name="connsiteY2" fmla="*/ 156755 h 587829"/>
              <a:gd name="connsiteX3" fmla="*/ 1541417 w 12187646"/>
              <a:gd name="connsiteY3" fmla="*/ 235132 h 587829"/>
              <a:gd name="connsiteX4" fmla="*/ 2442754 w 12187646"/>
              <a:gd name="connsiteY4" fmla="*/ 0 h 587829"/>
              <a:gd name="connsiteX5" fmla="*/ 3331029 w 12187646"/>
              <a:gd name="connsiteY5" fmla="*/ 248195 h 587829"/>
              <a:gd name="connsiteX6" fmla="*/ 3592286 w 12187646"/>
              <a:gd name="connsiteY6" fmla="*/ 365760 h 587829"/>
              <a:gd name="connsiteX7" fmla="*/ 3931920 w 12187646"/>
              <a:gd name="connsiteY7" fmla="*/ 365760 h 587829"/>
              <a:gd name="connsiteX8" fmla="*/ 5538652 w 12187646"/>
              <a:gd name="connsiteY8" fmla="*/ 143692 h 587829"/>
              <a:gd name="connsiteX9" fmla="*/ 6335486 w 12187646"/>
              <a:gd name="connsiteY9" fmla="*/ 39189 h 587829"/>
              <a:gd name="connsiteX10" fmla="*/ 6505303 w 12187646"/>
              <a:gd name="connsiteY10" fmla="*/ 39189 h 587829"/>
              <a:gd name="connsiteX11" fmla="*/ 7001692 w 12187646"/>
              <a:gd name="connsiteY11" fmla="*/ 143692 h 587829"/>
              <a:gd name="connsiteX12" fmla="*/ 8490857 w 12187646"/>
              <a:gd name="connsiteY12" fmla="*/ 352698 h 587829"/>
              <a:gd name="connsiteX13" fmla="*/ 9535886 w 12187646"/>
              <a:gd name="connsiteY13" fmla="*/ 235132 h 587829"/>
              <a:gd name="connsiteX14" fmla="*/ 10894423 w 12187646"/>
              <a:gd name="connsiteY14" fmla="*/ 274320 h 587829"/>
              <a:gd name="connsiteX15" fmla="*/ 11730446 w 12187646"/>
              <a:gd name="connsiteY15" fmla="*/ 195943 h 587829"/>
              <a:gd name="connsiteX16" fmla="*/ 12187646 w 12187646"/>
              <a:gd name="connsiteY16" fmla="*/ 130629 h 587829"/>
              <a:gd name="connsiteX17" fmla="*/ 12174583 w 12187646"/>
              <a:gd name="connsiteY17" fmla="*/ 561703 h 587829"/>
              <a:gd name="connsiteX18" fmla="*/ 0 w 12187646"/>
              <a:gd name="connsiteY18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7646" h="587829">
                <a:moveTo>
                  <a:pt x="0" y="587829"/>
                </a:moveTo>
                <a:lnTo>
                  <a:pt x="13063" y="39189"/>
                </a:lnTo>
                <a:lnTo>
                  <a:pt x="1214846" y="156755"/>
                </a:lnTo>
                <a:lnTo>
                  <a:pt x="1541417" y="235132"/>
                </a:lnTo>
                <a:lnTo>
                  <a:pt x="2442754" y="0"/>
                </a:lnTo>
                <a:lnTo>
                  <a:pt x="3331029" y="248195"/>
                </a:lnTo>
                <a:lnTo>
                  <a:pt x="3592286" y="365760"/>
                </a:lnTo>
                <a:lnTo>
                  <a:pt x="3931920" y="365760"/>
                </a:lnTo>
                <a:lnTo>
                  <a:pt x="5538652" y="143692"/>
                </a:lnTo>
                <a:lnTo>
                  <a:pt x="6335486" y="39189"/>
                </a:lnTo>
                <a:lnTo>
                  <a:pt x="6505303" y="39189"/>
                </a:lnTo>
                <a:lnTo>
                  <a:pt x="7001692" y="143692"/>
                </a:lnTo>
                <a:lnTo>
                  <a:pt x="8490857" y="352698"/>
                </a:lnTo>
                <a:lnTo>
                  <a:pt x="9535886" y="235132"/>
                </a:lnTo>
                <a:lnTo>
                  <a:pt x="10894423" y="274320"/>
                </a:lnTo>
                <a:lnTo>
                  <a:pt x="11730446" y="195943"/>
                </a:lnTo>
                <a:lnTo>
                  <a:pt x="12187646" y="130629"/>
                </a:lnTo>
                <a:lnTo>
                  <a:pt x="12174583" y="561703"/>
                </a:lnTo>
                <a:lnTo>
                  <a:pt x="0" y="5878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560075" y="193909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048560" y="2832149"/>
            <a:ext cx="373588" cy="213479"/>
          </a:xfrm>
          <a:custGeom>
            <a:avLst/>
            <a:gdLst>
              <a:gd name="connsiteX0" fmla="*/ 0 w 373588"/>
              <a:gd name="connsiteY0" fmla="*/ 156551 h 213479"/>
              <a:gd name="connsiteX1" fmla="*/ 60486 w 373588"/>
              <a:gd name="connsiteY1" fmla="*/ 117414 h 213479"/>
              <a:gd name="connsiteX2" fmla="*/ 88950 w 373588"/>
              <a:gd name="connsiteY2" fmla="*/ 96066 h 213479"/>
              <a:gd name="connsiteX3" fmla="*/ 188573 w 373588"/>
              <a:gd name="connsiteY3" fmla="*/ 71160 h 213479"/>
              <a:gd name="connsiteX4" fmla="*/ 224153 w 373588"/>
              <a:gd name="connsiteY4" fmla="*/ 56928 h 213479"/>
              <a:gd name="connsiteX5" fmla="*/ 277522 w 373588"/>
              <a:gd name="connsiteY5" fmla="*/ 7116 h 213479"/>
              <a:gd name="connsiteX6" fmla="*/ 373588 w 373588"/>
              <a:gd name="connsiteY6" fmla="*/ 0 h 213479"/>
              <a:gd name="connsiteX7" fmla="*/ 348682 w 373588"/>
              <a:gd name="connsiteY7" fmla="*/ 35580 h 213479"/>
              <a:gd name="connsiteX8" fmla="*/ 266849 w 373588"/>
              <a:gd name="connsiteY8" fmla="*/ 67602 h 213479"/>
              <a:gd name="connsiteX9" fmla="*/ 199247 w 373588"/>
              <a:gd name="connsiteY9" fmla="*/ 103182 h 213479"/>
              <a:gd name="connsiteX10" fmla="*/ 131645 w 373588"/>
              <a:gd name="connsiteY10" fmla="*/ 163667 h 213479"/>
              <a:gd name="connsiteX11" fmla="*/ 128087 w 373588"/>
              <a:gd name="connsiteY11" fmla="*/ 213479 h 213479"/>
              <a:gd name="connsiteX12" fmla="*/ 0 w 373588"/>
              <a:gd name="connsiteY12" fmla="*/ 156551 h 2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3588" h="213479">
                <a:moveTo>
                  <a:pt x="0" y="156551"/>
                </a:moveTo>
                <a:lnTo>
                  <a:pt x="60486" y="117414"/>
                </a:lnTo>
                <a:lnTo>
                  <a:pt x="88950" y="96066"/>
                </a:lnTo>
                <a:lnTo>
                  <a:pt x="188573" y="71160"/>
                </a:lnTo>
                <a:lnTo>
                  <a:pt x="224153" y="56928"/>
                </a:lnTo>
                <a:lnTo>
                  <a:pt x="277522" y="7116"/>
                </a:lnTo>
                <a:lnTo>
                  <a:pt x="373588" y="0"/>
                </a:lnTo>
                <a:lnTo>
                  <a:pt x="348682" y="35580"/>
                </a:lnTo>
                <a:lnTo>
                  <a:pt x="266849" y="67602"/>
                </a:lnTo>
                <a:lnTo>
                  <a:pt x="199247" y="103182"/>
                </a:lnTo>
                <a:lnTo>
                  <a:pt x="131645" y="163667"/>
                </a:lnTo>
                <a:lnTo>
                  <a:pt x="128087" y="213479"/>
                </a:lnTo>
                <a:lnTo>
                  <a:pt x="0" y="156551"/>
                </a:lnTo>
                <a:close/>
              </a:path>
            </a:pathLst>
          </a:custGeom>
          <a:solidFill>
            <a:srgbClr val="7988B4"/>
          </a:solidFill>
          <a:ln>
            <a:solidFill>
              <a:srgbClr val="677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22"/>
          <a:stretch/>
        </p:blipFill>
        <p:spPr>
          <a:xfrm>
            <a:off x="4950309" y="2990326"/>
            <a:ext cx="2108718" cy="1341379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>
            <a:off x="6571583" y="2369612"/>
            <a:ext cx="412725" cy="160109"/>
          </a:xfrm>
          <a:custGeom>
            <a:avLst/>
            <a:gdLst>
              <a:gd name="connsiteX0" fmla="*/ 0 w 412725"/>
              <a:gd name="connsiteY0" fmla="*/ 113856 h 160109"/>
              <a:gd name="connsiteX1" fmla="*/ 88949 w 412725"/>
              <a:gd name="connsiteY1" fmla="*/ 145877 h 160109"/>
              <a:gd name="connsiteX2" fmla="*/ 152993 w 412725"/>
              <a:gd name="connsiteY2" fmla="*/ 160109 h 160109"/>
              <a:gd name="connsiteX3" fmla="*/ 220594 w 412725"/>
              <a:gd name="connsiteY3" fmla="*/ 152993 h 160109"/>
              <a:gd name="connsiteX4" fmla="*/ 266848 w 412725"/>
              <a:gd name="connsiteY4" fmla="*/ 152993 h 160109"/>
              <a:gd name="connsiteX5" fmla="*/ 320218 w 412725"/>
              <a:gd name="connsiteY5" fmla="*/ 142320 h 160109"/>
              <a:gd name="connsiteX6" fmla="*/ 366471 w 412725"/>
              <a:gd name="connsiteY6" fmla="*/ 156551 h 160109"/>
              <a:gd name="connsiteX7" fmla="*/ 391377 w 412725"/>
              <a:gd name="connsiteY7" fmla="*/ 149435 h 160109"/>
              <a:gd name="connsiteX8" fmla="*/ 412725 w 412725"/>
              <a:gd name="connsiteY8" fmla="*/ 120972 h 160109"/>
              <a:gd name="connsiteX9" fmla="*/ 135203 w 412725"/>
              <a:gd name="connsiteY9" fmla="*/ 0 h 160109"/>
              <a:gd name="connsiteX10" fmla="*/ 0 w 412725"/>
              <a:gd name="connsiteY10" fmla="*/ 113856 h 16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725" h="160109">
                <a:moveTo>
                  <a:pt x="0" y="113856"/>
                </a:moveTo>
                <a:lnTo>
                  <a:pt x="88949" y="145877"/>
                </a:lnTo>
                <a:lnTo>
                  <a:pt x="152993" y="160109"/>
                </a:lnTo>
                <a:lnTo>
                  <a:pt x="220594" y="152993"/>
                </a:lnTo>
                <a:lnTo>
                  <a:pt x="266848" y="152993"/>
                </a:lnTo>
                <a:lnTo>
                  <a:pt x="320218" y="142320"/>
                </a:lnTo>
                <a:lnTo>
                  <a:pt x="366471" y="156551"/>
                </a:lnTo>
                <a:lnTo>
                  <a:pt x="391377" y="149435"/>
                </a:lnTo>
                <a:lnTo>
                  <a:pt x="412725" y="120972"/>
                </a:lnTo>
                <a:lnTo>
                  <a:pt x="135203" y="0"/>
                </a:lnTo>
                <a:lnTo>
                  <a:pt x="0" y="113856"/>
                </a:lnTo>
                <a:close/>
              </a:path>
            </a:pathLst>
          </a:custGeom>
          <a:solidFill>
            <a:srgbClr val="69BDA9"/>
          </a:solidFill>
          <a:ln>
            <a:solidFill>
              <a:srgbClr val="889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"/>
          <a:stretch/>
        </p:blipFill>
        <p:spPr>
          <a:xfrm>
            <a:off x="5015143" y="379658"/>
            <a:ext cx="4522640" cy="2107368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0" y="0"/>
            <a:ext cx="12198485" cy="466927"/>
          </a:xfrm>
          <a:custGeom>
            <a:avLst/>
            <a:gdLst>
              <a:gd name="connsiteX0" fmla="*/ 10282136 w 10282136"/>
              <a:gd name="connsiteY0" fmla="*/ 0 h 466927"/>
              <a:gd name="connsiteX1" fmla="*/ 10262681 w 10282136"/>
              <a:gd name="connsiteY1" fmla="*/ 428017 h 466927"/>
              <a:gd name="connsiteX2" fmla="*/ 9124545 w 10282136"/>
              <a:gd name="connsiteY2" fmla="*/ 466927 h 466927"/>
              <a:gd name="connsiteX3" fmla="*/ 8151779 w 10282136"/>
              <a:gd name="connsiteY3" fmla="*/ 379378 h 466927"/>
              <a:gd name="connsiteX4" fmla="*/ 7023370 w 10282136"/>
              <a:gd name="connsiteY4" fmla="*/ 369651 h 466927"/>
              <a:gd name="connsiteX5" fmla="*/ 6653719 w 10282136"/>
              <a:gd name="connsiteY5" fmla="*/ 447472 h 466927"/>
              <a:gd name="connsiteX6" fmla="*/ 6536987 w 10282136"/>
              <a:gd name="connsiteY6" fmla="*/ 447472 h 466927"/>
              <a:gd name="connsiteX7" fmla="*/ 6128425 w 10282136"/>
              <a:gd name="connsiteY7" fmla="*/ 389106 h 466927"/>
              <a:gd name="connsiteX8" fmla="*/ 5544766 w 10282136"/>
              <a:gd name="connsiteY8" fmla="*/ 340468 h 466927"/>
              <a:gd name="connsiteX9" fmla="*/ 5457217 w 10282136"/>
              <a:gd name="connsiteY9" fmla="*/ 408561 h 466927"/>
              <a:gd name="connsiteX10" fmla="*/ 5058383 w 10282136"/>
              <a:gd name="connsiteY10" fmla="*/ 437744 h 466927"/>
              <a:gd name="connsiteX11" fmla="*/ 4727642 w 10282136"/>
              <a:gd name="connsiteY11" fmla="*/ 369651 h 466927"/>
              <a:gd name="connsiteX12" fmla="*/ 4601183 w 10282136"/>
              <a:gd name="connsiteY12" fmla="*/ 359923 h 466927"/>
              <a:gd name="connsiteX13" fmla="*/ 3005847 w 10282136"/>
              <a:gd name="connsiteY13" fmla="*/ 330740 h 466927"/>
              <a:gd name="connsiteX14" fmla="*/ 2665379 w 10282136"/>
              <a:gd name="connsiteY14" fmla="*/ 447472 h 466927"/>
              <a:gd name="connsiteX15" fmla="*/ 2548647 w 10282136"/>
              <a:gd name="connsiteY15" fmla="*/ 457200 h 466927"/>
              <a:gd name="connsiteX16" fmla="*/ 2470825 w 10282136"/>
              <a:gd name="connsiteY16" fmla="*/ 466927 h 466927"/>
              <a:gd name="connsiteX17" fmla="*/ 1663430 w 10282136"/>
              <a:gd name="connsiteY17" fmla="*/ 457200 h 466927"/>
              <a:gd name="connsiteX18" fmla="*/ 1575881 w 10282136"/>
              <a:gd name="connsiteY18" fmla="*/ 437744 h 466927"/>
              <a:gd name="connsiteX19" fmla="*/ 1468877 w 10282136"/>
              <a:gd name="connsiteY19" fmla="*/ 428017 h 466927"/>
              <a:gd name="connsiteX20" fmla="*/ 758757 w 10282136"/>
              <a:gd name="connsiteY20" fmla="*/ 369651 h 466927"/>
              <a:gd name="connsiteX21" fmla="*/ 262647 w 10282136"/>
              <a:gd name="connsiteY21" fmla="*/ 457200 h 466927"/>
              <a:gd name="connsiteX22" fmla="*/ 0 w 10282136"/>
              <a:gd name="connsiteY22" fmla="*/ 437744 h 466927"/>
              <a:gd name="connsiteX23" fmla="*/ 0 w 10282136"/>
              <a:gd name="connsiteY23" fmla="*/ 0 h 466927"/>
              <a:gd name="connsiteX24" fmla="*/ 10282136 w 10282136"/>
              <a:gd name="connsiteY24" fmla="*/ 0 h 46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282136" h="466927">
                <a:moveTo>
                  <a:pt x="10282136" y="0"/>
                </a:moveTo>
                <a:lnTo>
                  <a:pt x="10262681" y="428017"/>
                </a:lnTo>
                <a:lnTo>
                  <a:pt x="9124545" y="466927"/>
                </a:lnTo>
                <a:lnTo>
                  <a:pt x="8151779" y="379378"/>
                </a:lnTo>
                <a:lnTo>
                  <a:pt x="7023370" y="369651"/>
                </a:lnTo>
                <a:lnTo>
                  <a:pt x="6653719" y="447472"/>
                </a:lnTo>
                <a:lnTo>
                  <a:pt x="6536987" y="447472"/>
                </a:lnTo>
                <a:lnTo>
                  <a:pt x="6128425" y="389106"/>
                </a:lnTo>
                <a:lnTo>
                  <a:pt x="5544766" y="340468"/>
                </a:lnTo>
                <a:lnTo>
                  <a:pt x="5457217" y="408561"/>
                </a:lnTo>
                <a:lnTo>
                  <a:pt x="5058383" y="437744"/>
                </a:lnTo>
                <a:lnTo>
                  <a:pt x="4727642" y="369651"/>
                </a:lnTo>
                <a:lnTo>
                  <a:pt x="4601183" y="359923"/>
                </a:lnTo>
                <a:lnTo>
                  <a:pt x="3005847" y="330740"/>
                </a:lnTo>
                <a:lnTo>
                  <a:pt x="2665379" y="447472"/>
                </a:lnTo>
                <a:lnTo>
                  <a:pt x="2548647" y="457200"/>
                </a:lnTo>
                <a:cubicBezTo>
                  <a:pt x="2522634" y="459801"/>
                  <a:pt x="2470825" y="466927"/>
                  <a:pt x="2470825" y="466927"/>
                </a:cubicBezTo>
                <a:lnTo>
                  <a:pt x="1663430" y="457200"/>
                </a:lnTo>
                <a:cubicBezTo>
                  <a:pt x="1634247" y="450715"/>
                  <a:pt x="1605445" y="442179"/>
                  <a:pt x="1575881" y="437744"/>
                </a:cubicBezTo>
                <a:cubicBezTo>
                  <a:pt x="1540462" y="432431"/>
                  <a:pt x="1468877" y="428017"/>
                  <a:pt x="1468877" y="428017"/>
                </a:cubicBezTo>
                <a:lnTo>
                  <a:pt x="758757" y="369651"/>
                </a:lnTo>
                <a:lnTo>
                  <a:pt x="262647" y="457200"/>
                </a:lnTo>
                <a:lnTo>
                  <a:pt x="0" y="437744"/>
                </a:lnTo>
                <a:lnTo>
                  <a:pt x="0" y="0"/>
                </a:lnTo>
                <a:lnTo>
                  <a:pt x="1028213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975" y="2053428"/>
            <a:ext cx="5529493" cy="26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6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32" y="3432224"/>
            <a:ext cx="3897267" cy="1843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59" y="3522429"/>
            <a:ext cx="5544291" cy="26231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0" y="4828184"/>
            <a:ext cx="3965802" cy="1856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02" y="11678"/>
            <a:ext cx="6591980" cy="3085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07" y="673240"/>
            <a:ext cx="739959" cy="493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59" y="1574787"/>
            <a:ext cx="2295951" cy="15306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98" y="5491907"/>
            <a:ext cx="1535927" cy="1023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81" y="1369561"/>
            <a:ext cx="1494420" cy="9962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03428" y="989897"/>
            <a:ext cx="752259" cy="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4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G</dc:creator>
  <cp:lastModifiedBy>Anthony G</cp:lastModifiedBy>
  <cp:revision>17</cp:revision>
  <dcterms:created xsi:type="dcterms:W3CDTF">2022-05-29T01:26:59Z</dcterms:created>
  <dcterms:modified xsi:type="dcterms:W3CDTF">2022-06-08T12:56:29Z</dcterms:modified>
</cp:coreProperties>
</file>