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6" r:id="rId3"/>
    <p:sldId id="267" r:id="rId4"/>
    <p:sldId id="274" r:id="rId5"/>
    <p:sldId id="270" r:id="rId6"/>
    <p:sldId id="271" r:id="rId7"/>
    <p:sldId id="272" r:id="rId8"/>
    <p:sldId id="273" r:id="rId9"/>
    <p:sldId id="268" r:id="rId10"/>
    <p:sldId id="257" r:id="rId11"/>
    <p:sldId id="258" r:id="rId12"/>
    <p:sldId id="259" r:id="rId13"/>
    <p:sldId id="260" r:id="rId14"/>
    <p:sldId id="261" r:id="rId15"/>
    <p:sldId id="262" r:id="rId16"/>
    <p:sldId id="263" r:id="rId17"/>
    <p:sldId id="264" r:id="rId18"/>
    <p:sldId id="265"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41"/>
    <p:restoredTop sz="94384"/>
  </p:normalViewPr>
  <p:slideViewPr>
    <p:cSldViewPr snapToGrid="0">
      <p:cViewPr varScale="1">
        <p:scale>
          <a:sx n="115" d="100"/>
          <a:sy n="115" d="100"/>
        </p:scale>
        <p:origin x="216"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t>What’s your final accuracy on validation set?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p>
        </p:txBody>
      </p:sp>
    </p:spTree>
    <p:extLst>
      <p:ext uri="{BB962C8B-B14F-4D97-AF65-F5344CB8AC3E}">
        <p14:creationId xmlns:p14="http://schemas.microsoft.com/office/powerpoint/2010/main" val="3669776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p>
        </p:txBody>
      </p:sp>
    </p:spTree>
    <p:extLst>
      <p:ext uri="{BB962C8B-B14F-4D97-AF65-F5344CB8AC3E}">
        <p14:creationId xmlns:p14="http://schemas.microsoft.com/office/powerpoint/2010/main" val="21531199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p>
        </p:txBody>
      </p:sp>
    </p:spTree>
    <p:extLst>
      <p:ext uri="{BB962C8B-B14F-4D97-AF65-F5344CB8AC3E}">
        <p14:creationId xmlns:p14="http://schemas.microsoft.com/office/powerpoint/2010/main" val="29838287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p>
        </p:txBody>
      </p:sp>
    </p:spTree>
    <p:extLst>
      <p:ext uri="{BB962C8B-B14F-4D97-AF65-F5344CB8AC3E}">
        <p14:creationId xmlns:p14="http://schemas.microsoft.com/office/powerpoint/2010/main" val="21449648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TotalTime>
  <Words>414</Words>
  <Application>Microsoft Macintosh PowerPoint</Application>
  <PresentationFormat>On-screen Show (16:9)</PresentationFormat>
  <Paragraphs>63</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Assignment 2 Theory Problem Set DO NOT TAG</vt:lpstr>
      <vt:lpstr>Theory PS Q1. Must show your work for full credit. Feel free to add extra slides if needed.</vt:lpstr>
      <vt:lpstr>Theory PS Q2. Must show your work for full credit. Feel free to add extra slides if needed.</vt:lpstr>
      <vt:lpstr>Theory PS Q3. Feel free to add extra slides if needed.</vt:lpstr>
      <vt:lpstr>Assignment 2 Paper Review DO NOT TAG</vt:lpstr>
      <vt:lpstr>Provide a short preview of the paper of your choice.</vt:lpstr>
      <vt:lpstr>Paper specific Q1. Feel free to add extra slides if needed.</vt:lpstr>
      <vt:lpstr>Paper specific Q2. Feel free to add extra slides if needed.</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Tepsuporn, Scott P</cp:lastModifiedBy>
  <cp:revision>16</cp:revision>
  <dcterms:modified xsi:type="dcterms:W3CDTF">2024-09-09T02:48:28Z</dcterms:modified>
</cp:coreProperties>
</file>