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82" r:id="rId5"/>
    <p:sldId id="270" r:id="rId6"/>
    <p:sldId id="281" r:id="rId7"/>
    <p:sldId id="295" r:id="rId8"/>
    <p:sldId id="296" r:id="rId9"/>
    <p:sldId id="297" r:id="rId10"/>
    <p:sldId id="30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85F15-F54E-8F4C-ADDB-9CF69C8C5DBD}" v="5" dt="2024-04-15T12:51:19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94691"/>
  </p:normalViewPr>
  <p:slideViewPr>
    <p:cSldViewPr snapToGrid="0">
      <p:cViewPr>
        <p:scale>
          <a:sx n="112" d="100"/>
          <a:sy n="112" d="100"/>
        </p:scale>
        <p:origin x="256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Chou" userId="d968387e-109c-423f-8e43-375000366f1b" providerId="ADAL" clId="{4E885F15-F54E-8F4C-ADDB-9CF69C8C5DBD}"/>
    <pc:docChg chg="custSel delSld modSld">
      <pc:chgData name="Markus Chou" userId="d968387e-109c-423f-8e43-375000366f1b" providerId="ADAL" clId="{4E885F15-F54E-8F4C-ADDB-9CF69C8C5DBD}" dt="2024-04-15T12:51:48.837" v="88" actId="20577"/>
      <pc:docMkLst>
        <pc:docMk/>
      </pc:docMkLst>
      <pc:sldChg chg="modSp mod">
        <pc:chgData name="Markus Chou" userId="d968387e-109c-423f-8e43-375000366f1b" providerId="ADAL" clId="{4E885F15-F54E-8F4C-ADDB-9CF69C8C5DBD}" dt="2024-04-15T12:42:40.197" v="19" actId="20577"/>
        <pc:sldMkLst>
          <pc:docMk/>
          <pc:sldMk cId="3576428866" sldId="256"/>
        </pc:sldMkLst>
        <pc:spChg chg="mod">
          <ac:chgData name="Markus Chou" userId="d968387e-109c-423f-8e43-375000366f1b" providerId="ADAL" clId="{4E885F15-F54E-8F4C-ADDB-9CF69C8C5DBD}" dt="2024-04-15T12:42:40.197" v="19" actId="20577"/>
          <ac:spMkLst>
            <pc:docMk/>
            <pc:sldMk cId="3576428866" sldId="256"/>
            <ac:spMk id="2" creationId="{E4E0E36E-838D-8D24-BAE6-9F58E140F987}"/>
          </ac:spMkLst>
        </pc:spChg>
      </pc:sldChg>
      <pc:sldChg chg="del">
        <pc:chgData name="Markus Chou" userId="d968387e-109c-423f-8e43-375000366f1b" providerId="ADAL" clId="{4E885F15-F54E-8F4C-ADDB-9CF69C8C5DBD}" dt="2024-04-15T12:42:44.907" v="20" actId="2696"/>
        <pc:sldMkLst>
          <pc:docMk/>
          <pc:sldMk cId="3939185100" sldId="257"/>
        </pc:sldMkLst>
      </pc:sldChg>
      <pc:sldChg chg="addSp delSp modSp mod">
        <pc:chgData name="Markus Chou" userId="d968387e-109c-423f-8e43-375000366f1b" providerId="ADAL" clId="{4E885F15-F54E-8F4C-ADDB-9CF69C8C5DBD}" dt="2024-04-15T12:51:39.088" v="86" actId="6549"/>
        <pc:sldMkLst>
          <pc:docMk/>
          <pc:sldMk cId="2682044267" sldId="269"/>
        </pc:sldMkLst>
        <pc:spChg chg="add mod">
          <ac:chgData name="Markus Chou" userId="d968387e-109c-423f-8e43-375000366f1b" providerId="ADAL" clId="{4E885F15-F54E-8F4C-ADDB-9CF69C8C5DBD}" dt="2024-04-15T12:50:32.201" v="59" actId="1035"/>
          <ac:spMkLst>
            <pc:docMk/>
            <pc:sldMk cId="2682044267" sldId="269"/>
            <ac:spMk id="4" creationId="{4DC6379C-71DB-DEBB-BAD4-DD1A909895E4}"/>
          </ac:spMkLst>
        </pc:spChg>
        <pc:spChg chg="add mod">
          <ac:chgData name="Markus Chou" userId="d968387e-109c-423f-8e43-375000366f1b" providerId="ADAL" clId="{4E885F15-F54E-8F4C-ADDB-9CF69C8C5DBD}" dt="2024-04-15T12:51:04.626" v="65" actId="1035"/>
          <ac:spMkLst>
            <pc:docMk/>
            <pc:sldMk cId="2682044267" sldId="269"/>
            <ac:spMk id="6" creationId="{91AE9BA7-218D-C299-0490-99198910B4A4}"/>
          </ac:spMkLst>
        </pc:spChg>
        <pc:spChg chg="add mod">
          <ac:chgData name="Markus Chou" userId="d968387e-109c-423f-8e43-375000366f1b" providerId="ADAL" clId="{4E885F15-F54E-8F4C-ADDB-9CF69C8C5DBD}" dt="2024-04-15T12:51:15.315" v="71" actId="113"/>
          <ac:spMkLst>
            <pc:docMk/>
            <pc:sldMk cId="2682044267" sldId="269"/>
            <ac:spMk id="9" creationId="{212C0C9F-03DD-1486-F98B-730E0CB6682A}"/>
          </ac:spMkLst>
        </pc:spChg>
        <pc:spChg chg="add mod">
          <ac:chgData name="Markus Chou" userId="d968387e-109c-423f-8e43-375000366f1b" providerId="ADAL" clId="{4E885F15-F54E-8F4C-ADDB-9CF69C8C5DBD}" dt="2024-04-15T12:51:30.381" v="77" actId="1076"/>
          <ac:spMkLst>
            <pc:docMk/>
            <pc:sldMk cId="2682044267" sldId="269"/>
            <ac:spMk id="11" creationId="{D11BC368-C8A7-F93D-62AB-148C96BB5360}"/>
          </ac:spMkLst>
        </pc:spChg>
        <pc:spChg chg="mod">
          <ac:chgData name="Markus Chou" userId="d968387e-109c-423f-8e43-375000366f1b" providerId="ADAL" clId="{4E885F15-F54E-8F4C-ADDB-9CF69C8C5DBD}" dt="2024-04-15T12:51:39.088" v="86" actId="6549"/>
          <ac:spMkLst>
            <pc:docMk/>
            <pc:sldMk cId="2682044267" sldId="269"/>
            <ac:spMk id="19" creationId="{267C5EA3-8E95-5683-FB78-E08A1BC2DD6A}"/>
          </ac:spMkLst>
        </pc:spChg>
        <pc:grpChg chg="del">
          <ac:chgData name="Markus Chou" userId="d968387e-109c-423f-8e43-375000366f1b" providerId="ADAL" clId="{4E885F15-F54E-8F4C-ADDB-9CF69C8C5DBD}" dt="2024-04-15T12:50:01.662" v="52" actId="478"/>
          <ac:grpSpMkLst>
            <pc:docMk/>
            <pc:sldMk cId="2682044267" sldId="269"/>
            <ac:grpSpMk id="15" creationId="{DA52018D-33CD-EC94-37E4-793E52903A1D}"/>
          </ac:grpSpMkLst>
        </pc:grpChg>
        <pc:picChg chg="add mod">
          <ac:chgData name="Markus Chou" userId="d968387e-109c-423f-8e43-375000366f1b" providerId="ADAL" clId="{4E885F15-F54E-8F4C-ADDB-9CF69C8C5DBD}" dt="2024-04-15T12:50:09.169" v="53" actId="1076"/>
          <ac:picMkLst>
            <pc:docMk/>
            <pc:sldMk cId="2682044267" sldId="269"/>
            <ac:picMk id="3" creationId="{8E501C27-5249-5F3D-CBC5-5EAC975F9A4D}"/>
          </ac:picMkLst>
        </pc:picChg>
      </pc:sldChg>
      <pc:sldChg chg="del">
        <pc:chgData name="Markus Chou" userId="d968387e-109c-423f-8e43-375000366f1b" providerId="ADAL" clId="{4E885F15-F54E-8F4C-ADDB-9CF69C8C5DBD}" dt="2024-04-15T12:42:58.911" v="21" actId="2696"/>
        <pc:sldMkLst>
          <pc:docMk/>
          <pc:sldMk cId="2549605715" sldId="271"/>
        </pc:sldMkLst>
      </pc:sldChg>
      <pc:sldChg chg="modSp mod">
        <pc:chgData name="Markus Chou" userId="d968387e-109c-423f-8e43-375000366f1b" providerId="ADAL" clId="{4E885F15-F54E-8F4C-ADDB-9CF69C8C5DBD}" dt="2024-04-15T12:51:48.837" v="88" actId="20577"/>
        <pc:sldMkLst>
          <pc:docMk/>
          <pc:sldMk cId="2029552207" sldId="282"/>
        </pc:sldMkLst>
        <pc:spChg chg="mod">
          <ac:chgData name="Markus Chou" userId="d968387e-109c-423f-8e43-375000366f1b" providerId="ADAL" clId="{4E885F15-F54E-8F4C-ADDB-9CF69C8C5DBD}" dt="2024-04-15T12:51:48.837" v="88" actId="20577"/>
          <ac:spMkLst>
            <pc:docMk/>
            <pc:sldMk cId="2029552207" sldId="282"/>
            <ac:spMk id="2" creationId="{F1AB3106-2C0D-A378-57F7-9CB5544ED3D5}"/>
          </ac:spMkLst>
        </pc:spChg>
      </pc:sldChg>
      <pc:sldChg chg="del">
        <pc:chgData name="Markus Chou" userId="d968387e-109c-423f-8e43-375000366f1b" providerId="ADAL" clId="{4E885F15-F54E-8F4C-ADDB-9CF69C8C5DBD}" dt="2024-04-15T12:43:12" v="22" actId="2696"/>
        <pc:sldMkLst>
          <pc:docMk/>
          <pc:sldMk cId="3018281980" sldId="283"/>
        </pc:sldMkLst>
      </pc:sldChg>
      <pc:sldChg chg="del">
        <pc:chgData name="Markus Chou" userId="d968387e-109c-423f-8e43-375000366f1b" providerId="ADAL" clId="{4E885F15-F54E-8F4C-ADDB-9CF69C8C5DBD}" dt="2024-04-15T12:43:12.396" v="23" actId="2696"/>
        <pc:sldMkLst>
          <pc:docMk/>
          <pc:sldMk cId="2592125523" sldId="284"/>
        </pc:sldMkLst>
      </pc:sldChg>
      <pc:sldChg chg="del">
        <pc:chgData name="Markus Chou" userId="d968387e-109c-423f-8e43-375000366f1b" providerId="ADAL" clId="{4E885F15-F54E-8F4C-ADDB-9CF69C8C5DBD}" dt="2024-04-15T12:43:12.641" v="24" actId="2696"/>
        <pc:sldMkLst>
          <pc:docMk/>
          <pc:sldMk cId="1081706259" sldId="285"/>
        </pc:sldMkLst>
      </pc:sldChg>
      <pc:sldChg chg="del">
        <pc:chgData name="Markus Chou" userId="d968387e-109c-423f-8e43-375000366f1b" providerId="ADAL" clId="{4E885F15-F54E-8F4C-ADDB-9CF69C8C5DBD}" dt="2024-04-15T12:43:12.815" v="25" actId="2696"/>
        <pc:sldMkLst>
          <pc:docMk/>
          <pc:sldMk cId="3282573361" sldId="286"/>
        </pc:sldMkLst>
      </pc:sldChg>
      <pc:sldChg chg="del">
        <pc:chgData name="Markus Chou" userId="d968387e-109c-423f-8e43-375000366f1b" providerId="ADAL" clId="{4E885F15-F54E-8F4C-ADDB-9CF69C8C5DBD}" dt="2024-04-15T12:43:13.400" v="27" actId="2696"/>
        <pc:sldMkLst>
          <pc:docMk/>
          <pc:sldMk cId="3870441580" sldId="287"/>
        </pc:sldMkLst>
      </pc:sldChg>
      <pc:sldChg chg="del">
        <pc:chgData name="Markus Chou" userId="d968387e-109c-423f-8e43-375000366f1b" providerId="ADAL" clId="{4E885F15-F54E-8F4C-ADDB-9CF69C8C5DBD}" dt="2024-04-15T12:43:13.696" v="28" actId="2696"/>
        <pc:sldMkLst>
          <pc:docMk/>
          <pc:sldMk cId="2487998168" sldId="288"/>
        </pc:sldMkLst>
      </pc:sldChg>
      <pc:sldChg chg="del">
        <pc:chgData name="Markus Chou" userId="d968387e-109c-423f-8e43-375000366f1b" providerId="ADAL" clId="{4E885F15-F54E-8F4C-ADDB-9CF69C8C5DBD}" dt="2024-04-15T12:43:14.139" v="29" actId="2696"/>
        <pc:sldMkLst>
          <pc:docMk/>
          <pc:sldMk cId="3263254427" sldId="289"/>
        </pc:sldMkLst>
      </pc:sldChg>
      <pc:sldChg chg="del">
        <pc:chgData name="Markus Chou" userId="d968387e-109c-423f-8e43-375000366f1b" providerId="ADAL" clId="{4E885F15-F54E-8F4C-ADDB-9CF69C8C5DBD}" dt="2024-04-15T12:43:14.428" v="30" actId="2696"/>
        <pc:sldMkLst>
          <pc:docMk/>
          <pc:sldMk cId="506018161" sldId="290"/>
        </pc:sldMkLst>
      </pc:sldChg>
      <pc:sldChg chg="del">
        <pc:chgData name="Markus Chou" userId="d968387e-109c-423f-8e43-375000366f1b" providerId="ADAL" clId="{4E885F15-F54E-8F4C-ADDB-9CF69C8C5DBD}" dt="2024-04-15T12:43:14.754" v="31" actId="2696"/>
        <pc:sldMkLst>
          <pc:docMk/>
          <pc:sldMk cId="2314304905" sldId="291"/>
        </pc:sldMkLst>
      </pc:sldChg>
      <pc:sldChg chg="del">
        <pc:chgData name="Markus Chou" userId="d968387e-109c-423f-8e43-375000366f1b" providerId="ADAL" clId="{4E885F15-F54E-8F4C-ADDB-9CF69C8C5DBD}" dt="2024-04-15T12:43:15.095" v="32" actId="2696"/>
        <pc:sldMkLst>
          <pc:docMk/>
          <pc:sldMk cId="1493621829" sldId="292"/>
        </pc:sldMkLst>
      </pc:sldChg>
      <pc:sldChg chg="del">
        <pc:chgData name="Markus Chou" userId="d968387e-109c-423f-8e43-375000366f1b" providerId="ADAL" clId="{4E885F15-F54E-8F4C-ADDB-9CF69C8C5DBD}" dt="2024-04-15T12:43:15.480" v="33" actId="2696"/>
        <pc:sldMkLst>
          <pc:docMk/>
          <pc:sldMk cId="3418940301" sldId="293"/>
        </pc:sldMkLst>
      </pc:sldChg>
      <pc:sldChg chg="del">
        <pc:chgData name="Markus Chou" userId="d968387e-109c-423f-8e43-375000366f1b" providerId="ADAL" clId="{4E885F15-F54E-8F4C-ADDB-9CF69C8C5DBD}" dt="2024-04-15T12:43:15.891" v="34" actId="2696"/>
        <pc:sldMkLst>
          <pc:docMk/>
          <pc:sldMk cId="2420510876" sldId="294"/>
        </pc:sldMkLst>
      </pc:sldChg>
      <pc:sldChg chg="modSp mod">
        <pc:chgData name="Markus Chou" userId="d968387e-109c-423f-8e43-375000366f1b" providerId="ADAL" clId="{4E885F15-F54E-8F4C-ADDB-9CF69C8C5DBD}" dt="2024-04-15T12:43:43.436" v="41" actId="20577"/>
        <pc:sldMkLst>
          <pc:docMk/>
          <pc:sldMk cId="1768467099" sldId="295"/>
        </pc:sldMkLst>
        <pc:spChg chg="mod">
          <ac:chgData name="Markus Chou" userId="d968387e-109c-423f-8e43-375000366f1b" providerId="ADAL" clId="{4E885F15-F54E-8F4C-ADDB-9CF69C8C5DBD}" dt="2024-04-15T12:43:43.436" v="41" actId="20577"/>
          <ac:spMkLst>
            <pc:docMk/>
            <pc:sldMk cId="1768467099" sldId="295"/>
            <ac:spMk id="2" creationId="{43E70B47-B9CE-4944-6032-C85188812C83}"/>
          </ac:spMkLst>
        </pc:spChg>
      </pc:sldChg>
      <pc:sldChg chg="modSp mod">
        <pc:chgData name="Markus Chou" userId="d968387e-109c-423f-8e43-375000366f1b" providerId="ADAL" clId="{4E885F15-F54E-8F4C-ADDB-9CF69C8C5DBD}" dt="2024-04-15T12:43:46.714" v="43" actId="20577"/>
        <pc:sldMkLst>
          <pc:docMk/>
          <pc:sldMk cId="3209512442" sldId="296"/>
        </pc:sldMkLst>
        <pc:spChg chg="mod">
          <ac:chgData name="Markus Chou" userId="d968387e-109c-423f-8e43-375000366f1b" providerId="ADAL" clId="{4E885F15-F54E-8F4C-ADDB-9CF69C8C5DBD}" dt="2024-04-15T12:43:46.714" v="43" actId="20577"/>
          <ac:spMkLst>
            <pc:docMk/>
            <pc:sldMk cId="3209512442" sldId="296"/>
            <ac:spMk id="2" creationId="{AA92E174-65EE-2795-59DD-D4091E003E15}"/>
          </ac:spMkLst>
        </pc:spChg>
      </pc:sldChg>
      <pc:sldChg chg="modSp mod">
        <pc:chgData name="Markus Chou" userId="d968387e-109c-423f-8e43-375000366f1b" providerId="ADAL" clId="{4E885F15-F54E-8F4C-ADDB-9CF69C8C5DBD}" dt="2024-04-15T12:43:49.080" v="45" actId="20577"/>
        <pc:sldMkLst>
          <pc:docMk/>
          <pc:sldMk cId="538672620" sldId="297"/>
        </pc:sldMkLst>
        <pc:spChg chg="mod">
          <ac:chgData name="Markus Chou" userId="d968387e-109c-423f-8e43-375000366f1b" providerId="ADAL" clId="{4E885F15-F54E-8F4C-ADDB-9CF69C8C5DBD}" dt="2024-04-15T12:43:49.080" v="45" actId="20577"/>
          <ac:spMkLst>
            <pc:docMk/>
            <pc:sldMk cId="538672620" sldId="297"/>
            <ac:spMk id="2" creationId="{AA92E174-65EE-2795-59DD-D4091E003E15}"/>
          </ac:spMkLst>
        </pc:spChg>
      </pc:sldChg>
      <pc:sldChg chg="del">
        <pc:chgData name="Markus Chou" userId="d968387e-109c-423f-8e43-375000366f1b" providerId="ADAL" clId="{4E885F15-F54E-8F4C-ADDB-9CF69C8C5DBD}" dt="2024-04-15T12:43:19.849" v="35" actId="2696"/>
        <pc:sldMkLst>
          <pc:docMk/>
          <pc:sldMk cId="1879064412" sldId="298"/>
        </pc:sldMkLst>
      </pc:sldChg>
      <pc:sldChg chg="del">
        <pc:chgData name="Markus Chou" userId="d968387e-109c-423f-8e43-375000366f1b" providerId="ADAL" clId="{4E885F15-F54E-8F4C-ADDB-9CF69C8C5DBD}" dt="2024-04-15T12:43:20.266" v="36" actId="2696"/>
        <pc:sldMkLst>
          <pc:docMk/>
          <pc:sldMk cId="4007492353" sldId="299"/>
        </pc:sldMkLst>
      </pc:sldChg>
      <pc:sldChg chg="del">
        <pc:chgData name="Markus Chou" userId="d968387e-109c-423f-8e43-375000366f1b" providerId="ADAL" clId="{4E885F15-F54E-8F4C-ADDB-9CF69C8C5DBD}" dt="2024-04-15T12:43:20.547" v="37" actId="2696"/>
        <pc:sldMkLst>
          <pc:docMk/>
          <pc:sldMk cId="3867742265" sldId="301"/>
        </pc:sldMkLst>
      </pc:sldChg>
      <pc:sldChg chg="del">
        <pc:chgData name="Markus Chou" userId="d968387e-109c-423f-8e43-375000366f1b" providerId="ADAL" clId="{4E885F15-F54E-8F4C-ADDB-9CF69C8C5DBD}" dt="2024-04-15T12:43:20.882" v="38" actId="2696"/>
        <pc:sldMkLst>
          <pc:docMk/>
          <pc:sldMk cId="1968483626" sldId="302"/>
        </pc:sldMkLst>
      </pc:sldChg>
      <pc:sldChg chg="del">
        <pc:chgData name="Markus Chou" userId="d968387e-109c-423f-8e43-375000366f1b" providerId="ADAL" clId="{4E885F15-F54E-8F4C-ADDB-9CF69C8C5DBD}" dt="2024-04-15T12:43:13.116" v="26" actId="2696"/>
        <pc:sldMkLst>
          <pc:docMk/>
          <pc:sldMk cId="923452586" sldId="304"/>
        </pc:sldMkLst>
      </pc:sldChg>
      <pc:sldChg chg="del">
        <pc:chgData name="Markus Chou" userId="d968387e-109c-423f-8e43-375000366f1b" providerId="ADAL" clId="{4E885F15-F54E-8F4C-ADDB-9CF69C8C5DBD}" dt="2024-04-15T12:43:33.134" v="39" actId="2696"/>
        <pc:sldMkLst>
          <pc:docMk/>
          <pc:sldMk cId="2821259221" sldId="306"/>
        </pc:sldMkLst>
      </pc:sldChg>
    </pc:docChg>
  </pc:docChgLst>
  <pc:docChgLst>
    <pc:chgData name="Markus Chou" userId="d968387e-109c-423f-8e43-375000366f1b" providerId="ADAL" clId="{0375D495-7A39-784D-8150-863925410260}"/>
    <pc:docChg chg="undo custSel addSld delSld modSld">
      <pc:chgData name="Markus Chou" userId="d968387e-109c-423f-8e43-375000366f1b" providerId="ADAL" clId="{0375D495-7A39-784D-8150-863925410260}" dt="2023-08-04T07:40:27.191" v="4001" actId="2696"/>
      <pc:docMkLst>
        <pc:docMk/>
      </pc:docMkLst>
      <pc:sldChg chg="modSp mod">
        <pc:chgData name="Markus Chou" userId="d968387e-109c-423f-8e43-375000366f1b" providerId="ADAL" clId="{0375D495-7A39-784D-8150-863925410260}" dt="2023-08-03T09:17:58.065" v="0" actId="20577"/>
        <pc:sldMkLst>
          <pc:docMk/>
          <pc:sldMk cId="3939185100" sldId="257"/>
        </pc:sldMkLst>
        <pc:spChg chg="mod">
          <ac:chgData name="Markus Chou" userId="d968387e-109c-423f-8e43-375000366f1b" providerId="ADAL" clId="{0375D495-7A39-784D-8150-863925410260}" dt="2023-08-03T09:17:58.065" v="0" actId="20577"/>
          <ac:spMkLst>
            <pc:docMk/>
            <pc:sldMk cId="3939185100" sldId="257"/>
            <ac:spMk id="3" creationId="{15BAFFA3-D778-11A9-8D93-4CF04C967620}"/>
          </ac:spMkLst>
        </pc:spChg>
      </pc:sldChg>
      <pc:sldChg chg="addSp delSp modSp new mod modClrScheme chgLayout">
        <pc:chgData name="Markus Chou" userId="d968387e-109c-423f-8e43-375000366f1b" providerId="ADAL" clId="{0375D495-7A39-784D-8150-863925410260}" dt="2023-08-03T09:18:30.882" v="26" actId="20577"/>
        <pc:sldMkLst>
          <pc:docMk/>
          <pc:sldMk cId="3018281980" sldId="283"/>
        </pc:sldMkLst>
        <pc:spChg chg="del mod ord">
          <ac:chgData name="Markus Chou" userId="d968387e-109c-423f-8e43-375000366f1b" providerId="ADAL" clId="{0375D495-7A39-784D-8150-863925410260}" dt="2023-08-03T09:18:22.708" v="2" actId="700"/>
          <ac:spMkLst>
            <pc:docMk/>
            <pc:sldMk cId="3018281980" sldId="283"/>
            <ac:spMk id="2" creationId="{CED51C31-CDCE-95DA-C682-2BD0281AF175}"/>
          </ac:spMkLst>
        </pc:spChg>
        <pc:spChg chg="del mod ord">
          <ac:chgData name="Markus Chou" userId="d968387e-109c-423f-8e43-375000366f1b" providerId="ADAL" clId="{0375D495-7A39-784D-8150-863925410260}" dt="2023-08-03T09:18:22.708" v="2" actId="700"/>
          <ac:spMkLst>
            <pc:docMk/>
            <pc:sldMk cId="3018281980" sldId="283"/>
            <ac:spMk id="3" creationId="{A0DBB70A-E95B-63E3-349A-D8AF697EA5B9}"/>
          </ac:spMkLst>
        </pc:spChg>
        <pc:spChg chg="add mod ord">
          <ac:chgData name="Markus Chou" userId="d968387e-109c-423f-8e43-375000366f1b" providerId="ADAL" clId="{0375D495-7A39-784D-8150-863925410260}" dt="2023-08-03T09:18:30.882" v="26" actId="20577"/>
          <ac:spMkLst>
            <pc:docMk/>
            <pc:sldMk cId="3018281980" sldId="283"/>
            <ac:spMk id="4" creationId="{DDB7727B-FDC5-2ABC-0017-C502478B3F20}"/>
          </ac:spMkLst>
        </pc:spChg>
        <pc:spChg chg="add mod ord">
          <ac:chgData name="Markus Chou" userId="d968387e-109c-423f-8e43-375000366f1b" providerId="ADAL" clId="{0375D495-7A39-784D-8150-863925410260}" dt="2023-08-03T09:18:22.708" v="2" actId="700"/>
          <ac:spMkLst>
            <pc:docMk/>
            <pc:sldMk cId="3018281980" sldId="283"/>
            <ac:spMk id="5" creationId="{159ABFB8-5C46-58F9-630A-8A9F22B0B5DE}"/>
          </ac:spMkLst>
        </pc:spChg>
      </pc:sldChg>
      <pc:sldChg chg="addSp delSp modSp new mod modClrScheme chgLayout">
        <pc:chgData name="Markus Chou" userId="d968387e-109c-423f-8e43-375000366f1b" providerId="ADAL" clId="{0375D495-7A39-784D-8150-863925410260}" dt="2023-08-03T09:29:18.229" v="134" actId="1076"/>
        <pc:sldMkLst>
          <pc:docMk/>
          <pc:sldMk cId="2592125523" sldId="284"/>
        </pc:sldMkLst>
        <pc:spChg chg="del mod ord">
          <ac:chgData name="Markus Chou" userId="d968387e-109c-423f-8e43-375000366f1b" providerId="ADAL" clId="{0375D495-7A39-784D-8150-863925410260}" dt="2023-08-03T09:18:38.384" v="28" actId="700"/>
          <ac:spMkLst>
            <pc:docMk/>
            <pc:sldMk cId="2592125523" sldId="284"/>
            <ac:spMk id="2" creationId="{9C52E1E9-FDED-63E9-A21D-51D09EE32AC3}"/>
          </ac:spMkLst>
        </pc:spChg>
        <pc:spChg chg="del mod ord">
          <ac:chgData name="Markus Chou" userId="d968387e-109c-423f-8e43-375000366f1b" providerId="ADAL" clId="{0375D495-7A39-784D-8150-863925410260}" dt="2023-08-03T09:18:38.384" v="28" actId="700"/>
          <ac:spMkLst>
            <pc:docMk/>
            <pc:sldMk cId="2592125523" sldId="284"/>
            <ac:spMk id="3" creationId="{EA971ED2-4896-B788-7A96-8A143D28574C}"/>
          </ac:spMkLst>
        </pc:spChg>
        <pc:spChg chg="add mod ord">
          <ac:chgData name="Markus Chou" userId="d968387e-109c-423f-8e43-375000366f1b" providerId="ADAL" clId="{0375D495-7A39-784D-8150-863925410260}" dt="2023-08-03T09:20:11.254" v="49" actId="20577"/>
          <ac:spMkLst>
            <pc:docMk/>
            <pc:sldMk cId="2592125523" sldId="284"/>
            <ac:spMk id="4" creationId="{DA0C2CF0-CB52-BE96-E917-9BC095A50F47}"/>
          </ac:spMkLst>
        </pc:spChg>
        <pc:spChg chg="add del mod ord">
          <ac:chgData name="Markus Chou" userId="d968387e-109c-423f-8e43-375000366f1b" providerId="ADAL" clId="{0375D495-7A39-784D-8150-863925410260}" dt="2023-08-03T09:26:51.590" v="50" actId="478"/>
          <ac:spMkLst>
            <pc:docMk/>
            <pc:sldMk cId="2592125523" sldId="284"/>
            <ac:spMk id="5" creationId="{24EA3C61-7D6D-1124-FCC1-2ACB6DF90020}"/>
          </ac:spMkLst>
        </pc:spChg>
        <pc:spChg chg="add del mod">
          <ac:chgData name="Markus Chou" userId="d968387e-109c-423f-8e43-375000366f1b" providerId="ADAL" clId="{0375D495-7A39-784D-8150-863925410260}" dt="2023-08-03T09:27:21.330" v="105"/>
          <ac:spMkLst>
            <pc:docMk/>
            <pc:sldMk cId="2592125523" sldId="284"/>
            <ac:spMk id="7" creationId="{C34F1F96-B570-28D7-8E0A-67C101D6F63D}"/>
          </ac:spMkLst>
        </pc:spChg>
        <pc:spChg chg="add mod">
          <ac:chgData name="Markus Chou" userId="d968387e-109c-423f-8e43-375000366f1b" providerId="ADAL" clId="{0375D495-7A39-784D-8150-863925410260}" dt="2023-08-03T09:29:18.229" v="134" actId="1076"/>
          <ac:spMkLst>
            <pc:docMk/>
            <pc:sldMk cId="2592125523" sldId="284"/>
            <ac:spMk id="9" creationId="{1FBD3DBA-9E35-9E6D-DDDB-921277E76A61}"/>
          </ac:spMkLst>
        </pc:spChg>
        <pc:spChg chg="add mod">
          <ac:chgData name="Markus Chou" userId="d968387e-109c-423f-8e43-375000366f1b" providerId="ADAL" clId="{0375D495-7A39-784D-8150-863925410260}" dt="2023-08-03T09:29:18.229" v="134" actId="1076"/>
          <ac:spMkLst>
            <pc:docMk/>
            <pc:sldMk cId="2592125523" sldId="284"/>
            <ac:spMk id="10" creationId="{7C5964DC-5890-DABD-9ED5-4595189E06CA}"/>
          </ac:spMkLst>
        </pc:spChg>
        <pc:picChg chg="add mod">
          <ac:chgData name="Markus Chou" userId="d968387e-109c-423f-8e43-375000366f1b" providerId="ADAL" clId="{0375D495-7A39-784D-8150-863925410260}" dt="2023-08-03T09:29:18.229" v="134" actId="1076"/>
          <ac:picMkLst>
            <pc:docMk/>
            <pc:sldMk cId="2592125523" sldId="284"/>
            <ac:picMk id="6" creationId="{21224B25-2F2F-7340-8485-BBAC5F711C55}"/>
          </ac:picMkLst>
        </pc:picChg>
        <pc:picChg chg="add del mod">
          <ac:chgData name="Markus Chou" userId="d968387e-109c-423f-8e43-375000366f1b" providerId="ADAL" clId="{0375D495-7A39-784D-8150-863925410260}" dt="2023-08-03T09:27:18.772" v="103"/>
          <ac:picMkLst>
            <pc:docMk/>
            <pc:sldMk cId="2592125523" sldId="284"/>
            <ac:picMk id="8" creationId="{993CD344-84BF-05A5-B38F-D9F96A267D9D}"/>
          </ac:picMkLst>
        </pc:picChg>
      </pc:sldChg>
      <pc:sldChg chg="addSp delSp modSp new mod">
        <pc:chgData name="Markus Chou" userId="d968387e-109c-423f-8e43-375000366f1b" providerId="ADAL" clId="{0375D495-7A39-784D-8150-863925410260}" dt="2023-08-03T09:31:01.768" v="151" actId="478"/>
        <pc:sldMkLst>
          <pc:docMk/>
          <pc:sldMk cId="1081706259" sldId="285"/>
        </pc:sldMkLst>
        <pc:spChg chg="mod">
          <ac:chgData name="Markus Chou" userId="d968387e-109c-423f-8e43-375000366f1b" providerId="ADAL" clId="{0375D495-7A39-784D-8150-863925410260}" dt="2023-08-03T09:28:46.905" v="125" actId="20577"/>
          <ac:spMkLst>
            <pc:docMk/>
            <pc:sldMk cId="1081706259" sldId="285"/>
            <ac:spMk id="2" creationId="{A4462671-F54F-9AF6-25D9-A932ED915105}"/>
          </ac:spMkLst>
        </pc:spChg>
        <pc:spChg chg="del">
          <ac:chgData name="Markus Chou" userId="d968387e-109c-423f-8e43-375000366f1b" providerId="ADAL" clId="{0375D495-7A39-784D-8150-863925410260}" dt="2023-08-03T09:28:49.740" v="126" actId="478"/>
          <ac:spMkLst>
            <pc:docMk/>
            <pc:sldMk cId="1081706259" sldId="285"/>
            <ac:spMk id="3" creationId="{104279B4-619D-8AB4-63AC-9A3FBB8AE29C}"/>
          </ac:spMkLst>
        </pc:spChg>
        <pc:spChg chg="add mod">
          <ac:chgData name="Markus Chou" userId="d968387e-109c-423f-8e43-375000366f1b" providerId="ADAL" clId="{0375D495-7A39-784D-8150-863925410260}" dt="2023-08-03T09:29:54.514" v="139" actId="14100"/>
          <ac:spMkLst>
            <pc:docMk/>
            <pc:sldMk cId="1081706259" sldId="285"/>
            <ac:spMk id="5" creationId="{5C6EAC54-3C9D-6AD4-0C89-C581467BA9D7}"/>
          </ac:spMkLst>
        </pc:spChg>
        <pc:spChg chg="add del mod">
          <ac:chgData name="Markus Chou" userId="d968387e-109c-423f-8e43-375000366f1b" providerId="ADAL" clId="{0375D495-7A39-784D-8150-863925410260}" dt="2023-08-03T09:31:01.768" v="151" actId="478"/>
          <ac:spMkLst>
            <pc:docMk/>
            <pc:sldMk cId="1081706259" sldId="285"/>
            <ac:spMk id="6" creationId="{BE17BD14-0F82-5DEF-F5AF-A90E58139301}"/>
          </ac:spMkLst>
        </pc:spChg>
        <pc:picChg chg="add mod">
          <ac:chgData name="Markus Chou" userId="d968387e-109c-423f-8e43-375000366f1b" providerId="ADAL" clId="{0375D495-7A39-784D-8150-863925410260}" dt="2023-08-03T09:29:12.051" v="133" actId="1076"/>
          <ac:picMkLst>
            <pc:docMk/>
            <pc:sldMk cId="1081706259" sldId="285"/>
            <ac:picMk id="4" creationId="{21C83278-DE3D-3FEF-7537-E4CF0FE0067F}"/>
          </ac:picMkLst>
        </pc:picChg>
      </pc:sldChg>
      <pc:sldChg chg="addSp delSp modSp add mod">
        <pc:chgData name="Markus Chou" userId="d968387e-109c-423f-8e43-375000366f1b" providerId="ADAL" clId="{0375D495-7A39-784D-8150-863925410260}" dt="2023-08-03T09:46:41.043" v="266" actId="20577"/>
        <pc:sldMkLst>
          <pc:docMk/>
          <pc:sldMk cId="3282573361" sldId="286"/>
        </pc:sldMkLst>
        <pc:spChg chg="del">
          <ac:chgData name="Markus Chou" userId="d968387e-109c-423f-8e43-375000366f1b" providerId="ADAL" clId="{0375D495-7A39-784D-8150-863925410260}" dt="2023-08-03T09:31:45.801" v="157" actId="478"/>
          <ac:spMkLst>
            <pc:docMk/>
            <pc:sldMk cId="3282573361" sldId="286"/>
            <ac:spMk id="5" creationId="{5C6EAC54-3C9D-6AD4-0C89-C581467BA9D7}"/>
          </ac:spMkLst>
        </pc:spChg>
        <pc:spChg chg="add mod">
          <ac:chgData name="Markus Chou" userId="d968387e-109c-423f-8e43-375000366f1b" providerId="ADAL" clId="{0375D495-7A39-784D-8150-863925410260}" dt="2023-08-03T09:32:23.703" v="165" actId="14100"/>
          <ac:spMkLst>
            <pc:docMk/>
            <pc:sldMk cId="3282573361" sldId="286"/>
            <ac:spMk id="6" creationId="{4436AB08-43A2-64EF-F509-12345D573DAF}"/>
          </ac:spMkLst>
        </pc:spChg>
        <pc:spChg chg="add mod">
          <ac:chgData name="Markus Chou" userId="d968387e-109c-423f-8e43-375000366f1b" providerId="ADAL" clId="{0375D495-7A39-784D-8150-863925410260}" dt="2023-08-03T09:46:41.043" v="266" actId="20577"/>
          <ac:spMkLst>
            <pc:docMk/>
            <pc:sldMk cId="3282573361" sldId="286"/>
            <ac:spMk id="7" creationId="{FE110153-D4EA-5472-4D71-26A72FF8784D}"/>
          </ac:spMkLst>
        </pc:spChg>
        <pc:picChg chg="add mod">
          <ac:chgData name="Markus Chou" userId="d968387e-109c-423f-8e43-375000366f1b" providerId="ADAL" clId="{0375D495-7A39-784D-8150-863925410260}" dt="2023-08-03T09:31:57.587" v="161" actId="1076"/>
          <ac:picMkLst>
            <pc:docMk/>
            <pc:sldMk cId="3282573361" sldId="286"/>
            <ac:picMk id="3" creationId="{E73F41D4-8FA5-51C6-BD08-CAF085A4E2C1}"/>
          </ac:picMkLst>
        </pc:picChg>
        <pc:picChg chg="del">
          <ac:chgData name="Markus Chou" userId="d968387e-109c-423f-8e43-375000366f1b" providerId="ADAL" clId="{0375D495-7A39-784D-8150-863925410260}" dt="2023-08-03T09:31:41.852" v="153" actId="478"/>
          <ac:picMkLst>
            <pc:docMk/>
            <pc:sldMk cId="3282573361" sldId="286"/>
            <ac:picMk id="4" creationId="{21C83278-DE3D-3FEF-7537-E4CF0FE0067F}"/>
          </ac:picMkLst>
        </pc:picChg>
      </pc:sldChg>
      <pc:sldChg chg="modSp new mod">
        <pc:chgData name="Markus Chou" userId="d968387e-109c-423f-8e43-375000366f1b" providerId="ADAL" clId="{0375D495-7A39-784D-8150-863925410260}" dt="2023-08-03T11:52:07.474" v="1708" actId="20577"/>
        <pc:sldMkLst>
          <pc:docMk/>
          <pc:sldMk cId="3870441580" sldId="287"/>
        </pc:sldMkLst>
        <pc:spChg chg="mod">
          <ac:chgData name="Markus Chou" userId="d968387e-109c-423f-8e43-375000366f1b" providerId="ADAL" clId="{0375D495-7A39-784D-8150-863925410260}" dt="2023-08-03T09:52:00.805" v="748" actId="20577"/>
          <ac:spMkLst>
            <pc:docMk/>
            <pc:sldMk cId="3870441580" sldId="287"/>
            <ac:spMk id="2" creationId="{530B2E7E-7991-A4D7-64DB-83E37C6E656B}"/>
          </ac:spMkLst>
        </pc:spChg>
        <pc:spChg chg="mod">
          <ac:chgData name="Markus Chou" userId="d968387e-109c-423f-8e43-375000366f1b" providerId="ADAL" clId="{0375D495-7A39-784D-8150-863925410260}" dt="2023-08-03T11:52:07.474" v="1708" actId="20577"/>
          <ac:spMkLst>
            <pc:docMk/>
            <pc:sldMk cId="3870441580" sldId="287"/>
            <ac:spMk id="3" creationId="{5B20D145-AF7B-F86B-3FE6-661AF0C450A1}"/>
          </ac:spMkLst>
        </pc:spChg>
      </pc:sldChg>
      <pc:sldChg chg="addSp delSp modSp new mod">
        <pc:chgData name="Markus Chou" userId="d968387e-109c-423f-8e43-375000366f1b" providerId="ADAL" clId="{0375D495-7A39-784D-8150-863925410260}" dt="2023-08-03T09:56:03.109" v="845" actId="1076"/>
        <pc:sldMkLst>
          <pc:docMk/>
          <pc:sldMk cId="2487998168" sldId="288"/>
        </pc:sldMkLst>
        <pc:spChg chg="mod">
          <ac:chgData name="Markus Chou" userId="d968387e-109c-423f-8e43-375000366f1b" providerId="ADAL" clId="{0375D495-7A39-784D-8150-863925410260}" dt="2023-08-03T09:52:20.012" v="787" actId="20577"/>
          <ac:spMkLst>
            <pc:docMk/>
            <pc:sldMk cId="2487998168" sldId="288"/>
            <ac:spMk id="2" creationId="{11140027-64B1-0475-A717-7F4D49D76C34}"/>
          </ac:spMkLst>
        </pc:spChg>
        <pc:spChg chg="del">
          <ac:chgData name="Markus Chou" userId="d968387e-109c-423f-8e43-375000366f1b" providerId="ADAL" clId="{0375D495-7A39-784D-8150-863925410260}" dt="2023-08-03T09:52:22.511" v="788" actId="478"/>
          <ac:spMkLst>
            <pc:docMk/>
            <pc:sldMk cId="2487998168" sldId="288"/>
            <ac:spMk id="3" creationId="{3D7D0799-052D-D06F-77C8-B66FD7AEFC0B}"/>
          </ac:spMkLst>
        </pc:spChg>
        <pc:spChg chg="add mod">
          <ac:chgData name="Markus Chou" userId="d968387e-109c-423f-8e43-375000366f1b" providerId="ADAL" clId="{0375D495-7A39-784D-8150-863925410260}" dt="2023-08-03T09:56:03.109" v="845" actId="1076"/>
          <ac:spMkLst>
            <pc:docMk/>
            <pc:sldMk cId="2487998168" sldId="288"/>
            <ac:spMk id="5" creationId="{4F4D3F00-58C2-DAFC-E66C-1EA682A19DE0}"/>
          </ac:spMkLst>
        </pc:spChg>
        <pc:picChg chg="add del mod">
          <ac:chgData name="Markus Chou" userId="d968387e-109c-423f-8e43-375000366f1b" providerId="ADAL" clId="{0375D495-7A39-784D-8150-863925410260}" dt="2023-08-03T09:54:20.696" v="836" actId="478"/>
          <ac:picMkLst>
            <pc:docMk/>
            <pc:sldMk cId="2487998168" sldId="288"/>
            <ac:picMk id="4" creationId="{F15F3919-4EB2-F1A9-7E2F-A89425D8BBB5}"/>
          </ac:picMkLst>
        </pc:picChg>
        <pc:picChg chg="add del mod">
          <ac:chgData name="Markus Chou" userId="d968387e-109c-423f-8e43-375000366f1b" providerId="ADAL" clId="{0375D495-7A39-784D-8150-863925410260}" dt="2023-08-03T09:55:44.148" v="840" actId="478"/>
          <ac:picMkLst>
            <pc:docMk/>
            <pc:sldMk cId="2487998168" sldId="288"/>
            <ac:picMk id="6" creationId="{6FA47B28-8029-04B2-E25F-505AA5B83B47}"/>
          </ac:picMkLst>
        </pc:picChg>
        <pc:picChg chg="add mod">
          <ac:chgData name="Markus Chou" userId="d968387e-109c-423f-8e43-375000366f1b" providerId="ADAL" clId="{0375D495-7A39-784D-8150-863925410260}" dt="2023-08-03T09:55:58.227" v="844" actId="1076"/>
          <ac:picMkLst>
            <pc:docMk/>
            <pc:sldMk cId="2487998168" sldId="288"/>
            <ac:picMk id="7" creationId="{A7DC82E6-60B7-CC38-DB3F-C2CB0CB5B588}"/>
          </ac:picMkLst>
        </pc:picChg>
      </pc:sldChg>
      <pc:sldChg chg="addSp delSp modSp new mod">
        <pc:chgData name="Markus Chou" userId="d968387e-109c-423f-8e43-375000366f1b" providerId="ADAL" clId="{0375D495-7A39-784D-8150-863925410260}" dt="2023-08-03T10:02:40.833" v="958" actId="1037"/>
        <pc:sldMkLst>
          <pc:docMk/>
          <pc:sldMk cId="3263254427" sldId="289"/>
        </pc:sldMkLst>
        <pc:spChg chg="mod">
          <ac:chgData name="Markus Chou" userId="d968387e-109c-423f-8e43-375000366f1b" providerId="ADAL" clId="{0375D495-7A39-784D-8150-863925410260}" dt="2023-08-03T09:53:48.991" v="834" actId="20577"/>
          <ac:spMkLst>
            <pc:docMk/>
            <pc:sldMk cId="3263254427" sldId="289"/>
            <ac:spMk id="2" creationId="{1D71C185-EBBA-76BD-7E9F-0C3562DC07D1}"/>
          </ac:spMkLst>
        </pc:spChg>
        <pc:spChg chg="del">
          <ac:chgData name="Markus Chou" userId="d968387e-109c-423f-8e43-375000366f1b" providerId="ADAL" clId="{0375D495-7A39-784D-8150-863925410260}" dt="2023-08-03T09:53:54.823" v="835" actId="478"/>
          <ac:spMkLst>
            <pc:docMk/>
            <pc:sldMk cId="3263254427" sldId="289"/>
            <ac:spMk id="3" creationId="{6269712D-2C06-182A-C763-F0B93C1CB3B4}"/>
          </ac:spMkLst>
        </pc:spChg>
        <pc:spChg chg="add mod">
          <ac:chgData name="Markus Chou" userId="d968387e-109c-423f-8e43-375000366f1b" providerId="ADAL" clId="{0375D495-7A39-784D-8150-863925410260}" dt="2023-08-03T09:58:59.469" v="880" actId="1076"/>
          <ac:spMkLst>
            <pc:docMk/>
            <pc:sldMk cId="3263254427" sldId="289"/>
            <ac:spMk id="5" creationId="{D219FB29-ACB3-2898-7583-64D1B141F192}"/>
          </ac:spMkLst>
        </pc:spChg>
        <pc:spChg chg="add mod">
          <ac:chgData name="Markus Chou" userId="d968387e-109c-423f-8e43-375000366f1b" providerId="ADAL" clId="{0375D495-7A39-784D-8150-863925410260}" dt="2023-08-03T09:58:51.622" v="876" actId="1076"/>
          <ac:spMkLst>
            <pc:docMk/>
            <pc:sldMk cId="3263254427" sldId="289"/>
            <ac:spMk id="6" creationId="{B405D12D-D93A-5170-B3EF-AE7092939EEF}"/>
          </ac:spMkLst>
        </pc:spChg>
        <pc:spChg chg="add mod">
          <ac:chgData name="Markus Chou" userId="d968387e-109c-423f-8e43-375000366f1b" providerId="ADAL" clId="{0375D495-7A39-784D-8150-863925410260}" dt="2023-08-03T10:01:37.225" v="921" actId="1076"/>
          <ac:spMkLst>
            <pc:docMk/>
            <pc:sldMk cId="3263254427" sldId="289"/>
            <ac:spMk id="7" creationId="{39FA052C-7C44-FCE8-5D44-BFF964DA043C}"/>
          </ac:spMkLst>
        </pc:spChg>
        <pc:spChg chg="add mod">
          <ac:chgData name="Markus Chou" userId="d968387e-109c-423f-8e43-375000366f1b" providerId="ADAL" clId="{0375D495-7A39-784D-8150-863925410260}" dt="2023-08-03T09:59:30.427" v="913" actId="1076"/>
          <ac:spMkLst>
            <pc:docMk/>
            <pc:sldMk cId="3263254427" sldId="289"/>
            <ac:spMk id="8" creationId="{61C5141E-A9F3-165C-4181-5E5C15A420F4}"/>
          </ac:spMkLst>
        </pc:spChg>
        <pc:spChg chg="add mod">
          <ac:chgData name="Markus Chou" userId="d968387e-109c-423f-8e43-375000366f1b" providerId="ADAL" clId="{0375D495-7A39-784D-8150-863925410260}" dt="2023-08-03T10:02:19.299" v="932" actId="1035"/>
          <ac:spMkLst>
            <pc:docMk/>
            <pc:sldMk cId="3263254427" sldId="289"/>
            <ac:spMk id="13" creationId="{F3B2F2C1-E16E-E7AC-3046-85EBF65E0379}"/>
          </ac:spMkLst>
        </pc:spChg>
        <pc:spChg chg="add mod">
          <ac:chgData name="Markus Chou" userId="d968387e-109c-423f-8e43-375000366f1b" providerId="ADAL" clId="{0375D495-7A39-784D-8150-863925410260}" dt="2023-08-03T10:02:40.833" v="958" actId="1037"/>
          <ac:spMkLst>
            <pc:docMk/>
            <pc:sldMk cId="3263254427" sldId="289"/>
            <ac:spMk id="14" creationId="{6E5E597B-B013-FFBE-83B2-273213BB09BD}"/>
          </ac:spMkLst>
        </pc:spChg>
        <pc:picChg chg="add mod">
          <ac:chgData name="Markus Chou" userId="d968387e-109c-423f-8e43-375000366f1b" providerId="ADAL" clId="{0375D495-7A39-784D-8150-863925410260}" dt="2023-08-03T09:58:00.997" v="847" actId="1076"/>
          <ac:picMkLst>
            <pc:docMk/>
            <pc:sldMk cId="3263254427" sldId="289"/>
            <ac:picMk id="4" creationId="{86C3E8C2-3E3B-6C36-04C9-E3176E29D906}"/>
          </ac:picMkLst>
        </pc:picChg>
        <pc:cxnChg chg="add mod">
          <ac:chgData name="Markus Chou" userId="d968387e-109c-423f-8e43-375000366f1b" providerId="ADAL" clId="{0375D495-7A39-784D-8150-863925410260}" dt="2023-08-03T10:01:37.225" v="921" actId="1076"/>
          <ac:cxnSpMkLst>
            <pc:docMk/>
            <pc:sldMk cId="3263254427" sldId="289"/>
            <ac:cxnSpMk id="10" creationId="{068CA27A-E82C-31F9-6345-F09D9C8B5F6B}"/>
          </ac:cxnSpMkLst>
        </pc:cxnChg>
        <pc:cxnChg chg="add mod">
          <ac:chgData name="Markus Chou" userId="d968387e-109c-423f-8e43-375000366f1b" providerId="ADAL" clId="{0375D495-7A39-784D-8150-863925410260}" dt="2023-08-03T10:01:31.994" v="920" actId="208"/>
          <ac:cxnSpMkLst>
            <pc:docMk/>
            <pc:sldMk cId="3263254427" sldId="289"/>
            <ac:cxnSpMk id="12" creationId="{23B1FB66-5AFA-6243-BE67-4184A6246C30}"/>
          </ac:cxnSpMkLst>
        </pc:cxnChg>
      </pc:sldChg>
      <pc:sldChg chg="addSp delSp modSp new mod">
        <pc:chgData name="Markus Chou" userId="d968387e-109c-423f-8e43-375000366f1b" providerId="ADAL" clId="{0375D495-7A39-784D-8150-863925410260}" dt="2023-08-03T10:05:54.157" v="1168" actId="1076"/>
        <pc:sldMkLst>
          <pc:docMk/>
          <pc:sldMk cId="506018161" sldId="290"/>
        </pc:sldMkLst>
        <pc:spChg chg="mod">
          <ac:chgData name="Markus Chou" userId="d968387e-109c-423f-8e43-375000366f1b" providerId="ADAL" clId="{0375D495-7A39-784D-8150-863925410260}" dt="2023-08-03T10:03:12.748" v="997" actId="20577"/>
          <ac:spMkLst>
            <pc:docMk/>
            <pc:sldMk cId="506018161" sldId="290"/>
            <ac:spMk id="2" creationId="{DD78F291-46A6-23C0-EC5A-EA599D285543}"/>
          </ac:spMkLst>
        </pc:spChg>
        <pc:spChg chg="del">
          <ac:chgData name="Markus Chou" userId="d968387e-109c-423f-8e43-375000366f1b" providerId="ADAL" clId="{0375D495-7A39-784D-8150-863925410260}" dt="2023-08-03T10:03:56.660" v="1000" actId="478"/>
          <ac:spMkLst>
            <pc:docMk/>
            <pc:sldMk cId="506018161" sldId="290"/>
            <ac:spMk id="3" creationId="{4E3C6000-EC1A-2C12-6FC6-027218285097}"/>
          </ac:spMkLst>
        </pc:spChg>
        <pc:spChg chg="add mod">
          <ac:chgData name="Markus Chou" userId="d968387e-109c-423f-8e43-375000366f1b" providerId="ADAL" clId="{0375D495-7A39-784D-8150-863925410260}" dt="2023-08-03T10:04:55.348" v="1095" actId="1582"/>
          <ac:spMkLst>
            <pc:docMk/>
            <pc:sldMk cId="506018161" sldId="290"/>
            <ac:spMk id="5" creationId="{1922E836-ED70-60D2-FC76-0BBB2C8565BC}"/>
          </ac:spMkLst>
        </pc:spChg>
        <pc:spChg chg="add mod">
          <ac:chgData name="Markus Chou" userId="d968387e-109c-423f-8e43-375000366f1b" providerId="ADAL" clId="{0375D495-7A39-784D-8150-863925410260}" dt="2023-08-03T10:04:55.348" v="1095" actId="1582"/>
          <ac:spMkLst>
            <pc:docMk/>
            <pc:sldMk cId="506018161" sldId="290"/>
            <ac:spMk id="6" creationId="{3D13382A-EECC-5409-11DE-9CDFDC2DF25A}"/>
          </ac:spMkLst>
        </pc:spChg>
        <pc:spChg chg="add mod">
          <ac:chgData name="Markus Chou" userId="d968387e-109c-423f-8e43-375000366f1b" providerId="ADAL" clId="{0375D495-7A39-784D-8150-863925410260}" dt="2023-08-03T10:05:06.502" v="1111" actId="1076"/>
          <ac:spMkLst>
            <pc:docMk/>
            <pc:sldMk cId="506018161" sldId="290"/>
            <ac:spMk id="7" creationId="{D048DB99-67B8-F60B-EA6B-6792AF24EF45}"/>
          </ac:spMkLst>
        </pc:spChg>
        <pc:spChg chg="add mod">
          <ac:chgData name="Markus Chou" userId="d968387e-109c-423f-8e43-375000366f1b" providerId="ADAL" clId="{0375D495-7A39-784D-8150-863925410260}" dt="2023-08-03T10:05:54.157" v="1168" actId="1076"/>
          <ac:spMkLst>
            <pc:docMk/>
            <pc:sldMk cId="506018161" sldId="290"/>
            <ac:spMk id="8" creationId="{D4D68C03-532F-E25A-8BE9-7CEEAF15B34B}"/>
          </ac:spMkLst>
        </pc:spChg>
        <pc:picChg chg="add mod">
          <ac:chgData name="Markus Chou" userId="d968387e-109c-423f-8e43-375000366f1b" providerId="ADAL" clId="{0375D495-7A39-784D-8150-863925410260}" dt="2023-08-03T10:03:55.100" v="999" actId="1076"/>
          <ac:picMkLst>
            <pc:docMk/>
            <pc:sldMk cId="506018161" sldId="290"/>
            <ac:picMk id="4" creationId="{AEB204DF-43F4-4BE5-2C1B-8AA34848DDD2}"/>
          </ac:picMkLst>
        </pc:picChg>
      </pc:sldChg>
      <pc:sldChg chg="addSp delSp modSp add mod">
        <pc:chgData name="Markus Chou" userId="d968387e-109c-423f-8e43-375000366f1b" providerId="ADAL" clId="{0375D495-7A39-784D-8150-863925410260}" dt="2023-08-03T10:06:47.557" v="1175" actId="478"/>
        <pc:sldMkLst>
          <pc:docMk/>
          <pc:sldMk cId="2314304905" sldId="291"/>
        </pc:sldMkLst>
        <pc:spChg chg="del">
          <ac:chgData name="Markus Chou" userId="d968387e-109c-423f-8e43-375000366f1b" providerId="ADAL" clId="{0375D495-7A39-784D-8150-863925410260}" dt="2023-08-03T10:06:47.557" v="1175" actId="478"/>
          <ac:spMkLst>
            <pc:docMk/>
            <pc:sldMk cId="2314304905" sldId="291"/>
            <ac:spMk id="6" creationId="{3D13382A-EECC-5409-11DE-9CDFDC2DF25A}"/>
          </ac:spMkLst>
        </pc:spChg>
        <pc:spChg chg="del">
          <ac:chgData name="Markus Chou" userId="d968387e-109c-423f-8e43-375000366f1b" providerId="ADAL" clId="{0375D495-7A39-784D-8150-863925410260}" dt="2023-08-03T10:06:46.484" v="1174" actId="478"/>
          <ac:spMkLst>
            <pc:docMk/>
            <pc:sldMk cId="2314304905" sldId="291"/>
            <ac:spMk id="8" creationId="{D4D68C03-532F-E25A-8BE9-7CEEAF15B34B}"/>
          </ac:spMkLst>
        </pc:spChg>
        <pc:picChg chg="add mod">
          <ac:chgData name="Markus Chou" userId="d968387e-109c-423f-8e43-375000366f1b" providerId="ADAL" clId="{0375D495-7A39-784D-8150-863925410260}" dt="2023-08-03T10:06:34.907" v="1173" actId="167"/>
          <ac:picMkLst>
            <pc:docMk/>
            <pc:sldMk cId="2314304905" sldId="291"/>
            <ac:picMk id="3" creationId="{A617901B-9931-60E7-8617-25B6347080DF}"/>
          </ac:picMkLst>
        </pc:picChg>
        <pc:picChg chg="del">
          <ac:chgData name="Markus Chou" userId="d968387e-109c-423f-8e43-375000366f1b" providerId="ADAL" clId="{0375D495-7A39-784D-8150-863925410260}" dt="2023-08-03T10:06:30.011" v="1170" actId="478"/>
          <ac:picMkLst>
            <pc:docMk/>
            <pc:sldMk cId="2314304905" sldId="291"/>
            <ac:picMk id="4" creationId="{AEB204DF-43F4-4BE5-2C1B-8AA34848DDD2}"/>
          </ac:picMkLst>
        </pc:picChg>
      </pc:sldChg>
      <pc:sldChg chg="addSp delSp modSp new mod">
        <pc:chgData name="Markus Chou" userId="d968387e-109c-423f-8e43-375000366f1b" providerId="ADAL" clId="{0375D495-7A39-784D-8150-863925410260}" dt="2023-08-03T10:16:43.183" v="1341" actId="14100"/>
        <pc:sldMkLst>
          <pc:docMk/>
          <pc:sldMk cId="1493621829" sldId="292"/>
        </pc:sldMkLst>
        <pc:spChg chg="mod">
          <ac:chgData name="Markus Chou" userId="d968387e-109c-423f-8e43-375000366f1b" providerId="ADAL" clId="{0375D495-7A39-784D-8150-863925410260}" dt="2023-08-03T10:07:13.180" v="1214" actId="20577"/>
          <ac:spMkLst>
            <pc:docMk/>
            <pc:sldMk cId="1493621829" sldId="292"/>
            <ac:spMk id="2" creationId="{32E2DFD9-0C5F-BE31-2625-C72A95C39F84}"/>
          </ac:spMkLst>
        </pc:spChg>
        <pc:spChg chg="del">
          <ac:chgData name="Markus Chou" userId="d968387e-109c-423f-8e43-375000366f1b" providerId="ADAL" clId="{0375D495-7A39-784D-8150-863925410260}" dt="2023-08-03T10:15:24.739" v="1215" actId="478"/>
          <ac:spMkLst>
            <pc:docMk/>
            <pc:sldMk cId="1493621829" sldId="292"/>
            <ac:spMk id="3" creationId="{34328A00-EDB3-2FC2-326C-8CBB75B21322}"/>
          </ac:spMkLst>
        </pc:spChg>
        <pc:spChg chg="add mod">
          <ac:chgData name="Markus Chou" userId="d968387e-109c-423f-8e43-375000366f1b" providerId="ADAL" clId="{0375D495-7A39-784D-8150-863925410260}" dt="2023-08-03T10:16:20.560" v="1319" actId="20577"/>
          <ac:spMkLst>
            <pc:docMk/>
            <pc:sldMk cId="1493621829" sldId="292"/>
            <ac:spMk id="5" creationId="{0F941C47-F370-C7FA-1A69-4A0475A4B0DD}"/>
          </ac:spMkLst>
        </pc:spChg>
        <pc:spChg chg="add mod">
          <ac:chgData name="Markus Chou" userId="d968387e-109c-423f-8e43-375000366f1b" providerId="ADAL" clId="{0375D495-7A39-784D-8150-863925410260}" dt="2023-08-03T10:16:43.183" v="1341" actId="14100"/>
          <ac:spMkLst>
            <pc:docMk/>
            <pc:sldMk cId="1493621829" sldId="292"/>
            <ac:spMk id="6" creationId="{B360113B-911C-A49A-3D5C-AFA2CF95EA1C}"/>
          </ac:spMkLst>
        </pc:spChg>
        <pc:picChg chg="add mod">
          <ac:chgData name="Markus Chou" userId="d968387e-109c-423f-8e43-375000366f1b" providerId="ADAL" clId="{0375D495-7A39-784D-8150-863925410260}" dt="2023-08-03T10:15:27.309" v="1217" actId="1076"/>
          <ac:picMkLst>
            <pc:docMk/>
            <pc:sldMk cId="1493621829" sldId="292"/>
            <ac:picMk id="4" creationId="{56128FE5-1191-458B-B6E1-F0C42250A476}"/>
          </ac:picMkLst>
        </pc:picChg>
      </pc:sldChg>
      <pc:sldChg chg="addSp delSp modSp new mod">
        <pc:chgData name="Markus Chou" userId="d968387e-109c-423f-8e43-375000366f1b" providerId="ADAL" clId="{0375D495-7A39-784D-8150-863925410260}" dt="2023-08-03T10:18:22.024" v="1397" actId="14100"/>
        <pc:sldMkLst>
          <pc:docMk/>
          <pc:sldMk cId="3418940301" sldId="293"/>
        </pc:sldMkLst>
        <pc:spChg chg="mod">
          <ac:chgData name="Markus Chou" userId="d968387e-109c-423f-8e43-375000366f1b" providerId="ADAL" clId="{0375D495-7A39-784D-8150-863925410260}" dt="2023-08-03T10:17:20.732" v="1384" actId="20577"/>
          <ac:spMkLst>
            <pc:docMk/>
            <pc:sldMk cId="3418940301" sldId="293"/>
            <ac:spMk id="2" creationId="{0D68FE27-8392-6D26-ACBB-C8D58B74EB21}"/>
          </ac:spMkLst>
        </pc:spChg>
        <pc:spChg chg="del">
          <ac:chgData name="Markus Chou" userId="d968387e-109c-423f-8e43-375000366f1b" providerId="ADAL" clId="{0375D495-7A39-784D-8150-863925410260}" dt="2023-08-03T10:17:52.206" v="1387" actId="478"/>
          <ac:spMkLst>
            <pc:docMk/>
            <pc:sldMk cId="3418940301" sldId="293"/>
            <ac:spMk id="3" creationId="{363477A0-EDC9-2798-8A94-47B640EC96DA}"/>
          </ac:spMkLst>
        </pc:spChg>
        <pc:spChg chg="add mod">
          <ac:chgData name="Markus Chou" userId="d968387e-109c-423f-8e43-375000366f1b" providerId="ADAL" clId="{0375D495-7A39-784D-8150-863925410260}" dt="2023-08-03T10:18:00.247" v="1388"/>
          <ac:spMkLst>
            <pc:docMk/>
            <pc:sldMk cId="3418940301" sldId="293"/>
            <ac:spMk id="5" creationId="{8E098EF9-2486-741F-7F06-8890CC567F72}"/>
          </ac:spMkLst>
        </pc:spChg>
        <pc:spChg chg="add mod">
          <ac:chgData name="Markus Chou" userId="d968387e-109c-423f-8e43-375000366f1b" providerId="ADAL" clId="{0375D495-7A39-784D-8150-863925410260}" dt="2023-08-03T10:18:22.024" v="1397" actId="14100"/>
          <ac:spMkLst>
            <pc:docMk/>
            <pc:sldMk cId="3418940301" sldId="293"/>
            <ac:spMk id="6" creationId="{42590589-5288-A46A-A7BD-09BDF730E034}"/>
          </ac:spMkLst>
        </pc:spChg>
        <pc:picChg chg="add mod">
          <ac:chgData name="Markus Chou" userId="d968387e-109c-423f-8e43-375000366f1b" providerId="ADAL" clId="{0375D495-7A39-784D-8150-863925410260}" dt="2023-08-03T10:17:49.863" v="1386" actId="1076"/>
          <ac:picMkLst>
            <pc:docMk/>
            <pc:sldMk cId="3418940301" sldId="293"/>
            <ac:picMk id="4" creationId="{0F8570D9-51E7-725A-134A-6AD5ED2143F7}"/>
          </ac:picMkLst>
        </pc:picChg>
      </pc:sldChg>
      <pc:sldChg chg="addSp delSp modSp new mod">
        <pc:chgData name="Markus Chou" userId="d968387e-109c-423f-8e43-375000366f1b" providerId="ADAL" clId="{0375D495-7A39-784D-8150-863925410260}" dt="2023-08-03T10:21:56.967" v="1472" actId="1035"/>
        <pc:sldMkLst>
          <pc:docMk/>
          <pc:sldMk cId="2420510876" sldId="294"/>
        </pc:sldMkLst>
        <pc:spChg chg="mod">
          <ac:chgData name="Markus Chou" userId="d968387e-109c-423f-8e43-375000366f1b" providerId="ADAL" clId="{0375D495-7A39-784D-8150-863925410260}" dt="2023-08-03T10:19:29.318" v="1436" actId="20577"/>
          <ac:spMkLst>
            <pc:docMk/>
            <pc:sldMk cId="2420510876" sldId="294"/>
            <ac:spMk id="2" creationId="{1D3053A5-1421-DC86-6756-DA888CEC58E2}"/>
          </ac:spMkLst>
        </pc:spChg>
        <pc:spChg chg="del">
          <ac:chgData name="Markus Chou" userId="d968387e-109c-423f-8e43-375000366f1b" providerId="ADAL" clId="{0375D495-7A39-784D-8150-863925410260}" dt="2023-08-03T10:19:33.618" v="1437" actId="478"/>
          <ac:spMkLst>
            <pc:docMk/>
            <pc:sldMk cId="2420510876" sldId="294"/>
            <ac:spMk id="3" creationId="{FA058F48-DBC5-DDF5-A378-DE96EF18E06B}"/>
          </ac:spMkLst>
        </pc:spChg>
        <pc:spChg chg="add del mod">
          <ac:chgData name="Markus Chou" userId="d968387e-109c-423f-8e43-375000366f1b" providerId="ADAL" clId="{0375D495-7A39-784D-8150-863925410260}" dt="2023-08-03T10:19:41.588" v="1442"/>
          <ac:spMkLst>
            <pc:docMk/>
            <pc:sldMk cId="2420510876" sldId="294"/>
            <ac:spMk id="5" creationId="{1C3E9A57-1FDF-49E1-E4ED-34A290D1E679}"/>
          </ac:spMkLst>
        </pc:spChg>
        <pc:spChg chg="add mod">
          <ac:chgData name="Markus Chou" userId="d968387e-109c-423f-8e43-375000366f1b" providerId="ADAL" clId="{0375D495-7A39-784D-8150-863925410260}" dt="2023-08-03T10:19:53.697" v="1449" actId="14100"/>
          <ac:spMkLst>
            <pc:docMk/>
            <pc:sldMk cId="2420510876" sldId="294"/>
            <ac:spMk id="6" creationId="{170CD211-12A7-17C2-5979-188BC52BBA32}"/>
          </ac:spMkLst>
        </pc:spChg>
        <pc:picChg chg="add mod">
          <ac:chgData name="Markus Chou" userId="d968387e-109c-423f-8e43-375000366f1b" providerId="ADAL" clId="{0375D495-7A39-784D-8150-863925410260}" dt="2023-08-03T10:19:36.257" v="1439" actId="1076"/>
          <ac:picMkLst>
            <pc:docMk/>
            <pc:sldMk cId="2420510876" sldId="294"/>
            <ac:picMk id="4" creationId="{F1B78C78-1274-6998-4068-D26AEDE02DAB}"/>
          </ac:picMkLst>
        </pc:picChg>
        <pc:cxnChg chg="add del mod">
          <ac:chgData name="Markus Chou" userId="d968387e-109c-423f-8e43-375000366f1b" providerId="ADAL" clId="{0375D495-7A39-784D-8150-863925410260}" dt="2023-08-03T10:20:13.540" v="1452" actId="478"/>
          <ac:cxnSpMkLst>
            <pc:docMk/>
            <pc:sldMk cId="2420510876" sldId="294"/>
            <ac:cxnSpMk id="8" creationId="{F9325B74-988D-91E4-C976-C21C2CD292F3}"/>
          </ac:cxnSpMkLst>
        </pc:cxnChg>
        <pc:cxnChg chg="add del mod">
          <ac:chgData name="Markus Chou" userId="d968387e-109c-423f-8e43-375000366f1b" providerId="ADAL" clId="{0375D495-7A39-784D-8150-863925410260}" dt="2023-08-03T10:20:33.224" v="1454" actId="478"/>
          <ac:cxnSpMkLst>
            <pc:docMk/>
            <pc:sldMk cId="2420510876" sldId="294"/>
            <ac:cxnSpMk id="11" creationId="{EDD6778C-0D96-ECAE-CCAE-CB1B7D13E48A}"/>
          </ac:cxnSpMkLst>
        </pc:cxnChg>
        <pc:cxnChg chg="add mod">
          <ac:chgData name="Markus Chou" userId="d968387e-109c-423f-8e43-375000366f1b" providerId="ADAL" clId="{0375D495-7A39-784D-8150-863925410260}" dt="2023-08-03T10:21:56.967" v="1472" actId="1035"/>
          <ac:cxnSpMkLst>
            <pc:docMk/>
            <pc:sldMk cId="2420510876" sldId="294"/>
            <ac:cxnSpMk id="13" creationId="{67EAFB75-B6B7-F12A-06F8-B4286D1A53B1}"/>
          </ac:cxnSpMkLst>
        </pc:cxnChg>
        <pc:cxnChg chg="add mod">
          <ac:chgData name="Markus Chou" userId="d968387e-109c-423f-8e43-375000366f1b" providerId="ADAL" clId="{0375D495-7A39-784D-8150-863925410260}" dt="2023-08-03T10:21:43.079" v="1465" actId="14100"/>
          <ac:cxnSpMkLst>
            <pc:docMk/>
            <pc:sldMk cId="2420510876" sldId="294"/>
            <ac:cxnSpMk id="17" creationId="{906A8DFF-E65B-3FCE-6FA2-41C09583F5EE}"/>
          </ac:cxnSpMkLst>
        </pc:cxnChg>
      </pc:sldChg>
      <pc:sldChg chg="addSp delSp modSp new mod">
        <pc:chgData name="Markus Chou" userId="d968387e-109c-423f-8e43-375000366f1b" providerId="ADAL" clId="{0375D495-7A39-784D-8150-863925410260}" dt="2023-08-03T10:25:46.933" v="1501" actId="1076"/>
        <pc:sldMkLst>
          <pc:docMk/>
          <pc:sldMk cId="1768467099" sldId="295"/>
        </pc:sldMkLst>
        <pc:spChg chg="mod">
          <ac:chgData name="Markus Chou" userId="d968387e-109c-423f-8e43-375000366f1b" providerId="ADAL" clId="{0375D495-7A39-784D-8150-863925410260}" dt="2023-08-03T10:23:36.655" v="1488" actId="20577"/>
          <ac:spMkLst>
            <pc:docMk/>
            <pc:sldMk cId="1768467099" sldId="295"/>
            <ac:spMk id="2" creationId="{43E70B47-B9CE-4944-6032-C85188812C83}"/>
          </ac:spMkLst>
        </pc:spChg>
        <pc:spChg chg="del">
          <ac:chgData name="Markus Chou" userId="d968387e-109c-423f-8e43-375000366f1b" providerId="ADAL" clId="{0375D495-7A39-784D-8150-863925410260}" dt="2023-08-03T10:24:16.709" v="1489" actId="478"/>
          <ac:spMkLst>
            <pc:docMk/>
            <pc:sldMk cId="1768467099" sldId="295"/>
            <ac:spMk id="3" creationId="{FBC07A4C-7174-2E10-FE1E-976EE27D5E0A}"/>
          </ac:spMkLst>
        </pc:spChg>
        <pc:spChg chg="add mod">
          <ac:chgData name="Markus Chou" userId="d968387e-109c-423f-8e43-375000366f1b" providerId="ADAL" clId="{0375D495-7A39-784D-8150-863925410260}" dt="2023-08-03T10:25:30.374" v="1499" actId="14100"/>
          <ac:spMkLst>
            <pc:docMk/>
            <pc:sldMk cId="1768467099" sldId="295"/>
            <ac:spMk id="5" creationId="{3114C440-BBB5-7FF8-5421-911583148931}"/>
          </ac:spMkLst>
        </pc:spChg>
        <pc:spChg chg="add mod">
          <ac:chgData name="Markus Chou" userId="d968387e-109c-423f-8e43-375000366f1b" providerId="ADAL" clId="{0375D495-7A39-784D-8150-863925410260}" dt="2023-08-03T10:25:46.933" v="1501" actId="1076"/>
          <ac:spMkLst>
            <pc:docMk/>
            <pc:sldMk cId="1768467099" sldId="295"/>
            <ac:spMk id="6" creationId="{48E8CF63-248F-A3A0-ADBD-7828C5AEC5C5}"/>
          </ac:spMkLst>
        </pc:spChg>
        <pc:picChg chg="add mod">
          <ac:chgData name="Markus Chou" userId="d968387e-109c-423f-8e43-375000366f1b" providerId="ADAL" clId="{0375D495-7A39-784D-8150-863925410260}" dt="2023-08-03T10:24:19.796" v="1491" actId="1076"/>
          <ac:picMkLst>
            <pc:docMk/>
            <pc:sldMk cId="1768467099" sldId="295"/>
            <ac:picMk id="4" creationId="{A18D28C4-E677-7F0D-745C-BF17F83B2DD1}"/>
          </ac:picMkLst>
        </pc:picChg>
      </pc:sldChg>
      <pc:sldChg chg="addSp delSp modSp new mod">
        <pc:chgData name="Markus Chou" userId="d968387e-109c-423f-8e43-375000366f1b" providerId="ADAL" clId="{0375D495-7A39-784D-8150-863925410260}" dt="2023-08-03T10:31:01.484" v="1644" actId="14100"/>
        <pc:sldMkLst>
          <pc:docMk/>
          <pc:sldMk cId="3209512442" sldId="296"/>
        </pc:sldMkLst>
        <pc:spChg chg="mod">
          <ac:chgData name="Markus Chou" userId="d968387e-109c-423f-8e43-375000366f1b" providerId="ADAL" clId="{0375D495-7A39-784D-8150-863925410260}" dt="2023-08-03T10:25:54.622" v="1517" actId="20577"/>
          <ac:spMkLst>
            <pc:docMk/>
            <pc:sldMk cId="3209512442" sldId="296"/>
            <ac:spMk id="2" creationId="{AA92E174-65EE-2795-59DD-D4091E003E15}"/>
          </ac:spMkLst>
        </pc:spChg>
        <pc:spChg chg="del">
          <ac:chgData name="Markus Chou" userId="d968387e-109c-423f-8e43-375000366f1b" providerId="ADAL" clId="{0375D495-7A39-784D-8150-863925410260}" dt="2023-08-03T10:25:57.026" v="1518" actId="478"/>
          <ac:spMkLst>
            <pc:docMk/>
            <pc:sldMk cId="3209512442" sldId="296"/>
            <ac:spMk id="3" creationId="{5A3BBB0B-4943-8226-0D08-8041F312B205}"/>
          </ac:spMkLst>
        </pc:spChg>
        <pc:spChg chg="add mod">
          <ac:chgData name="Markus Chou" userId="d968387e-109c-423f-8e43-375000366f1b" providerId="ADAL" clId="{0375D495-7A39-784D-8150-863925410260}" dt="2023-08-03T10:27:02.460" v="1524" actId="14100"/>
          <ac:spMkLst>
            <pc:docMk/>
            <pc:sldMk cId="3209512442" sldId="296"/>
            <ac:spMk id="5" creationId="{7882D8B3-7A51-F48B-2EF0-62877DD4BA26}"/>
          </ac:spMkLst>
        </pc:spChg>
        <pc:spChg chg="add mod">
          <ac:chgData name="Markus Chou" userId="d968387e-109c-423f-8e43-375000366f1b" providerId="ADAL" clId="{0375D495-7A39-784D-8150-863925410260}" dt="2023-08-03T10:27:11.469" v="1541" actId="1076"/>
          <ac:spMkLst>
            <pc:docMk/>
            <pc:sldMk cId="3209512442" sldId="296"/>
            <ac:spMk id="6" creationId="{90D75EE2-9EC3-EA1F-EF3D-0987B0F73E5F}"/>
          </ac:spMkLst>
        </pc:spChg>
        <pc:spChg chg="add mod">
          <ac:chgData name="Markus Chou" userId="d968387e-109c-423f-8e43-375000366f1b" providerId="ADAL" clId="{0375D495-7A39-784D-8150-863925410260}" dt="2023-08-03T10:28:21.126" v="1577" actId="1076"/>
          <ac:spMkLst>
            <pc:docMk/>
            <pc:sldMk cId="3209512442" sldId="296"/>
            <ac:spMk id="7" creationId="{99DB293D-84F3-7012-CFB4-9833952ECCC7}"/>
          </ac:spMkLst>
        </pc:spChg>
        <pc:spChg chg="add mod">
          <ac:chgData name="Markus Chou" userId="d968387e-109c-423f-8e43-375000366f1b" providerId="ADAL" clId="{0375D495-7A39-784D-8150-863925410260}" dt="2023-08-03T10:30:58.669" v="1643" actId="1076"/>
          <ac:spMkLst>
            <pc:docMk/>
            <pc:sldMk cId="3209512442" sldId="296"/>
            <ac:spMk id="13" creationId="{E8514668-52BF-8D28-B10C-03DA3B388FA6}"/>
          </ac:spMkLst>
        </pc:spChg>
        <pc:picChg chg="add mod">
          <ac:chgData name="Markus Chou" userId="d968387e-109c-423f-8e43-375000366f1b" providerId="ADAL" clId="{0375D495-7A39-784D-8150-863925410260}" dt="2023-08-03T10:26:49.598" v="1520" actId="1076"/>
          <ac:picMkLst>
            <pc:docMk/>
            <pc:sldMk cId="3209512442" sldId="296"/>
            <ac:picMk id="4" creationId="{86678820-6387-0EC9-F867-0B75213BD1C5}"/>
          </ac:picMkLst>
        </pc:picChg>
        <pc:cxnChg chg="add mod">
          <ac:chgData name="Markus Chou" userId="d968387e-109c-423f-8e43-375000366f1b" providerId="ADAL" clId="{0375D495-7A39-784D-8150-863925410260}" dt="2023-08-03T10:28:31.106" v="1580" actId="14100"/>
          <ac:cxnSpMkLst>
            <pc:docMk/>
            <pc:sldMk cId="3209512442" sldId="296"/>
            <ac:cxnSpMk id="9" creationId="{F984E3C1-2A23-EC84-A007-13232F6112E7}"/>
          </ac:cxnSpMkLst>
        </pc:cxnChg>
        <pc:cxnChg chg="add mod">
          <ac:chgData name="Markus Chou" userId="d968387e-109c-423f-8e43-375000366f1b" providerId="ADAL" clId="{0375D495-7A39-784D-8150-863925410260}" dt="2023-08-03T10:31:01.484" v="1644" actId="14100"/>
          <ac:cxnSpMkLst>
            <pc:docMk/>
            <pc:sldMk cId="3209512442" sldId="296"/>
            <ac:cxnSpMk id="14" creationId="{284924DE-4EFD-3E89-8C3E-3D0630E67D33}"/>
          </ac:cxnSpMkLst>
        </pc:cxnChg>
      </pc:sldChg>
      <pc:sldChg chg="addSp delSp modSp add mod">
        <pc:chgData name="Markus Chou" userId="d968387e-109c-423f-8e43-375000366f1b" providerId="ADAL" clId="{0375D495-7A39-784D-8150-863925410260}" dt="2023-08-03T10:48:45.578" v="1650" actId="1038"/>
        <pc:sldMkLst>
          <pc:docMk/>
          <pc:sldMk cId="538672620" sldId="297"/>
        </pc:sldMkLst>
        <pc:spChg chg="mod">
          <ac:chgData name="Markus Chou" userId="d968387e-109c-423f-8e43-375000366f1b" providerId="ADAL" clId="{0375D495-7A39-784D-8150-863925410260}" dt="2023-08-03T10:48:45.578" v="1650" actId="1038"/>
          <ac:spMkLst>
            <pc:docMk/>
            <pc:sldMk cId="538672620" sldId="297"/>
            <ac:spMk id="5" creationId="{7882D8B3-7A51-F48B-2EF0-62877DD4BA26}"/>
          </ac:spMkLst>
        </pc:spChg>
        <pc:picChg chg="add mod">
          <ac:chgData name="Markus Chou" userId="d968387e-109c-423f-8e43-375000366f1b" providerId="ADAL" clId="{0375D495-7A39-784D-8150-863925410260}" dt="2023-08-03T10:48:42.753" v="1649" actId="167"/>
          <ac:picMkLst>
            <pc:docMk/>
            <pc:sldMk cId="538672620" sldId="297"/>
            <ac:picMk id="3" creationId="{AC4954AD-FD56-C70A-89F3-D62789EB4B0F}"/>
          </ac:picMkLst>
        </pc:picChg>
        <pc:picChg chg="del">
          <ac:chgData name="Markus Chou" userId="d968387e-109c-423f-8e43-375000366f1b" providerId="ADAL" clId="{0375D495-7A39-784D-8150-863925410260}" dt="2023-08-03T10:48:32.751" v="1646" actId="478"/>
          <ac:picMkLst>
            <pc:docMk/>
            <pc:sldMk cId="538672620" sldId="297"/>
            <ac:picMk id="4" creationId="{86678820-6387-0EC9-F867-0B75213BD1C5}"/>
          </ac:picMkLst>
        </pc:picChg>
      </pc:sldChg>
      <pc:sldChg chg="addSp delSp modSp new mod modClrScheme chgLayout">
        <pc:chgData name="Markus Chou" userId="d968387e-109c-423f-8e43-375000366f1b" providerId="ADAL" clId="{0375D495-7A39-784D-8150-863925410260}" dt="2023-08-03T10:49:49.113" v="1681" actId="20577"/>
        <pc:sldMkLst>
          <pc:docMk/>
          <pc:sldMk cId="1879064412" sldId="298"/>
        </pc:sldMkLst>
        <pc:spChg chg="del mod ord">
          <ac:chgData name="Markus Chou" userId="d968387e-109c-423f-8e43-375000366f1b" providerId="ADAL" clId="{0375D495-7A39-784D-8150-863925410260}" dt="2023-08-03T10:49:33.017" v="1652" actId="700"/>
          <ac:spMkLst>
            <pc:docMk/>
            <pc:sldMk cId="1879064412" sldId="298"/>
            <ac:spMk id="2" creationId="{1B96F3C9-191E-EECD-9E0C-011C287E99B2}"/>
          </ac:spMkLst>
        </pc:spChg>
        <pc:spChg chg="del mod ord">
          <ac:chgData name="Markus Chou" userId="d968387e-109c-423f-8e43-375000366f1b" providerId="ADAL" clId="{0375D495-7A39-784D-8150-863925410260}" dt="2023-08-03T10:49:33.017" v="1652" actId="700"/>
          <ac:spMkLst>
            <pc:docMk/>
            <pc:sldMk cId="1879064412" sldId="298"/>
            <ac:spMk id="3" creationId="{6E8382F0-2CC8-2975-EB4D-62178C256508}"/>
          </ac:spMkLst>
        </pc:spChg>
        <pc:spChg chg="add del mod ord">
          <ac:chgData name="Markus Chou" userId="d968387e-109c-423f-8e43-375000366f1b" providerId="ADAL" clId="{0375D495-7A39-784D-8150-863925410260}" dt="2023-08-03T10:49:36.135" v="1653" actId="700"/>
          <ac:spMkLst>
            <pc:docMk/>
            <pc:sldMk cId="1879064412" sldId="298"/>
            <ac:spMk id="4" creationId="{80772E81-E52F-0C84-1A3B-8DCC813B17CD}"/>
          </ac:spMkLst>
        </pc:spChg>
        <pc:spChg chg="add del mod ord">
          <ac:chgData name="Markus Chou" userId="d968387e-109c-423f-8e43-375000366f1b" providerId="ADAL" clId="{0375D495-7A39-784D-8150-863925410260}" dt="2023-08-03T10:49:36.135" v="1653" actId="700"/>
          <ac:spMkLst>
            <pc:docMk/>
            <pc:sldMk cId="1879064412" sldId="298"/>
            <ac:spMk id="5" creationId="{68F2A938-7988-C38E-B810-43BF77383B68}"/>
          </ac:spMkLst>
        </pc:spChg>
        <pc:spChg chg="add mod ord">
          <ac:chgData name="Markus Chou" userId="d968387e-109c-423f-8e43-375000366f1b" providerId="ADAL" clId="{0375D495-7A39-784D-8150-863925410260}" dt="2023-08-03T10:49:49.113" v="1681" actId="20577"/>
          <ac:spMkLst>
            <pc:docMk/>
            <pc:sldMk cId="1879064412" sldId="298"/>
            <ac:spMk id="6" creationId="{85567D2D-A793-050C-85CC-5F2628D1947B}"/>
          </ac:spMkLst>
        </pc:spChg>
        <pc:spChg chg="add mod ord">
          <ac:chgData name="Markus Chou" userId="d968387e-109c-423f-8e43-375000366f1b" providerId="ADAL" clId="{0375D495-7A39-784D-8150-863925410260}" dt="2023-08-03T10:49:36.135" v="1653" actId="700"/>
          <ac:spMkLst>
            <pc:docMk/>
            <pc:sldMk cId="1879064412" sldId="298"/>
            <ac:spMk id="7" creationId="{049A5972-0B7D-D632-738E-0F9A3CBD9ED5}"/>
          </ac:spMkLst>
        </pc:spChg>
      </pc:sldChg>
      <pc:sldChg chg="addSp delSp modSp new mod modClrScheme chgLayout">
        <pc:chgData name="Markus Chou" userId="d968387e-109c-423f-8e43-375000366f1b" providerId="ADAL" clId="{0375D495-7A39-784D-8150-863925410260}" dt="2023-08-03T12:32:08.855" v="2191" actId="1076"/>
        <pc:sldMkLst>
          <pc:docMk/>
          <pc:sldMk cId="4007492353" sldId="299"/>
        </pc:sldMkLst>
        <pc:spChg chg="del mod ord">
          <ac:chgData name="Markus Chou" userId="d968387e-109c-423f-8e43-375000366f1b" providerId="ADAL" clId="{0375D495-7A39-784D-8150-863925410260}" dt="2023-08-03T12:22:51.174" v="2153" actId="700"/>
          <ac:spMkLst>
            <pc:docMk/>
            <pc:sldMk cId="4007492353" sldId="299"/>
            <ac:spMk id="2" creationId="{CA85240F-0F11-2A62-EE61-56ACA880E417}"/>
          </ac:spMkLst>
        </pc:spChg>
        <pc:spChg chg="del mod ord">
          <ac:chgData name="Markus Chou" userId="d968387e-109c-423f-8e43-375000366f1b" providerId="ADAL" clId="{0375D495-7A39-784D-8150-863925410260}" dt="2023-08-03T12:22:51.174" v="2153" actId="700"/>
          <ac:spMkLst>
            <pc:docMk/>
            <pc:sldMk cId="4007492353" sldId="299"/>
            <ac:spMk id="3" creationId="{95340DFC-850C-AB8E-BFF2-B60292D639B2}"/>
          </ac:spMkLst>
        </pc:spChg>
        <pc:spChg chg="add mod ord">
          <ac:chgData name="Markus Chou" userId="d968387e-109c-423f-8e43-375000366f1b" providerId="ADAL" clId="{0375D495-7A39-784D-8150-863925410260}" dt="2023-08-03T12:31:27.542" v="2181" actId="20577"/>
          <ac:spMkLst>
            <pc:docMk/>
            <pc:sldMk cId="4007492353" sldId="299"/>
            <ac:spMk id="4" creationId="{749C31B5-2737-B695-1D13-6992C800CFF6}"/>
          </ac:spMkLst>
        </pc:spChg>
        <pc:spChg chg="add del mod ord">
          <ac:chgData name="Markus Chou" userId="d968387e-109c-423f-8e43-375000366f1b" providerId="ADAL" clId="{0375D495-7A39-784D-8150-863925410260}" dt="2023-08-03T12:31:33.576" v="2182" actId="478"/>
          <ac:spMkLst>
            <pc:docMk/>
            <pc:sldMk cId="4007492353" sldId="299"/>
            <ac:spMk id="5" creationId="{B64B41EA-E3D8-47A1-9C6D-153CC1DAB3B2}"/>
          </ac:spMkLst>
        </pc:spChg>
        <pc:spChg chg="add mod">
          <ac:chgData name="Markus Chou" userId="d968387e-109c-423f-8e43-375000366f1b" providerId="ADAL" clId="{0375D495-7A39-784D-8150-863925410260}" dt="2023-08-03T12:31:48.479" v="2189" actId="14100"/>
          <ac:spMkLst>
            <pc:docMk/>
            <pc:sldMk cId="4007492353" sldId="299"/>
            <ac:spMk id="7" creationId="{9B4E84B0-F575-356B-8F9F-D1441677AE97}"/>
          </ac:spMkLst>
        </pc:spChg>
        <pc:spChg chg="add mod">
          <ac:chgData name="Markus Chou" userId="d968387e-109c-423f-8e43-375000366f1b" providerId="ADAL" clId="{0375D495-7A39-784D-8150-863925410260}" dt="2023-08-03T12:32:08.855" v="2191" actId="1076"/>
          <ac:spMkLst>
            <pc:docMk/>
            <pc:sldMk cId="4007492353" sldId="299"/>
            <ac:spMk id="8" creationId="{D9E016BD-6101-7FF1-379D-B091E70E28F7}"/>
          </ac:spMkLst>
        </pc:spChg>
        <pc:picChg chg="add mod">
          <ac:chgData name="Markus Chou" userId="d968387e-109c-423f-8e43-375000366f1b" providerId="ADAL" clId="{0375D495-7A39-784D-8150-863925410260}" dt="2023-08-03T12:31:20.430" v="2155" actId="1076"/>
          <ac:picMkLst>
            <pc:docMk/>
            <pc:sldMk cId="4007492353" sldId="299"/>
            <ac:picMk id="6" creationId="{1FC4B7DE-9A89-3EB6-9E0C-E080312BA784}"/>
          </ac:picMkLst>
        </pc:picChg>
      </pc:sldChg>
      <pc:sldChg chg="addSp modSp new del mod">
        <pc:chgData name="Markus Chou" userId="d968387e-109c-423f-8e43-375000366f1b" providerId="ADAL" clId="{0375D495-7A39-784D-8150-863925410260}" dt="2023-08-04T07:23:35.156" v="3997" actId="2696"/>
        <pc:sldMkLst>
          <pc:docMk/>
          <pc:sldMk cId="2783572025" sldId="300"/>
        </pc:sldMkLst>
        <pc:spChg chg="mod">
          <ac:chgData name="Markus Chou" userId="d968387e-109c-423f-8e43-375000366f1b" providerId="ADAL" clId="{0375D495-7A39-784D-8150-863925410260}" dt="2023-08-03T12:07:32.531" v="1727" actId="20577"/>
          <ac:spMkLst>
            <pc:docMk/>
            <pc:sldMk cId="2783572025" sldId="300"/>
            <ac:spMk id="2" creationId="{4F8667B2-7674-0D2B-1C9C-467F1E032E88}"/>
          </ac:spMkLst>
        </pc:spChg>
        <pc:spChg chg="mod">
          <ac:chgData name="Markus Chou" userId="d968387e-109c-423f-8e43-375000366f1b" providerId="ADAL" clId="{0375D495-7A39-784D-8150-863925410260}" dt="2023-08-03T12:22:10.243" v="2152" actId="948"/>
          <ac:spMkLst>
            <pc:docMk/>
            <pc:sldMk cId="2783572025" sldId="300"/>
            <ac:spMk id="3" creationId="{C922B72A-E08B-5627-3111-AEBE8F729802}"/>
          </ac:spMkLst>
        </pc:spChg>
        <pc:spChg chg="add mod">
          <ac:chgData name="Markus Chou" userId="d968387e-109c-423f-8e43-375000366f1b" providerId="ADAL" clId="{0375D495-7A39-784D-8150-863925410260}" dt="2023-08-03T12:13:47.957" v="1985" actId="1076"/>
          <ac:spMkLst>
            <pc:docMk/>
            <pc:sldMk cId="2783572025" sldId="300"/>
            <ac:spMk id="5" creationId="{CF85BFA4-8937-152F-3CD9-D1A208F30241}"/>
          </ac:spMkLst>
        </pc:spChg>
        <pc:picChg chg="add mod">
          <ac:chgData name="Markus Chou" userId="d968387e-109c-423f-8e43-375000366f1b" providerId="ADAL" clId="{0375D495-7A39-784D-8150-863925410260}" dt="2023-08-03T12:13:21.656" v="1980" actId="1076"/>
          <ac:picMkLst>
            <pc:docMk/>
            <pc:sldMk cId="2783572025" sldId="300"/>
            <ac:picMk id="4" creationId="{FE3CF114-420A-639D-0554-7770165CB7B2}"/>
          </ac:picMkLst>
        </pc:picChg>
      </pc:sldChg>
      <pc:sldChg chg="addSp delSp modSp add mod">
        <pc:chgData name="Markus Chou" userId="d968387e-109c-423f-8e43-375000366f1b" providerId="ADAL" clId="{0375D495-7A39-784D-8150-863925410260}" dt="2023-08-03T12:34:56.379" v="2307" actId="1076"/>
        <pc:sldMkLst>
          <pc:docMk/>
          <pc:sldMk cId="3867742265" sldId="301"/>
        </pc:sldMkLst>
        <pc:spChg chg="add mod">
          <ac:chgData name="Markus Chou" userId="d968387e-109c-423f-8e43-375000366f1b" providerId="ADAL" clId="{0375D495-7A39-784D-8150-863925410260}" dt="2023-08-03T12:34:03.193" v="2270" actId="14100"/>
          <ac:spMkLst>
            <pc:docMk/>
            <pc:sldMk cId="3867742265" sldId="301"/>
            <ac:spMk id="3" creationId="{0249A234-2CEE-3E1C-7F04-6561F74210DC}"/>
          </ac:spMkLst>
        </pc:spChg>
        <pc:spChg chg="del mod">
          <ac:chgData name="Markus Chou" userId="d968387e-109c-423f-8e43-375000366f1b" providerId="ADAL" clId="{0375D495-7A39-784D-8150-863925410260}" dt="2023-08-03T12:33:16.075" v="2202" actId="478"/>
          <ac:spMkLst>
            <pc:docMk/>
            <pc:sldMk cId="3867742265" sldId="301"/>
            <ac:spMk id="7" creationId="{9B4E84B0-F575-356B-8F9F-D1441677AE97}"/>
          </ac:spMkLst>
        </pc:spChg>
        <pc:spChg chg="mod">
          <ac:chgData name="Markus Chou" userId="d968387e-109c-423f-8e43-375000366f1b" providerId="ADAL" clId="{0375D495-7A39-784D-8150-863925410260}" dt="2023-08-03T12:33:25.268" v="2204" actId="1076"/>
          <ac:spMkLst>
            <pc:docMk/>
            <pc:sldMk cId="3867742265" sldId="301"/>
            <ac:spMk id="8" creationId="{D9E016BD-6101-7FF1-379D-B091E70E28F7}"/>
          </ac:spMkLst>
        </pc:spChg>
        <pc:spChg chg="add mod">
          <ac:chgData name="Markus Chou" userId="d968387e-109c-423f-8e43-375000366f1b" providerId="ADAL" clId="{0375D495-7A39-784D-8150-863925410260}" dt="2023-08-03T12:34:56.379" v="2307" actId="1076"/>
          <ac:spMkLst>
            <pc:docMk/>
            <pc:sldMk cId="3867742265" sldId="301"/>
            <ac:spMk id="16" creationId="{1D12B8CA-CC4D-D531-323C-0CB4792B6024}"/>
          </ac:spMkLst>
        </pc:spChg>
        <pc:picChg chg="add mod">
          <ac:chgData name="Markus Chou" userId="d968387e-109c-423f-8e43-375000366f1b" providerId="ADAL" clId="{0375D495-7A39-784D-8150-863925410260}" dt="2023-08-03T12:33:10.560" v="2200" actId="167"/>
          <ac:picMkLst>
            <pc:docMk/>
            <pc:sldMk cId="3867742265" sldId="301"/>
            <ac:picMk id="2" creationId="{0ADD1A73-07F9-BAFB-C635-9E1AD6EA4B84}"/>
          </ac:picMkLst>
        </pc:picChg>
        <pc:picChg chg="del">
          <ac:chgData name="Markus Chou" userId="d968387e-109c-423f-8e43-375000366f1b" providerId="ADAL" clId="{0375D495-7A39-784D-8150-863925410260}" dt="2023-08-03T12:32:17.711" v="2193" actId="478"/>
          <ac:picMkLst>
            <pc:docMk/>
            <pc:sldMk cId="3867742265" sldId="301"/>
            <ac:picMk id="6" creationId="{1FC4B7DE-9A89-3EB6-9E0C-E080312BA784}"/>
          </ac:picMkLst>
        </pc:picChg>
        <pc:cxnChg chg="add mod">
          <ac:chgData name="Markus Chou" userId="d968387e-109c-423f-8e43-375000366f1b" providerId="ADAL" clId="{0375D495-7A39-784D-8150-863925410260}" dt="2023-08-03T12:34:28.344" v="2275" actId="1582"/>
          <ac:cxnSpMkLst>
            <pc:docMk/>
            <pc:sldMk cId="3867742265" sldId="301"/>
            <ac:cxnSpMk id="9" creationId="{6D90D503-D10A-E8CE-4661-D4D81CCBF033}"/>
          </ac:cxnSpMkLst>
        </pc:cxnChg>
        <pc:cxnChg chg="add mod">
          <ac:chgData name="Markus Chou" userId="d968387e-109c-423f-8e43-375000366f1b" providerId="ADAL" clId="{0375D495-7A39-784D-8150-863925410260}" dt="2023-08-03T12:34:41.568" v="2279" actId="14100"/>
          <ac:cxnSpMkLst>
            <pc:docMk/>
            <pc:sldMk cId="3867742265" sldId="301"/>
            <ac:cxnSpMk id="12" creationId="{AE084FB2-BEAE-28BE-A352-492456BFE11B}"/>
          </ac:cxnSpMkLst>
        </pc:cxnChg>
      </pc:sldChg>
      <pc:sldChg chg="addSp delSp modSp add mod">
        <pc:chgData name="Markus Chou" userId="d968387e-109c-423f-8e43-375000366f1b" providerId="ADAL" clId="{0375D495-7A39-784D-8150-863925410260}" dt="2023-08-03T12:36:22.471" v="2314" actId="1076"/>
        <pc:sldMkLst>
          <pc:docMk/>
          <pc:sldMk cId="1968483626" sldId="302"/>
        </pc:sldMkLst>
        <pc:spChg chg="del">
          <ac:chgData name="Markus Chou" userId="d968387e-109c-423f-8e43-375000366f1b" providerId="ADAL" clId="{0375D495-7A39-784D-8150-863925410260}" dt="2023-08-03T12:36:12.951" v="2311" actId="478"/>
          <ac:spMkLst>
            <pc:docMk/>
            <pc:sldMk cId="1968483626" sldId="302"/>
            <ac:spMk id="3" creationId="{0249A234-2CEE-3E1C-7F04-6561F74210DC}"/>
          </ac:spMkLst>
        </pc:spChg>
        <pc:spChg chg="del">
          <ac:chgData name="Markus Chou" userId="d968387e-109c-423f-8e43-375000366f1b" providerId="ADAL" clId="{0375D495-7A39-784D-8150-863925410260}" dt="2023-08-03T12:36:12.951" v="2311" actId="478"/>
          <ac:spMkLst>
            <pc:docMk/>
            <pc:sldMk cId="1968483626" sldId="302"/>
            <ac:spMk id="8" creationId="{D9E016BD-6101-7FF1-379D-B091E70E28F7}"/>
          </ac:spMkLst>
        </pc:spChg>
        <pc:spChg chg="del">
          <ac:chgData name="Markus Chou" userId="d968387e-109c-423f-8e43-375000366f1b" providerId="ADAL" clId="{0375D495-7A39-784D-8150-863925410260}" dt="2023-08-03T12:36:12.951" v="2311" actId="478"/>
          <ac:spMkLst>
            <pc:docMk/>
            <pc:sldMk cId="1968483626" sldId="302"/>
            <ac:spMk id="16" creationId="{1D12B8CA-CC4D-D531-323C-0CB4792B6024}"/>
          </ac:spMkLst>
        </pc:spChg>
        <pc:picChg chg="del">
          <ac:chgData name="Markus Chou" userId="d968387e-109c-423f-8e43-375000366f1b" providerId="ADAL" clId="{0375D495-7A39-784D-8150-863925410260}" dt="2023-08-03T12:36:10.050" v="2309" actId="478"/>
          <ac:picMkLst>
            <pc:docMk/>
            <pc:sldMk cId="1968483626" sldId="302"/>
            <ac:picMk id="2" creationId="{0ADD1A73-07F9-BAFB-C635-9E1AD6EA4B84}"/>
          </ac:picMkLst>
        </pc:picChg>
        <pc:picChg chg="add mod">
          <ac:chgData name="Markus Chou" userId="d968387e-109c-423f-8e43-375000366f1b" providerId="ADAL" clId="{0375D495-7A39-784D-8150-863925410260}" dt="2023-08-03T12:36:22.471" v="2314" actId="1076"/>
          <ac:picMkLst>
            <pc:docMk/>
            <pc:sldMk cId="1968483626" sldId="302"/>
            <ac:picMk id="5" creationId="{C7652FFC-37FF-6AD1-2569-5787B03C1459}"/>
          </ac:picMkLst>
        </pc:picChg>
        <pc:cxnChg chg="del">
          <ac:chgData name="Markus Chou" userId="d968387e-109c-423f-8e43-375000366f1b" providerId="ADAL" clId="{0375D495-7A39-784D-8150-863925410260}" dt="2023-08-03T12:36:12.951" v="2311" actId="478"/>
          <ac:cxnSpMkLst>
            <pc:docMk/>
            <pc:sldMk cId="1968483626" sldId="302"/>
            <ac:cxnSpMk id="9" creationId="{6D90D503-D10A-E8CE-4661-D4D81CCBF033}"/>
          </ac:cxnSpMkLst>
        </pc:cxnChg>
        <pc:cxnChg chg="del">
          <ac:chgData name="Markus Chou" userId="d968387e-109c-423f-8e43-375000366f1b" providerId="ADAL" clId="{0375D495-7A39-784D-8150-863925410260}" dt="2023-08-03T12:36:12.951" v="2311" actId="478"/>
          <ac:cxnSpMkLst>
            <pc:docMk/>
            <pc:sldMk cId="1968483626" sldId="302"/>
            <ac:cxnSpMk id="12" creationId="{AE084FB2-BEAE-28BE-A352-492456BFE11B}"/>
          </ac:cxnSpMkLst>
        </pc:cxnChg>
      </pc:sldChg>
      <pc:sldChg chg="modSp new add del mod">
        <pc:chgData name="Markus Chou" userId="d968387e-109c-423f-8e43-375000366f1b" providerId="ADAL" clId="{0375D495-7A39-784D-8150-863925410260}" dt="2023-08-04T07:40:27.191" v="4001" actId="2696"/>
        <pc:sldMkLst>
          <pc:docMk/>
          <pc:sldMk cId="64955108" sldId="303"/>
        </pc:sldMkLst>
        <pc:spChg chg="mod">
          <ac:chgData name="Markus Chou" userId="d968387e-109c-423f-8e43-375000366f1b" providerId="ADAL" clId="{0375D495-7A39-784D-8150-863925410260}" dt="2023-08-03T13:10:03.646" v="2329" actId="20577"/>
          <ac:spMkLst>
            <pc:docMk/>
            <pc:sldMk cId="64955108" sldId="303"/>
            <ac:spMk id="2" creationId="{DCC59AEE-94C1-C130-4F77-E97CD4DADA0A}"/>
          </ac:spMkLst>
        </pc:spChg>
        <pc:spChg chg="mod">
          <ac:chgData name="Markus Chou" userId="d968387e-109c-423f-8e43-375000366f1b" providerId="ADAL" clId="{0375D495-7A39-784D-8150-863925410260}" dt="2023-08-03T13:32:20.117" v="3995" actId="20577"/>
          <ac:spMkLst>
            <pc:docMk/>
            <pc:sldMk cId="64955108" sldId="303"/>
            <ac:spMk id="3" creationId="{4AA29464-DCB6-547D-A5A6-3E7933AA8B7C}"/>
          </ac:spMkLst>
        </pc:spChg>
      </pc:sldChg>
      <pc:sldChg chg="addSp delSp modSp add mod">
        <pc:chgData name="Markus Chou" userId="d968387e-109c-423f-8e43-375000366f1b" providerId="ADAL" clId="{0375D495-7A39-784D-8150-863925410260}" dt="2023-08-03T13:31:35.603" v="3923" actId="1076"/>
        <pc:sldMkLst>
          <pc:docMk/>
          <pc:sldMk cId="923452586" sldId="304"/>
        </pc:sldMkLst>
        <pc:spChg chg="add mod">
          <ac:chgData name="Markus Chou" userId="d968387e-109c-423f-8e43-375000366f1b" providerId="ADAL" clId="{0375D495-7A39-784D-8150-863925410260}" dt="2023-08-03T13:29:23.232" v="3801" actId="207"/>
          <ac:spMkLst>
            <pc:docMk/>
            <pc:sldMk cId="923452586" sldId="304"/>
            <ac:spMk id="4" creationId="{3200E467-3C84-FBAC-761E-C006C701991C}"/>
          </ac:spMkLst>
        </pc:spChg>
        <pc:spChg chg="add mod">
          <ac:chgData name="Markus Chou" userId="d968387e-109c-423f-8e43-375000366f1b" providerId="ADAL" clId="{0375D495-7A39-784D-8150-863925410260}" dt="2023-08-03T13:29:29.715" v="3803" actId="207"/>
          <ac:spMkLst>
            <pc:docMk/>
            <pc:sldMk cId="923452586" sldId="304"/>
            <ac:spMk id="5" creationId="{2E597ED4-8A8B-E361-E68D-A28A98319AE6}"/>
          </ac:spMkLst>
        </pc:spChg>
        <pc:spChg chg="del">
          <ac:chgData name="Markus Chou" userId="d968387e-109c-423f-8e43-375000366f1b" providerId="ADAL" clId="{0375D495-7A39-784D-8150-863925410260}" dt="2023-08-03T13:15:58.681" v="2977" actId="478"/>
          <ac:spMkLst>
            <pc:docMk/>
            <pc:sldMk cId="923452586" sldId="304"/>
            <ac:spMk id="6" creationId="{4436AB08-43A2-64EF-F509-12345D573DAF}"/>
          </ac:spMkLst>
        </pc:spChg>
        <pc:spChg chg="del">
          <ac:chgData name="Markus Chou" userId="d968387e-109c-423f-8e43-375000366f1b" providerId="ADAL" clId="{0375D495-7A39-784D-8150-863925410260}" dt="2023-08-03T13:15:57.262" v="2976" actId="478"/>
          <ac:spMkLst>
            <pc:docMk/>
            <pc:sldMk cId="923452586" sldId="304"/>
            <ac:spMk id="7" creationId="{FE110153-D4EA-5472-4D71-26A72FF8784D}"/>
          </ac:spMkLst>
        </pc:spChg>
        <pc:spChg chg="add mod">
          <ac:chgData name="Markus Chou" userId="d968387e-109c-423f-8e43-375000366f1b" providerId="ADAL" clId="{0375D495-7A39-784D-8150-863925410260}" dt="2023-08-03T13:29:20.892" v="3800" actId="207"/>
          <ac:spMkLst>
            <pc:docMk/>
            <pc:sldMk cId="923452586" sldId="304"/>
            <ac:spMk id="8" creationId="{B761BBFD-1783-CC95-BCD4-E3ED740CB6A5}"/>
          </ac:spMkLst>
        </pc:spChg>
        <pc:spChg chg="add mod">
          <ac:chgData name="Markus Chou" userId="d968387e-109c-423f-8e43-375000366f1b" providerId="ADAL" clId="{0375D495-7A39-784D-8150-863925410260}" dt="2023-08-03T13:29:25.688" v="3802" actId="207"/>
          <ac:spMkLst>
            <pc:docMk/>
            <pc:sldMk cId="923452586" sldId="304"/>
            <ac:spMk id="9" creationId="{8F7C6CF0-E151-03E1-1E6B-3C292B227F7F}"/>
          </ac:spMkLst>
        </pc:spChg>
        <pc:spChg chg="add mod">
          <ac:chgData name="Markus Chou" userId="d968387e-109c-423f-8e43-375000366f1b" providerId="ADAL" clId="{0375D495-7A39-784D-8150-863925410260}" dt="2023-08-03T13:29:43.876" v="3807" actId="207"/>
          <ac:spMkLst>
            <pc:docMk/>
            <pc:sldMk cId="923452586" sldId="304"/>
            <ac:spMk id="10" creationId="{67D6B0AE-96B0-3C8B-445E-4C49B923C764}"/>
          </ac:spMkLst>
        </pc:spChg>
        <pc:spChg chg="add mod">
          <ac:chgData name="Markus Chou" userId="d968387e-109c-423f-8e43-375000366f1b" providerId="ADAL" clId="{0375D495-7A39-784D-8150-863925410260}" dt="2023-08-03T13:29:38.549" v="3805" actId="207"/>
          <ac:spMkLst>
            <pc:docMk/>
            <pc:sldMk cId="923452586" sldId="304"/>
            <ac:spMk id="11" creationId="{EF3A1B97-592F-4394-C1EE-BA066B513B23}"/>
          </ac:spMkLst>
        </pc:spChg>
        <pc:spChg chg="add mod">
          <ac:chgData name="Markus Chou" userId="d968387e-109c-423f-8e43-375000366f1b" providerId="ADAL" clId="{0375D495-7A39-784D-8150-863925410260}" dt="2023-08-03T13:29:55.732" v="3808" actId="207"/>
          <ac:spMkLst>
            <pc:docMk/>
            <pc:sldMk cId="923452586" sldId="304"/>
            <ac:spMk id="12" creationId="{3A94A9A3-43DE-7798-7C5D-562AAEE29BB3}"/>
          </ac:spMkLst>
        </pc:spChg>
        <pc:spChg chg="add mod">
          <ac:chgData name="Markus Chou" userId="d968387e-109c-423f-8e43-375000366f1b" providerId="ADAL" clId="{0375D495-7A39-784D-8150-863925410260}" dt="2023-08-03T13:29:57.994" v="3809" actId="207"/>
          <ac:spMkLst>
            <pc:docMk/>
            <pc:sldMk cId="923452586" sldId="304"/>
            <ac:spMk id="13" creationId="{28A7711F-616C-0396-BC80-E86E5E2C6AF4}"/>
          </ac:spMkLst>
        </pc:spChg>
        <pc:spChg chg="add mod">
          <ac:chgData name="Markus Chou" userId="d968387e-109c-423f-8e43-375000366f1b" providerId="ADAL" clId="{0375D495-7A39-784D-8150-863925410260}" dt="2023-08-03T13:29:41.471" v="3806" actId="207"/>
          <ac:spMkLst>
            <pc:docMk/>
            <pc:sldMk cId="923452586" sldId="304"/>
            <ac:spMk id="14" creationId="{73231A27-9437-F0A6-86A7-9BA7F980A276}"/>
          </ac:spMkLst>
        </pc:spChg>
        <pc:spChg chg="add mod">
          <ac:chgData name="Markus Chou" userId="d968387e-109c-423f-8e43-375000366f1b" providerId="ADAL" clId="{0375D495-7A39-784D-8150-863925410260}" dt="2023-08-03T13:29:32.252" v="3804" actId="207"/>
          <ac:spMkLst>
            <pc:docMk/>
            <pc:sldMk cId="923452586" sldId="304"/>
            <ac:spMk id="15" creationId="{8B0C9559-5B90-8F55-3DA5-4F500B507C4B}"/>
          </ac:spMkLst>
        </pc:spChg>
        <pc:spChg chg="add del mod">
          <ac:chgData name="Markus Chou" userId="d968387e-109c-423f-8e43-375000366f1b" providerId="ADAL" clId="{0375D495-7A39-784D-8150-863925410260}" dt="2023-08-03T13:23:15.927" v="3352"/>
          <ac:spMkLst>
            <pc:docMk/>
            <pc:sldMk cId="923452586" sldId="304"/>
            <ac:spMk id="16" creationId="{927DB185-90B1-6937-532B-257A29E8AC31}"/>
          </ac:spMkLst>
        </pc:spChg>
        <pc:spChg chg="add mod">
          <ac:chgData name="Markus Chou" userId="d968387e-109c-423f-8e43-375000366f1b" providerId="ADAL" clId="{0375D495-7A39-784D-8150-863925410260}" dt="2023-08-03T13:30:00.788" v="3810" actId="207"/>
          <ac:spMkLst>
            <pc:docMk/>
            <pc:sldMk cId="923452586" sldId="304"/>
            <ac:spMk id="17" creationId="{155DAF40-7AC9-D337-002B-B56F7908F959}"/>
          </ac:spMkLst>
        </pc:spChg>
        <pc:spChg chg="add mod">
          <ac:chgData name="Markus Chou" userId="d968387e-109c-423f-8e43-375000366f1b" providerId="ADAL" clId="{0375D495-7A39-784D-8150-863925410260}" dt="2023-08-03T13:30:19.469" v="3812" actId="207"/>
          <ac:spMkLst>
            <pc:docMk/>
            <pc:sldMk cId="923452586" sldId="304"/>
            <ac:spMk id="18" creationId="{3D5129FD-6009-7DBA-A2FE-324A21B212E6}"/>
          </ac:spMkLst>
        </pc:spChg>
        <pc:spChg chg="add mod">
          <ac:chgData name="Markus Chou" userId="d968387e-109c-423f-8e43-375000366f1b" providerId="ADAL" clId="{0375D495-7A39-784D-8150-863925410260}" dt="2023-08-03T13:30:11.233" v="3811" actId="207"/>
          <ac:spMkLst>
            <pc:docMk/>
            <pc:sldMk cId="923452586" sldId="304"/>
            <ac:spMk id="19" creationId="{21CA33AA-2A00-1C28-36B2-CBF5895C7359}"/>
          </ac:spMkLst>
        </pc:spChg>
        <pc:spChg chg="add mod">
          <ac:chgData name="Markus Chou" userId="d968387e-109c-423f-8e43-375000366f1b" providerId="ADAL" clId="{0375D495-7A39-784D-8150-863925410260}" dt="2023-08-03T13:30:22.026" v="3813" actId="207"/>
          <ac:spMkLst>
            <pc:docMk/>
            <pc:sldMk cId="923452586" sldId="304"/>
            <ac:spMk id="20" creationId="{FD248A30-1476-28C4-99C8-8078C75D938C}"/>
          </ac:spMkLst>
        </pc:spChg>
        <pc:spChg chg="add mod">
          <ac:chgData name="Markus Chou" userId="d968387e-109c-423f-8e43-375000366f1b" providerId="ADAL" clId="{0375D495-7A39-784D-8150-863925410260}" dt="2023-08-03T13:28:54.102" v="3799" actId="1076"/>
          <ac:spMkLst>
            <pc:docMk/>
            <pc:sldMk cId="923452586" sldId="304"/>
            <ac:spMk id="21" creationId="{5D25CD26-8A34-9AFC-B483-6459F6B11973}"/>
          </ac:spMkLst>
        </pc:spChg>
        <pc:spChg chg="add mod">
          <ac:chgData name="Markus Chou" userId="d968387e-109c-423f-8e43-375000366f1b" providerId="ADAL" clId="{0375D495-7A39-784D-8150-863925410260}" dt="2023-08-03T13:31:16.258" v="3919" actId="207"/>
          <ac:spMkLst>
            <pc:docMk/>
            <pc:sldMk cId="923452586" sldId="304"/>
            <ac:spMk id="22" creationId="{9AAFE948-7A8F-C9BD-B575-138A2376A6F8}"/>
          </ac:spMkLst>
        </pc:spChg>
        <pc:spChg chg="add mod">
          <ac:chgData name="Markus Chou" userId="d968387e-109c-423f-8e43-375000366f1b" providerId="ADAL" clId="{0375D495-7A39-784D-8150-863925410260}" dt="2023-08-03T13:31:35.603" v="3923" actId="1076"/>
          <ac:spMkLst>
            <pc:docMk/>
            <pc:sldMk cId="923452586" sldId="304"/>
            <ac:spMk id="23" creationId="{C5E1DB82-2A7C-8AD5-EDE0-2BDB176BF6F4}"/>
          </ac:spMkLst>
        </pc:spChg>
        <pc:picChg chg="mod modCrop">
          <ac:chgData name="Markus Chou" userId="d968387e-109c-423f-8e43-375000366f1b" providerId="ADAL" clId="{0375D495-7A39-784D-8150-863925410260}" dt="2023-08-03T13:16:48.199" v="3006" actId="732"/>
          <ac:picMkLst>
            <pc:docMk/>
            <pc:sldMk cId="923452586" sldId="304"/>
            <ac:picMk id="3" creationId="{E73F41D4-8FA5-51C6-BD08-CAF085A4E2C1}"/>
          </ac:picMkLst>
        </pc:picChg>
      </pc:sldChg>
      <pc:sldChg chg="add">
        <pc:chgData name="Markus Chou" userId="d968387e-109c-423f-8e43-375000366f1b" providerId="ADAL" clId="{0375D495-7A39-784D-8150-863925410260}" dt="2023-08-04T07:23:32.947" v="3996"/>
        <pc:sldMkLst>
          <pc:docMk/>
          <pc:sldMk cId="443092850" sldId="305"/>
        </pc:sldMkLst>
      </pc:sldChg>
      <pc:sldChg chg="add">
        <pc:chgData name="Markus Chou" userId="d968387e-109c-423f-8e43-375000366f1b" providerId="ADAL" clId="{0375D495-7A39-784D-8150-863925410260}" dt="2023-08-04T07:40:16.383" v="3998"/>
        <pc:sldMkLst>
          <pc:docMk/>
          <pc:sldMk cId="2821259221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65632-183B-DF4B-8835-527BA5F3E24B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E116-ACDC-9748-ADE5-B328D927B5A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4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436F8-F79A-F743-AC39-4A21CBD3B3A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6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436F8-F79A-F743-AC39-4A21CBD3B3A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6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F2C7B-D3BF-DD41-734C-FE57B5AE8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1F93E1-B52E-1C95-8810-461BDED1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60B7E-4780-3B3A-4871-FD4EAACD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015648-B80C-6E12-61D9-8674B96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5F8AC-1B19-D6D7-35DB-D3D2CA68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88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5EEAE-F032-7092-8282-A5B1A62B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F90094-AAD6-6F5F-28FD-B45BFE59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6A376-2098-03DF-C0A3-9F349FD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3FA1D-33B8-CDFA-A9CE-FCC3C2E3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38803-5D93-6405-E039-372060CD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22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A56DB7-901B-53F7-3BCE-810527CDE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6E2436-BC93-9A31-C71E-91B4F67F5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A945E-3C29-8588-4DD2-E63496E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49A04-7B7C-94F6-4399-D1E4BBAA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E8E92-D027-325B-6250-8ADCA24C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984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25804-DB8C-1BBA-A1CD-487950CE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92177-BA5B-9ABC-81C8-54A9ED29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6ADA7-4D41-4A39-4D9C-82B8B91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0CF3D-15CE-C236-54FE-F7E89BF1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F1925-7245-DB56-8228-96F7BAC9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1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04C58-3A57-84CB-3C89-44CA0B15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650FE-8EAA-4014-6BFC-C85231D6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3671F-498C-D129-8909-73680A78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0C921-A73A-EC6E-447A-BB64B4E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17AD3-26C4-2CD9-A800-FC004DAE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58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12963-587B-8995-EE46-7B1C180D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B31F6-63AA-0CA2-2FC1-9902D4709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480DC5-5D3C-4B1E-5600-1663DC9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643901-F4D5-02E3-C413-937D2A6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0CCF0-AC41-2867-38CE-16711D9F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5DB0F2-B0DB-3328-1225-D76B5E1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8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4E3B9-5268-673C-0C79-C765DCF6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6584E0-4FF3-6E64-3AC3-FCF807C0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82188-2B38-EE3F-37CB-09F2F135C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BAF693-7A79-9E98-B5D2-6CF0C88D2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9A656-444E-84B3-C74D-F7DFDAF78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BD3CDD-1108-E43D-3A18-589AC3EE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71BD74-44BC-562D-0095-73942F6A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4A2F60-0C46-9CFF-BC2E-FD4D8E1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76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35A3E-AD2E-D059-9523-4DB31F49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D4DCD0-676D-5722-63E4-C1DF592F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AF0F22-B334-EE08-2307-FC1FB672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EF173E-F717-B933-03DF-666537A2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2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9B6E91-A5E9-5C21-E71E-09FB6280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C3E31E-D653-BD43-B1F9-D298BF3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9146D-FB60-64E4-FA63-8AE53B5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70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2098B-A4D2-B4D6-4823-9B90B809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326038-B12E-5C28-285A-C375750A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AD7E8C-891E-C8E1-7FCA-6C0C4868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0A874C-76FE-C607-9ED0-2E85FD1D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FD0A0-0DC4-0E3E-A999-C1C45174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E361D-BA21-CE50-F42A-096A2F59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2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28DFA-06F9-BF00-BD67-09F9E3DD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7A6A01-326C-A124-F6BE-CDC692CCA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4E2B15-BCCF-78E1-8BC2-8D678C4E8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A5CCD-7200-7ABC-23CD-1F12F3FD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487B00-7D1B-F319-23CC-AAFAB746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A89D24-E9F7-F5F4-F24F-CA4B334E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9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6B4DC2-BECF-D510-644C-82802E16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571CD-DE7C-3C55-6066-D92467B8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F45F02-87D0-0F04-5FE6-1BD2EC79F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D561-60AE-5C4D-BC55-2DEE468433E2}" type="datetimeFigureOut">
              <a:rPr lang="de-CH" smtClean="0"/>
              <a:t>15.04.24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FB90B-F3B4-2529-974C-74D08D36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C00CB-75EC-F3C2-6880-8E62765D0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AF3A-3703-D649-BEAE-F8C001E82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76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E36E-838D-8D24-BAE6-9F58E140F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3D </a:t>
            </a:r>
            <a:r>
              <a:rPr lang="de-CH" dirty="0" err="1"/>
              <a:t>Slicer</a:t>
            </a:r>
            <a:r>
              <a:rPr lang="de-CH" dirty="0"/>
              <a:t> 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6E8F-32A2-14F7-B878-5A61617F9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642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667B2-7674-0D2B-1C9C-467F1E03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Verständnisfragen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2B72A-E08B-5627-3111-AEBE8F72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6045" cy="43513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dirty="0"/>
              <a:t>In welche Richtungen schauen die 3 Ansichten?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dirty="0"/>
              <a:t>Ist der Stern links oder rechts vom Patienten?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dirty="0"/>
              <a:t>Bei welchen anatomischen Strukturen könnte die Transversalebene nicht ausreichend sein zur Visualisierung?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3CF114-420A-639D-0554-7770165C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90" y="1825625"/>
            <a:ext cx="2772310" cy="3356947"/>
          </a:xfrm>
          <a:prstGeom prst="rect">
            <a:avLst/>
          </a:prstGeom>
        </p:spPr>
      </p:pic>
      <p:sp>
        <p:nvSpPr>
          <p:cNvPr id="5" name="Stern mit 5 Zacken 4">
            <a:extLst>
              <a:ext uri="{FF2B5EF4-FFF2-40B4-BE49-F238E27FC236}">
                <a16:creationId xmlns:a16="http://schemas.microsoft.com/office/drawing/2014/main" id="{CF85BFA4-8937-152F-3CD9-D1A208F30241}"/>
              </a:ext>
            </a:extLst>
          </p:cNvPr>
          <p:cNvSpPr/>
          <p:nvPr/>
        </p:nvSpPr>
        <p:spPr>
          <a:xfrm>
            <a:off x="8581490" y="2939141"/>
            <a:ext cx="335902" cy="382555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309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E96A0D-CBA8-4271-B67D-AE1FF12B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Übersicht Menüleiste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A54A7B3-55BC-C843-41FF-49765DE9E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055" y="2020513"/>
            <a:ext cx="7099890" cy="4351338"/>
          </a:xfrm>
          <a:prstGeom prst="rect">
            <a:avLst/>
          </a:prstGeom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9D33CFEC-10B8-31F8-9727-45864FFC7241}"/>
              </a:ext>
            </a:extLst>
          </p:cNvPr>
          <p:cNvSpPr/>
          <p:nvPr/>
        </p:nvSpPr>
        <p:spPr>
          <a:xfrm>
            <a:off x="2434107" y="1918951"/>
            <a:ext cx="985234" cy="4056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AECF773F-D69D-10CD-B04B-263AABD2CDCD}"/>
              </a:ext>
            </a:extLst>
          </p:cNvPr>
          <p:cNvSpPr/>
          <p:nvPr/>
        </p:nvSpPr>
        <p:spPr>
          <a:xfrm>
            <a:off x="3861516" y="1918950"/>
            <a:ext cx="1599126" cy="4056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F558CB-45B1-FE0B-95B8-6DF2DCC2FEDC}"/>
              </a:ext>
            </a:extLst>
          </p:cNvPr>
          <p:cNvSpPr txBox="1"/>
          <p:nvPr/>
        </p:nvSpPr>
        <p:spPr>
          <a:xfrm>
            <a:off x="358207" y="1798626"/>
            <a:ext cx="192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Daten importieren und exportieren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A77C58-C81B-9E56-0F50-1DE2C226E869}"/>
              </a:ext>
            </a:extLst>
          </p:cNvPr>
          <p:cNvSpPr txBox="1"/>
          <p:nvPr/>
        </p:nvSpPr>
        <p:spPr>
          <a:xfrm>
            <a:off x="4088692" y="1506022"/>
            <a:ext cx="114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372854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3">
            <a:extLst>
              <a:ext uri="{FF2B5EF4-FFF2-40B4-BE49-F238E27FC236}">
                <a16:creationId xmlns:a16="http://schemas.microsoft.com/office/drawing/2014/main" id="{267C5EA3-8E95-5683-FB78-E08A1BC2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DICOM-Daten reinladen</a:t>
            </a:r>
          </a:p>
        </p:txBody>
      </p:sp>
      <p:pic>
        <p:nvPicPr>
          <p:cNvPr id="3" name="Grafik 2" descr="Ein Bild, das Screenshot, Software, Text enthält.&#10;&#10;Automatisch generierte Beschreibung">
            <a:extLst>
              <a:ext uri="{FF2B5EF4-FFF2-40B4-BE49-F238E27FC236}">
                <a16:creationId xmlns:a16="http://schemas.microsoft.com/office/drawing/2014/main" id="{8E501C27-5249-5F3D-CBC5-5EAC975F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3" y="1637767"/>
            <a:ext cx="9150013" cy="4855108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DC6379C-71DB-DEBB-BAD4-DD1A909895E4}"/>
              </a:ext>
            </a:extLst>
          </p:cNvPr>
          <p:cNvSpPr/>
          <p:nvPr/>
        </p:nvSpPr>
        <p:spPr>
          <a:xfrm>
            <a:off x="1840230" y="1626337"/>
            <a:ext cx="285750" cy="2881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91AE9BA7-218D-C299-0490-99198910B4A4}"/>
              </a:ext>
            </a:extLst>
          </p:cNvPr>
          <p:cNvSpPr/>
          <p:nvPr/>
        </p:nvSpPr>
        <p:spPr>
          <a:xfrm>
            <a:off x="1505091" y="2464904"/>
            <a:ext cx="1921922" cy="4134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2C0C9F-03DD-1486-F98B-730E0CB6682A}"/>
              </a:ext>
            </a:extLst>
          </p:cNvPr>
          <p:cNvSpPr txBox="1"/>
          <p:nvPr/>
        </p:nvSpPr>
        <p:spPr>
          <a:xfrm>
            <a:off x="1161599" y="15715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1BC368-C8A7-F93D-62AB-148C96BB5360}"/>
              </a:ext>
            </a:extLst>
          </p:cNvPr>
          <p:cNvSpPr txBox="1"/>
          <p:nvPr/>
        </p:nvSpPr>
        <p:spPr>
          <a:xfrm>
            <a:off x="1161599" y="24869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68204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B3106-2C0D-A378-57F7-9CB5544E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Beispiel-Daten runterladen</a:t>
            </a:r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A618D75A-EC14-6289-BA88-A9933E08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55" y="1690688"/>
            <a:ext cx="7099890" cy="4351338"/>
          </a:xfrm>
          <a:prstGeom prst="rect">
            <a:avLst/>
          </a:prstGeom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83F0A1-C8E1-78DC-3C92-E075528C98FA}"/>
              </a:ext>
            </a:extLst>
          </p:cNvPr>
          <p:cNvSpPr/>
          <p:nvPr/>
        </p:nvSpPr>
        <p:spPr>
          <a:xfrm>
            <a:off x="4135621" y="2543011"/>
            <a:ext cx="1656779" cy="2843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7A114ED-34B8-B2F5-D39B-08B0735B72FC}"/>
              </a:ext>
            </a:extLst>
          </p:cNvPr>
          <p:cNvSpPr/>
          <p:nvPr/>
        </p:nvSpPr>
        <p:spPr>
          <a:xfrm>
            <a:off x="3795102" y="1690372"/>
            <a:ext cx="1656779" cy="2843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55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95254AD-AEF0-4319-D5E6-8D9D52FEC926}"/>
              </a:ext>
            </a:extLst>
          </p:cNvPr>
          <p:cNvGrpSpPr/>
          <p:nvPr/>
        </p:nvGrpSpPr>
        <p:grpSpPr>
          <a:xfrm>
            <a:off x="2209800" y="1690688"/>
            <a:ext cx="7772400" cy="4802187"/>
            <a:chOff x="838200" y="1534571"/>
            <a:chExt cx="7772400" cy="4802187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DDDDF416-D6F0-428D-8935-77A3B81A5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773"/>
            <a:stretch/>
          </p:blipFill>
          <p:spPr>
            <a:xfrm>
              <a:off x="838200" y="1534571"/>
              <a:ext cx="7772400" cy="4802187"/>
            </a:xfrm>
            <a:prstGeom prst="rect">
              <a:avLst/>
            </a:prstGeom>
          </p:spPr>
        </p:pic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A3776F21-53B1-B8D1-AE69-8A7F049D7BE4}"/>
                </a:ext>
              </a:extLst>
            </p:cNvPr>
            <p:cNvSpPr/>
            <p:nvPr/>
          </p:nvSpPr>
          <p:spPr>
            <a:xfrm>
              <a:off x="2281641" y="1576250"/>
              <a:ext cx="1750426" cy="16546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nach links 5">
              <a:extLst>
                <a:ext uri="{FF2B5EF4-FFF2-40B4-BE49-F238E27FC236}">
                  <a16:creationId xmlns:a16="http://schemas.microsoft.com/office/drawing/2014/main" id="{A53B9EDC-5A4B-C0D5-0CDD-7F8B68703FBE}"/>
                </a:ext>
              </a:extLst>
            </p:cNvPr>
            <p:cNvSpPr/>
            <p:nvPr/>
          </p:nvSpPr>
          <p:spPr>
            <a:xfrm>
              <a:off x="4032067" y="1690688"/>
              <a:ext cx="1541417" cy="261258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itel 3">
            <a:extLst>
              <a:ext uri="{FF2B5EF4-FFF2-40B4-BE49-F238E27FC236}">
                <a16:creationId xmlns:a16="http://schemas.microsoft.com/office/drawing/2014/main" id="{FE491A22-1807-AC53-CCEB-44CD4A6C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Daten ansehen</a:t>
            </a:r>
          </a:p>
        </p:txBody>
      </p:sp>
    </p:spTree>
    <p:extLst>
      <p:ext uri="{BB962C8B-B14F-4D97-AF65-F5344CB8AC3E}">
        <p14:creationId xmlns:p14="http://schemas.microsoft.com/office/powerpoint/2010/main" val="397487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A79FF3DA-BC81-C71B-B722-929F7F460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2"/>
          <a:stretch/>
        </p:blipFill>
        <p:spPr>
          <a:xfrm>
            <a:off x="2209800" y="1690688"/>
            <a:ext cx="7772400" cy="4802187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DE96A0D-CBA8-4271-B67D-AE1FF12B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Daten ansehen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B8ABCA9-DE6B-1618-F335-0098F6C88D13}"/>
              </a:ext>
            </a:extLst>
          </p:cNvPr>
          <p:cNvSpPr/>
          <p:nvPr/>
        </p:nvSpPr>
        <p:spPr>
          <a:xfrm>
            <a:off x="5184648" y="2660904"/>
            <a:ext cx="246888" cy="6675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623B31-12C2-DBED-45CE-6C8431E68F14}"/>
              </a:ext>
            </a:extLst>
          </p:cNvPr>
          <p:cNvSpPr txBox="1"/>
          <p:nvPr/>
        </p:nvSpPr>
        <p:spPr>
          <a:xfrm>
            <a:off x="3319272" y="2846677"/>
            <a:ext cx="165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Ob es rechts angezeigt wird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ECC8D17-0382-DCD8-B376-B80CEC0ED3E7}"/>
              </a:ext>
            </a:extLst>
          </p:cNvPr>
          <p:cNvSpPr/>
          <p:nvPr/>
        </p:nvSpPr>
        <p:spPr>
          <a:xfrm>
            <a:off x="5506210" y="2660904"/>
            <a:ext cx="246888" cy="66751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F1E9B1-ED5D-1732-1E6E-4867D4329C8D}"/>
              </a:ext>
            </a:extLst>
          </p:cNvPr>
          <p:cNvSpPr txBox="1"/>
          <p:nvPr/>
        </p:nvSpPr>
        <p:spPr>
          <a:xfrm>
            <a:off x="4098035" y="3630087"/>
            <a:ext cx="165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rgbClr val="0070C0"/>
                </a:solidFill>
              </a:rPr>
              <a:t>Ob die Daten transformiert wurden</a:t>
            </a:r>
          </a:p>
        </p:txBody>
      </p:sp>
    </p:spTree>
    <p:extLst>
      <p:ext uri="{BB962C8B-B14F-4D97-AF65-F5344CB8AC3E}">
        <p14:creationId xmlns:p14="http://schemas.microsoft.com/office/powerpoint/2010/main" val="262612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70B47-B9CE-4944-6032-C8518881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5. 3D Rendering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8D28C4-E677-7F0D-745C-BF17F83B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5042961"/>
          </a:xfrm>
          <a:prstGeom prst="rect">
            <a:avLst/>
          </a:prstGeom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114C440-BBB5-7FF8-5421-911583148931}"/>
              </a:ext>
            </a:extLst>
          </p:cNvPr>
          <p:cNvSpPr/>
          <p:nvPr/>
        </p:nvSpPr>
        <p:spPr>
          <a:xfrm>
            <a:off x="3597255" y="1732367"/>
            <a:ext cx="1553243" cy="1710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links 5">
            <a:extLst>
              <a:ext uri="{FF2B5EF4-FFF2-40B4-BE49-F238E27FC236}">
                <a16:creationId xmlns:a16="http://schemas.microsoft.com/office/drawing/2014/main" id="{48E8CF63-248F-A3A0-ADBD-7828C5AEC5C5}"/>
              </a:ext>
            </a:extLst>
          </p:cNvPr>
          <p:cNvSpPr/>
          <p:nvPr/>
        </p:nvSpPr>
        <p:spPr>
          <a:xfrm>
            <a:off x="5011781" y="3229008"/>
            <a:ext cx="1541417" cy="261258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2E174-65EE-2795-59DD-D4091E00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5. 3D Rendering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678820-6387-0EC9-F867-0B75213B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5036826"/>
          </a:xfrm>
          <a:prstGeom prst="rect">
            <a:avLst/>
          </a:prstGeom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7882D8B3-7A51-F48B-2EF0-62877DD4BA26}"/>
              </a:ext>
            </a:extLst>
          </p:cNvPr>
          <p:cNvSpPr/>
          <p:nvPr/>
        </p:nvSpPr>
        <p:spPr>
          <a:xfrm>
            <a:off x="2209800" y="2407298"/>
            <a:ext cx="188167" cy="2425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D75EE2-9EC3-EA1F-EF3D-0987B0F73E5F}"/>
              </a:ext>
            </a:extLst>
          </p:cNvPr>
          <p:cNvSpPr txBox="1"/>
          <p:nvPr/>
        </p:nvSpPr>
        <p:spPr>
          <a:xfrm>
            <a:off x="470221" y="228056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Ein-/Ausblenden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DB293D-84F3-7012-CFB4-9833952ECCC7}"/>
              </a:ext>
            </a:extLst>
          </p:cNvPr>
          <p:cNvSpPr txBox="1"/>
          <p:nvPr/>
        </p:nvSpPr>
        <p:spPr>
          <a:xfrm>
            <a:off x="65314" y="3787457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Threshold Ansicht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984E3C1-2A23-EC84-A007-13232F6112E7}"/>
              </a:ext>
            </a:extLst>
          </p:cNvPr>
          <p:cNvCxnSpPr>
            <a:cxnSpLocks/>
          </p:cNvCxnSpPr>
          <p:nvPr/>
        </p:nvCxnSpPr>
        <p:spPr>
          <a:xfrm flipV="1">
            <a:off x="1716833" y="3349690"/>
            <a:ext cx="492967" cy="4377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8514668-52BF-8D28-B10C-03DA3B388FA6}"/>
              </a:ext>
            </a:extLst>
          </p:cNvPr>
          <p:cNvSpPr txBox="1"/>
          <p:nvPr/>
        </p:nvSpPr>
        <p:spPr>
          <a:xfrm>
            <a:off x="429873" y="2980358"/>
            <a:ext cx="12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Darstellung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284924DE-4EFD-3E89-8C3E-3D0630E67D3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16833" y="3165024"/>
            <a:ext cx="38255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1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C4954AD-FD56-C70A-89F3-D62789EB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50136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92E174-65EE-2795-59DD-D4091E00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5. 3D Rendering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7882D8B3-7A51-F48B-2EF0-62877DD4BA26}"/>
              </a:ext>
            </a:extLst>
          </p:cNvPr>
          <p:cNvSpPr/>
          <p:nvPr/>
        </p:nvSpPr>
        <p:spPr>
          <a:xfrm>
            <a:off x="2219131" y="2407298"/>
            <a:ext cx="188167" cy="2425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D75EE2-9EC3-EA1F-EF3D-0987B0F73E5F}"/>
              </a:ext>
            </a:extLst>
          </p:cNvPr>
          <p:cNvSpPr txBox="1"/>
          <p:nvPr/>
        </p:nvSpPr>
        <p:spPr>
          <a:xfrm>
            <a:off x="470221" y="228056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Ein-/Ausblenden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DB293D-84F3-7012-CFB4-9833952ECCC7}"/>
              </a:ext>
            </a:extLst>
          </p:cNvPr>
          <p:cNvSpPr txBox="1"/>
          <p:nvPr/>
        </p:nvSpPr>
        <p:spPr>
          <a:xfrm>
            <a:off x="65314" y="3787457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Threshold Ansicht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984E3C1-2A23-EC84-A007-13232F6112E7}"/>
              </a:ext>
            </a:extLst>
          </p:cNvPr>
          <p:cNvCxnSpPr>
            <a:cxnSpLocks/>
          </p:cNvCxnSpPr>
          <p:nvPr/>
        </p:nvCxnSpPr>
        <p:spPr>
          <a:xfrm flipV="1">
            <a:off x="1716833" y="3349690"/>
            <a:ext cx="492967" cy="4377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8514668-52BF-8D28-B10C-03DA3B388FA6}"/>
              </a:ext>
            </a:extLst>
          </p:cNvPr>
          <p:cNvSpPr txBox="1"/>
          <p:nvPr/>
        </p:nvSpPr>
        <p:spPr>
          <a:xfrm>
            <a:off x="429873" y="2980358"/>
            <a:ext cx="12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Darstellung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284924DE-4EFD-3E89-8C3E-3D0630E67D3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16833" y="3165024"/>
            <a:ext cx="38255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7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Breitbild</PresentationFormat>
  <Paragraphs>27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3D Slicer Grundlagen</vt:lpstr>
      <vt:lpstr>1. Übersicht Menüleiste</vt:lpstr>
      <vt:lpstr>2. DICOM-Daten reinladen</vt:lpstr>
      <vt:lpstr>2. Beispiel-Daten runterladen</vt:lpstr>
      <vt:lpstr>3. Daten ansehen</vt:lpstr>
      <vt:lpstr>4. Daten ansehen</vt:lpstr>
      <vt:lpstr>5. 3D Rendering</vt:lpstr>
      <vt:lpstr>5. 3D Rendering</vt:lpstr>
      <vt:lpstr>5. 3D Rendering</vt:lpstr>
      <vt:lpstr>Verständnisfragen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Praktische Übung Segmentierung </dc:title>
  <dc:creator>Markus Chou</dc:creator>
  <cp:lastModifiedBy>Markus Chou</cp:lastModifiedBy>
  <cp:revision>1</cp:revision>
  <dcterms:created xsi:type="dcterms:W3CDTF">2023-08-03T09:03:40Z</dcterms:created>
  <dcterms:modified xsi:type="dcterms:W3CDTF">2024-04-15T12:51:50Z</dcterms:modified>
</cp:coreProperties>
</file>