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68" y="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3:42:2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24575,'80'0'0,"102"-14"0,-122 5 0,8-1 0,116-3 0,-169 12 0,-1-1 0,1 0 0,-1-1 0,0-1 0,21-7 0,-19 5 0,0 1 0,0 1 0,1 1 0,18-2 0,11 3 0,-2 0 0,49-8 0,-17 2 0,0 3 0,114 7 0,-57 0 0,1112-2 0,-1223 2 0,-1 0 0,1 1 0,30 9 0,26 5 0,232 12-1918,-109-11 3785,180 33-2402,-346-44 535,115 15 0,-113-19 0,-1 2 0,1 1 0,-1 2 0,52 19 0,-41-11 0,1-3 0,1-1 0,-1-3 0,52 3 0,-12-1 265,101 25-1,-123-22-207,-57-12-57,35 7 0,0 1 0,74 30 0,-65-20 0,1-2 0,1-3 0,108 17 0,70 10 0,-211-36 0,0 1 0,0 1 0,36 19 0,19 7 0,126 28 0,-97-32 0,6 13 0,-60-22 0,92 25 0,6 3 0,-142-46 0,-1 0 0,1 0 0,-1 1 0,0 0 0,0 1 0,0-1 0,-1 1 0,8 7 0,-11-8 0,0 0 0,-1 0 0,1 0 0,-1 0 0,0 1 0,0-1 0,0 1 0,-1 0 0,1-1 0,-1 1 0,0 0 0,-1 0 0,1 0 0,-1 8 0,-4 225 0,2-222 0,0 0 0,-2 0 0,0 0 0,-1 0 0,0-1 0,-1 1 0,-1-1 0,0-1 0,-1 1 0,-1-2 0,0 1 0,-1-1 0,-18 19 0,11-12 0,0 0 0,1 1 0,-14 24 0,-30 39 0,45-67 0,1 1 0,0 1 0,1 0 0,1 1 0,1 0 0,1 0 0,0 1 0,-8 31 0,10-25 0,1 1 0,2 0 0,-4 56 0,8-76 0,1-1 0,0 0 0,0 0 0,1 0 0,0 1 0,1-1 0,-1 0 0,1 0 0,1 0 0,-1-1 0,1 1 0,0-1 0,1 1 0,-1-1 0,1 0 0,1 0 0,-1-1 0,1 1 0,0-1 0,11 9 0,8 4 0,-1 0 0,-1 2 0,30 32 0,-36-37 0,1-1 0,0-1 0,1-1 0,0-1 0,1 0 0,0-1 0,28 10 0,-38-16 0,13 3 0,0-1 0,0 0 0,1-2 0,31 2 0,-31-3 0,26 1 0,74-4 0,18 0 0,-70 12 0,14 0 0,98 1 0,-154-7 0,45 14 0,-53-12 0,1-2 0,0-1 0,0 0 0,26 1 0,134 16 0,38 2 0,-17-1-542,-3-1 542,-97-11 110,48 1 232,-113-9-320,1 1 1,-1 2 0,69 21 0,11 1-24,-103-25 1,22 4 0,0-1 0,57 1 0,-59-5 0,48 8 0,-46-5 0,43 2 0,-14-7 0,129-2 0,-125-9 0,15-1 0,604 10 0,-335 4 0,-322 0 0,52 8 0,-51-4 0,49 1 0,-77-7 0,25 1 0,0-1 0,0-2 0,0 0 0,0-2 0,45-12 0,-75 16 0,0 0 0,1 0 0,-1-1 0,1 1 0,-1 0 0,0 0 0,0 0 0,1 0 0,-1-1 0,0 1 0,1 0 0,-1 0 0,0-1 0,0 1 0,1 0 0,-1-1 0,0 1 0,0 0 0,0 0 0,1-1 0,-1 1 0,0 0 0,0-1 0,0 1 0,0-1 0,0 1 0,0 0 0,0-1 0,0 1 0,0 0 0,0-1 0,0 1 0,0 0 0,0-1 0,0 0 0,-9-15 0,-17-12 0,0 9 0,0 0 0,-52-27 0,54 34 0,0-2 0,1-1 0,0 0 0,-32-30 0,42 34 0,0 1 0,-1 1 0,-1 0 0,1 1 0,-1 1 0,-20-8 0,-24-12 0,88 78 0,-22-39 0,1-1 0,1 0 0,0 0 0,1-1 0,0 0 0,0 0 0,1-1 0,17 10 0,-11-8 0,0 0 0,-1 2 0,0 0 0,-1 0 0,0 1 0,-1 1 0,16 23 0,-26-33 0,0 1 0,-1 0 0,0 0 0,0 0 0,-1 0 0,0 1 0,0-1 0,0 1 0,-1-1 0,0 1 0,0 0 0,0-1 0,-1 1 0,0 0 0,-1-1 0,1 1 0,-1 0 0,-1-1 0,1 1 0,-1-1 0,0 1 0,-1-1 0,1 0 0,-1 0 0,0 0 0,-5 6 0,-1 0 0,-1-1 0,0 0 0,0 0 0,-1-1 0,-1-1 0,0 0 0,0 0 0,-1-1 0,0-1 0,0 0 0,-25 8 0,-26 17 0,53-25 10,1 1-1,-1 0 1,1 0 0,-9 11-1,14-13-117,-1 0-1,0 0 0,-1 0 0,0-1 1,1 0-1,-2 0 0,1 0 1,0-1-1,-1 0 0,0-1 0,0 0 1,-8 2-1,-2-2-6717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39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0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69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1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5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youtu.be/FEGT5dUpdrc" TargetMode="External"/><Relationship Id="rId5" Type="http://schemas.openxmlformats.org/officeDocument/2006/relationships/hyperlink" Target="https://youtu.be/JRcyHuyb1V0" TargetMode="External"/><Relationship Id="rId4" Type="http://schemas.openxmlformats.org/officeDocument/2006/relationships/hyperlink" Target="https://www.analog.com/en/design-center/design-tools-and-calculators/ltspice-simulat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ites.google.com/site/kensspice/vacuum-tube-related" TargetMode="External"/><Relationship Id="rId3" Type="http://schemas.openxmlformats.org/officeDocument/2006/relationships/hyperlink" Target="http://www.normankoren.com/Audio/Tubemodspice_article.html" TargetMode="External"/><Relationship Id="rId7" Type="http://schemas.openxmlformats.org/officeDocument/2006/relationships/hyperlink" Target="https://www.homecookingwithvalves.com/Triodescircuits-and-Simulations/Triode-Circuit-Simulation-with-Spice.html" TargetMode="External"/><Relationship Id="rId12" Type="http://schemas.openxmlformats.org/officeDocument/2006/relationships/hyperlink" Target="https://adrianimmler.simplesite.com/440956786" TargetMode="External"/><Relationship Id="rId2" Type="http://schemas.openxmlformats.org/officeDocument/2006/relationships/hyperlink" Target="https://youtu.be/7v9dG1ute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.com/chanmix51/6947361" TargetMode="External"/><Relationship Id="rId11" Type="http://schemas.openxmlformats.org/officeDocument/2006/relationships/hyperlink" Target="https://groups.io/g/LTspice/topic/introduction_of_a_new_vacuum/50257794" TargetMode="External"/><Relationship Id="rId5" Type="http://schemas.openxmlformats.org/officeDocument/2006/relationships/hyperlink" Target="http://bordodynov.ltwiki.org/" TargetMode="External"/><Relationship Id="rId10" Type="http://schemas.openxmlformats.org/officeDocument/2006/relationships/hyperlink" Target="http://ayumi.cava.jp/audio/index.html" TargetMode="External"/><Relationship Id="rId4" Type="http://schemas.openxmlformats.org/officeDocument/2006/relationships/hyperlink" Target="https://www.duncanamps.com/technical/ltspice.html" TargetMode="External"/><Relationship Id="rId9" Type="http://schemas.openxmlformats.org/officeDocument/2006/relationships/hyperlink" Target="https://funwithtubes.groups.io/g/main/topic/modelling_vacuum_tube/3210947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637700/simulation-of-radio-in-ltspice" TargetMode="External"/><Relationship Id="rId2" Type="http://schemas.openxmlformats.org/officeDocument/2006/relationships/hyperlink" Target="https://hackaday.com/2017/02/15/ltspice-for-radio-amateurs-and-oth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lay.fallows.ca/wp/projects/electronics-projects/ltspice-ham-radio-simulation-great-learning-tool/" TargetMode="External"/><Relationship Id="rId4" Type="http://schemas.openxmlformats.org/officeDocument/2006/relationships/hyperlink" Target="https://robs-blog.net/2017/02/10/lt-spice-for-radio-amateurs-part-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7F7882B0-4AAB-D19C-22EE-03EB940C9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26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E75C8-747D-5C2C-0012-7DF595DE0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Ltspice XVII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1577F-0997-7A9C-EC33-266F3E3D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1" y="4412974"/>
            <a:ext cx="4688311" cy="1576188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Modeling and Simulation</a:t>
            </a:r>
          </a:p>
          <a:p>
            <a:r>
              <a:rPr lang="en-US" dirty="0"/>
              <a:t>Outline and beginners' tips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5AA48-14B1-A8F3-2C01-054E2AB7C244}"/>
              </a:ext>
            </a:extLst>
          </p:cNvPr>
          <p:cNvSpPr txBox="1"/>
          <p:nvPr/>
        </p:nvSpPr>
        <p:spPr>
          <a:xfrm>
            <a:off x="939800" y="5989162"/>
            <a:ext cx="400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 Chavez &amp; Mark Hamann</a:t>
            </a:r>
          </a:p>
        </p:txBody>
      </p:sp>
    </p:spTree>
    <p:extLst>
      <p:ext uri="{BB962C8B-B14F-4D97-AF65-F5344CB8AC3E}">
        <p14:creationId xmlns:p14="http://schemas.microsoft.com/office/powerpoint/2010/main" val="3579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B6031F-9062-90F0-AC3C-045237D7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488" y="3039223"/>
            <a:ext cx="3227715" cy="3056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88BD5-33A7-23FE-92A8-F0FBEA4C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91" y="3039223"/>
            <a:ext cx="1852537" cy="893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A441-2CAE-E6EE-079F-411D51D2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640081"/>
            <a:ext cx="3227715" cy="2226688"/>
          </a:xfrm>
        </p:spPr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423B-F2FD-2B94-8F7B-4E2F3C91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15" y="640080"/>
            <a:ext cx="7323436" cy="5455919"/>
          </a:xfrm>
        </p:spPr>
        <p:txBody>
          <a:bodyPr/>
          <a:lstStyle/>
          <a:p>
            <a:r>
              <a:rPr lang="en-US" dirty="0"/>
              <a:t>Download from:</a:t>
            </a:r>
            <a:br>
              <a:rPr lang="en-US" dirty="0"/>
            </a:b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https://www.analog.com/en/design-center/design-tools-and-calculators/ltspice-simulator.html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en-US" dirty="0"/>
              <a:t>Pick your OS</a:t>
            </a:r>
          </a:p>
          <a:p>
            <a:r>
              <a:rPr lang="en-US" dirty="0"/>
              <a:t>Install</a:t>
            </a:r>
          </a:p>
          <a:p>
            <a:r>
              <a:rPr lang="en-US" dirty="0"/>
              <a:t>Watch:</a:t>
            </a:r>
          </a:p>
          <a:p>
            <a:r>
              <a:rPr lang="en-US" dirty="0" err="1"/>
              <a:t>FesZ</a:t>
            </a:r>
            <a:r>
              <a:rPr lang="en-US" dirty="0"/>
              <a:t> Electronics:  </a:t>
            </a:r>
            <a:r>
              <a:rPr lang="en-US" dirty="0">
                <a:hlinkClick r:id="rId5"/>
              </a:rPr>
              <a:t>https://youtu.be/JRcyHuyb1V0</a:t>
            </a:r>
            <a:r>
              <a:rPr lang="en-US" dirty="0"/>
              <a:t> or </a:t>
            </a:r>
          </a:p>
          <a:p>
            <a:r>
              <a:rPr lang="en-US" dirty="0" err="1"/>
              <a:t>EVVblog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https://youtu.be/FEGT5dUpdrc</a:t>
            </a:r>
            <a:r>
              <a:rPr lang="en-US" dirty="0"/>
              <a:t> </a:t>
            </a:r>
          </a:p>
          <a:p>
            <a:r>
              <a:rPr lang="en-US" dirty="0"/>
              <a:t>Now is when the fun begins</a:t>
            </a:r>
          </a:p>
        </p:txBody>
      </p:sp>
    </p:spTree>
    <p:extLst>
      <p:ext uri="{BB962C8B-B14F-4D97-AF65-F5344CB8AC3E}">
        <p14:creationId xmlns:p14="http://schemas.microsoft.com/office/powerpoint/2010/main" val="347374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4BBE-5856-5042-948D-C2F1557E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426" y="640080"/>
            <a:ext cx="3598536" cy="2551751"/>
          </a:xfrm>
        </p:spPr>
        <p:txBody>
          <a:bodyPr/>
          <a:lstStyle/>
          <a:p>
            <a:r>
              <a:rPr lang="en-US" dirty="0"/>
              <a:t>Things that mess you 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84DE-7E35-8F74-4741-40A79E0F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to stop placing extra stuff.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click to drag the view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wheel to zoom (not a great zoom)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wire thru component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connect and trim.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in value and unit however, M (I meg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resistor) becomes 1m for milli. “meg” works.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dialog boxes below will allow change of value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make the “run window” (.raw) active to activate probes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may need to flip caps and resistors to get correct neg or pos voltage!  (to rotate “move”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094C0C-9556-2627-F3C2-A0E2F983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45" y="2848797"/>
            <a:ext cx="3862349" cy="163371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E9AADD-565C-4CD2-D3CB-A68A8B7B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82" y="2848797"/>
            <a:ext cx="1930559" cy="1633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BAF91-306C-10B3-1010-ECC32B3C8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426" y="3488902"/>
            <a:ext cx="3598536" cy="31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3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38F83-6EF0-66C7-A7EF-E2FE30F5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1" y="442220"/>
            <a:ext cx="4569050" cy="1345269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Simulate a crystal!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F4F73-B095-4B51-745D-C5D9C3F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5640766" cy="3651504"/>
          </a:xfrm>
        </p:spPr>
        <p:txBody>
          <a:bodyPr/>
          <a:lstStyle/>
          <a:p>
            <a:r>
              <a:rPr lang="en-US" dirty="0"/>
              <a:t>It worked! </a:t>
            </a:r>
          </a:p>
          <a:p>
            <a:r>
              <a:rPr lang="en-US" dirty="0"/>
              <a:t>Remember Ltspice is “Command Line Driven”</a:t>
            </a:r>
          </a:p>
          <a:p>
            <a:r>
              <a:rPr lang="en-US" dirty="0"/>
              <a:t>Much can be done with the GUI but you will need to pay attention to those little bits of text.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05BEAC7-90D0-FDEB-5D5A-937C83DF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17" y="314632"/>
            <a:ext cx="3547640" cy="58522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02A982-1325-AA6F-81F5-C34721610684}"/>
                  </a:ext>
                </a:extLst>
              </p14:cNvPr>
              <p14:cNvContentPartPr/>
              <p14:nvPr/>
            </p14:nvContentPartPr>
            <p14:xfrm>
              <a:off x="3846833" y="4915865"/>
              <a:ext cx="4114800" cy="111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02A982-1325-AA6F-81F5-C347216106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7833" y="4907225"/>
                <a:ext cx="4132440" cy="11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90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F278-2C28-E5B1-508A-6E90B9B7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Places to go things to do!</a:t>
            </a:r>
            <a:br>
              <a:rPr lang="en-US" dirty="0"/>
            </a:br>
            <a:r>
              <a:rPr lang="en-US" sz="1600" dirty="0"/>
              <a:t>The google search just kept getting deeper and deeper.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0228-2394-3712-A2E1-E84FC1B9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2842"/>
            <a:ext cx="8838376" cy="4847558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YouTube episode on vacuum tubes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https://youtu.be/7v9dG1uteAQ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http://www.normankoren.com/Audio/Tubemodspice_article.html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https://www.duncanamps.com/technical/ltspice.html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http://bordodynov.ltwiki.org/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https://gist.github.com/chanmix51/6947361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https://www.homecookingwithvalves.com/Triodescircuits-and-Simulations/Triode-Circuit-Simulation-with-Spice.html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https://sites.google.com/site/kensspice/vacuum-tube-related</a:t>
            </a:r>
            <a:endParaRPr lang="en-US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https://funwithtubes.groups.io/g/main/topic/modelling_vacuum_tube/32109475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http://ayumi.cava.jp/audio/index.html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https://groups.io/g/LTspice/topic/introduction_of_a_new_vacuum/50257794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https://adrianimmler.simplesite.com/440956786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3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8545-1189-EF17-444D-3DDC4F69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and 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3D3E-0495-2E70-BE51-580C3B9B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https://hackaday.com/2017/02/15/ltspice-for-radio-amateurs-and-others/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https://electronics.stackexchange.com/questions/637700/simulation-of-radio-in-ltspice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https://robs-blog.net/2017/02/10/lt-spice-for-radio-amateurs-part-1/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http://play.fallows.ca/wp/projects/electronics-projects/ltspice-ham-radio-simulation-great-learning-tool/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402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Calibri</vt:lpstr>
      <vt:lpstr>Corbel</vt:lpstr>
      <vt:lpstr>Symbol</vt:lpstr>
      <vt:lpstr>SketchLinesVTI</vt:lpstr>
      <vt:lpstr>Ltspice XVII</vt:lpstr>
      <vt:lpstr>Startup</vt:lpstr>
      <vt:lpstr>Things that mess you up:</vt:lpstr>
      <vt:lpstr>Simulate a crystal!</vt:lpstr>
      <vt:lpstr>Places to go things to do! The google search just kept getting deeper and deeper.</vt:lpstr>
      <vt:lpstr>Radio and Ltspice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Ltspice XVII</dc:title>
  <dc:creator>marc chavez</dc:creator>
  <cp:lastModifiedBy>marc chavez</cp:lastModifiedBy>
  <cp:revision>3</cp:revision>
  <dcterms:created xsi:type="dcterms:W3CDTF">2023-03-09T03:07:07Z</dcterms:created>
  <dcterms:modified xsi:type="dcterms:W3CDTF">2023-03-09T04:38:43Z</dcterms:modified>
</cp:coreProperties>
</file>