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23-455F-8863-2159E06525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23-455F-8863-2159E06525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23-455F-8863-2159E0652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504016"/>
        <c:axId val="642505328"/>
      </c:barChart>
      <c:catAx>
        <c:axId val="64250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2505328"/>
        <c:crosses val="autoZero"/>
        <c:auto val="1"/>
        <c:lblAlgn val="ctr"/>
        <c:lblOffset val="100"/>
        <c:noMultiLvlLbl val="0"/>
      </c:catAx>
      <c:valAx>
        <c:axId val="64250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250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5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0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84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258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141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315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618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5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2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1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2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4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PPTX Sample File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</a:t>
            </a:r>
            <a:r>
              <a:rPr lang="en-US" dirty="0"/>
              <a:t>i</a:t>
            </a:r>
            <a:r>
              <a:rPr lang="tr-TR" dirty="0" err="1"/>
              <a:t>crosoft</a:t>
            </a:r>
            <a:r>
              <a:rPr lang="tr-TR" dirty="0"/>
              <a:t> </a:t>
            </a:r>
            <a:r>
              <a:rPr lang="tr-TR" dirty="0" err="1"/>
              <a:t>PowerPo</a:t>
            </a:r>
            <a:r>
              <a:rPr lang="en-US" dirty="0" err="1"/>
              <a:t>i</a:t>
            </a:r>
            <a:r>
              <a:rPr lang="tr-TR" dirty="0" err="1"/>
              <a:t>nt</a:t>
            </a:r>
            <a:r>
              <a:rPr lang="tr-TR" dirty="0"/>
              <a:t> </a:t>
            </a:r>
            <a:r>
              <a:rPr lang="tr-TR" dirty="0" err="1"/>
              <a:t>Presentat</a:t>
            </a:r>
            <a:r>
              <a:rPr lang="en-US" dirty="0"/>
              <a:t>i</a:t>
            </a:r>
            <a:r>
              <a:rPr lang="tr-TR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6694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PPTX Sample File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dolor</a:t>
            </a:r>
            <a:r>
              <a:rPr lang="tr-TR" dirty="0"/>
              <a:t> sit </a:t>
            </a:r>
            <a:r>
              <a:rPr lang="tr-TR" dirty="0" err="1"/>
              <a:t>amet</a:t>
            </a:r>
            <a:r>
              <a:rPr lang="tr-TR" dirty="0"/>
              <a:t>, </a:t>
            </a:r>
            <a:r>
              <a:rPr lang="tr-TR" dirty="0" err="1"/>
              <a:t>consectetur</a:t>
            </a:r>
            <a:r>
              <a:rPr lang="tr-TR" dirty="0"/>
              <a:t> </a:t>
            </a:r>
            <a:r>
              <a:rPr lang="tr-TR" dirty="0" err="1"/>
              <a:t>adipiscing</a:t>
            </a:r>
            <a:r>
              <a:rPr lang="tr-TR" dirty="0"/>
              <a:t> elit. </a:t>
            </a:r>
            <a:r>
              <a:rPr lang="tr-TR" dirty="0" err="1"/>
              <a:t>Praesent</a:t>
            </a:r>
            <a:r>
              <a:rPr lang="tr-TR" dirty="0"/>
              <a:t> </a:t>
            </a:r>
            <a:r>
              <a:rPr lang="tr-TR" dirty="0" err="1"/>
              <a:t>risus</a:t>
            </a:r>
            <a:r>
              <a:rPr lang="tr-TR" dirty="0"/>
              <a:t> </a:t>
            </a:r>
            <a:r>
              <a:rPr lang="tr-TR" dirty="0" err="1"/>
              <a:t>orci</a:t>
            </a:r>
            <a:r>
              <a:rPr lang="tr-TR" dirty="0"/>
              <a:t>, </a:t>
            </a:r>
            <a:r>
              <a:rPr lang="tr-TR" dirty="0" err="1"/>
              <a:t>finibus</a:t>
            </a:r>
            <a:r>
              <a:rPr lang="tr-TR" dirty="0"/>
              <a:t> at </a:t>
            </a:r>
            <a:r>
              <a:rPr lang="tr-TR" dirty="0" err="1"/>
              <a:t>efficitur</a:t>
            </a:r>
            <a:r>
              <a:rPr lang="tr-TR" dirty="0"/>
              <a:t> et, </a:t>
            </a:r>
            <a:r>
              <a:rPr lang="tr-TR" dirty="0" err="1"/>
              <a:t>ornare</a:t>
            </a:r>
            <a:r>
              <a:rPr lang="tr-TR" dirty="0"/>
              <a:t> </a:t>
            </a:r>
            <a:r>
              <a:rPr lang="tr-TR" dirty="0" err="1"/>
              <a:t>sed</a:t>
            </a:r>
            <a:r>
              <a:rPr lang="tr-TR" dirty="0"/>
              <a:t> </a:t>
            </a:r>
            <a:r>
              <a:rPr lang="tr-TR" dirty="0" err="1"/>
              <a:t>felis</a:t>
            </a:r>
            <a:r>
              <a:rPr lang="tr-TR" dirty="0"/>
              <a:t>. Ut </a:t>
            </a:r>
            <a:r>
              <a:rPr lang="tr-TR" dirty="0" err="1"/>
              <a:t>ornare</a:t>
            </a:r>
            <a:r>
              <a:rPr lang="tr-TR" dirty="0"/>
              <a:t> </a:t>
            </a:r>
            <a:r>
              <a:rPr lang="tr-TR" dirty="0" err="1"/>
              <a:t>placerat</a:t>
            </a:r>
            <a:r>
              <a:rPr lang="tr-TR" dirty="0"/>
              <a:t> </a:t>
            </a:r>
            <a:r>
              <a:rPr lang="tr-TR" dirty="0" err="1"/>
              <a:t>tincidunt</a:t>
            </a:r>
            <a:r>
              <a:rPr lang="tr-TR" dirty="0"/>
              <a:t>. Ut </a:t>
            </a:r>
            <a:r>
              <a:rPr lang="tr-TR" dirty="0" err="1"/>
              <a:t>auctor</a:t>
            </a:r>
            <a:r>
              <a:rPr lang="tr-TR" dirty="0"/>
              <a:t> </a:t>
            </a:r>
            <a:r>
              <a:rPr lang="tr-TR" dirty="0" err="1"/>
              <a:t>ullamcorper</a:t>
            </a:r>
            <a:r>
              <a:rPr lang="tr-TR" dirty="0"/>
              <a:t> </a:t>
            </a:r>
            <a:r>
              <a:rPr lang="tr-TR" dirty="0" err="1"/>
              <a:t>neque</a:t>
            </a:r>
            <a:r>
              <a:rPr lang="tr-TR" dirty="0"/>
              <a:t>, </a:t>
            </a:r>
            <a:r>
              <a:rPr lang="tr-TR" dirty="0" err="1"/>
              <a:t>eu</a:t>
            </a:r>
            <a:r>
              <a:rPr lang="tr-TR" dirty="0"/>
              <a:t> </a:t>
            </a:r>
            <a:r>
              <a:rPr lang="tr-TR" dirty="0" err="1"/>
              <a:t>cursus</a:t>
            </a:r>
            <a:r>
              <a:rPr lang="tr-TR" dirty="0"/>
              <a:t> enim </a:t>
            </a:r>
            <a:r>
              <a:rPr lang="tr-TR" dirty="0" err="1"/>
              <a:t>tempus</a:t>
            </a:r>
            <a:r>
              <a:rPr lang="tr-TR" dirty="0"/>
              <a:t> </a:t>
            </a:r>
            <a:r>
              <a:rPr lang="tr-TR" dirty="0" err="1"/>
              <a:t>sed</a:t>
            </a:r>
            <a:r>
              <a:rPr lang="tr-TR" dirty="0"/>
              <a:t>. </a:t>
            </a:r>
            <a:r>
              <a:rPr lang="tr-TR" dirty="0" err="1"/>
              <a:t>Aliquam</a:t>
            </a:r>
            <a:r>
              <a:rPr lang="tr-TR" dirty="0"/>
              <a:t> at </a:t>
            </a:r>
            <a:r>
              <a:rPr lang="tr-TR" dirty="0" err="1"/>
              <a:t>nisi</a:t>
            </a:r>
            <a:r>
              <a:rPr lang="tr-TR" dirty="0"/>
              <a:t> </a:t>
            </a:r>
            <a:r>
              <a:rPr lang="tr-TR" dirty="0" err="1"/>
              <a:t>metus</a:t>
            </a:r>
            <a:r>
              <a:rPr lang="tr-TR" dirty="0"/>
              <a:t>. </a:t>
            </a:r>
            <a:r>
              <a:rPr lang="tr-TR" dirty="0" err="1"/>
              <a:t>Nunc</a:t>
            </a:r>
            <a:r>
              <a:rPr lang="tr-TR" dirty="0"/>
              <a:t> </a:t>
            </a:r>
            <a:r>
              <a:rPr lang="tr-TR" dirty="0" err="1"/>
              <a:t>pulvinar</a:t>
            </a:r>
            <a:r>
              <a:rPr lang="tr-TR" dirty="0"/>
              <a:t> ut massa </a:t>
            </a:r>
            <a:r>
              <a:rPr lang="tr-TR" dirty="0" err="1"/>
              <a:t>ac</a:t>
            </a:r>
            <a:r>
              <a:rPr lang="tr-TR" dirty="0"/>
              <a:t> </a:t>
            </a:r>
            <a:r>
              <a:rPr lang="tr-TR" dirty="0" err="1"/>
              <a:t>gravida</a:t>
            </a:r>
            <a:r>
              <a:rPr lang="tr-TR" dirty="0"/>
              <a:t>. </a:t>
            </a:r>
            <a:r>
              <a:rPr lang="tr-TR" dirty="0" err="1"/>
              <a:t>Donec</a:t>
            </a:r>
            <a:r>
              <a:rPr lang="tr-TR" dirty="0"/>
              <a:t> ut </a:t>
            </a:r>
            <a:r>
              <a:rPr lang="tr-TR" dirty="0" err="1"/>
              <a:t>nisi</a:t>
            </a:r>
            <a:r>
              <a:rPr lang="tr-TR" dirty="0"/>
              <a:t> </a:t>
            </a:r>
            <a:r>
              <a:rPr lang="tr-TR" dirty="0" err="1"/>
              <a:t>semper</a:t>
            </a:r>
            <a:r>
              <a:rPr lang="tr-TR" dirty="0"/>
              <a:t>, </a:t>
            </a:r>
            <a:r>
              <a:rPr lang="tr-TR" dirty="0" err="1"/>
              <a:t>imperdiet</a:t>
            </a:r>
            <a:r>
              <a:rPr lang="tr-TR" dirty="0"/>
              <a:t> </a:t>
            </a:r>
            <a:r>
              <a:rPr lang="tr-TR" dirty="0" err="1"/>
              <a:t>metus</a:t>
            </a:r>
            <a:r>
              <a:rPr lang="tr-TR" dirty="0"/>
              <a:t> </a:t>
            </a:r>
            <a:r>
              <a:rPr lang="tr-TR" dirty="0" err="1"/>
              <a:t>vitae</a:t>
            </a:r>
            <a:r>
              <a:rPr lang="tr-TR" dirty="0"/>
              <a:t>, </a:t>
            </a:r>
            <a:r>
              <a:rPr lang="tr-TR" dirty="0" err="1"/>
              <a:t>scelerisque</a:t>
            </a:r>
            <a:r>
              <a:rPr lang="tr-TR" dirty="0"/>
              <a:t> </a:t>
            </a:r>
            <a:r>
              <a:rPr lang="tr-TR" dirty="0" err="1"/>
              <a:t>dui</a:t>
            </a:r>
            <a:r>
              <a:rPr lang="tr-TR" dirty="0"/>
              <a:t>. </a:t>
            </a:r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tincidunt</a:t>
            </a:r>
            <a:r>
              <a:rPr lang="tr-TR" dirty="0"/>
              <a:t> </a:t>
            </a:r>
            <a:r>
              <a:rPr lang="tr-TR" dirty="0" err="1"/>
              <a:t>pretium</a:t>
            </a:r>
            <a:r>
              <a:rPr lang="tr-TR" dirty="0"/>
              <a:t> </a:t>
            </a:r>
            <a:r>
              <a:rPr lang="tr-TR" dirty="0" err="1"/>
              <a:t>urna</a:t>
            </a:r>
            <a:r>
              <a:rPr lang="tr-TR" dirty="0"/>
              <a:t>, sit </a:t>
            </a:r>
            <a:r>
              <a:rPr lang="tr-TR" dirty="0" err="1"/>
              <a:t>amet</a:t>
            </a:r>
            <a:r>
              <a:rPr lang="tr-TR" dirty="0"/>
              <a:t> </a:t>
            </a:r>
            <a:r>
              <a:rPr lang="tr-TR" dirty="0" err="1"/>
              <a:t>dignissim</a:t>
            </a:r>
            <a:r>
              <a:rPr lang="tr-TR" dirty="0"/>
              <a:t> mi porta </a:t>
            </a:r>
            <a:r>
              <a:rPr lang="tr-TR" dirty="0" err="1"/>
              <a:t>non</a:t>
            </a:r>
            <a:r>
              <a:rPr lang="tr-TR" dirty="0"/>
              <a:t>. </a:t>
            </a:r>
            <a:r>
              <a:rPr lang="tr-TR" dirty="0" err="1"/>
              <a:t>Nullam</a:t>
            </a:r>
            <a:r>
              <a:rPr lang="tr-TR" dirty="0"/>
              <a:t> </a:t>
            </a:r>
            <a:r>
              <a:rPr lang="tr-TR" dirty="0" err="1"/>
              <a:t>malesuada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vitae</a:t>
            </a:r>
            <a:r>
              <a:rPr lang="tr-TR" dirty="0"/>
              <a:t> </a:t>
            </a:r>
            <a:r>
              <a:rPr lang="tr-TR" dirty="0" err="1"/>
              <a:t>egestas</a:t>
            </a:r>
            <a:r>
              <a:rPr lang="tr-TR" dirty="0"/>
              <a:t> </a:t>
            </a:r>
            <a:r>
              <a:rPr lang="tr-TR" dirty="0" err="1"/>
              <a:t>malesuada</a:t>
            </a:r>
            <a:r>
              <a:rPr lang="tr-TR" dirty="0"/>
              <a:t>.</a:t>
            </a:r>
          </a:p>
          <a:p>
            <a:r>
              <a:rPr lang="tr-TR" dirty="0" err="1"/>
              <a:t>Phasellus</a:t>
            </a:r>
            <a:r>
              <a:rPr lang="tr-TR" dirty="0"/>
              <a:t> </a:t>
            </a:r>
            <a:r>
              <a:rPr lang="tr-TR" dirty="0" err="1"/>
              <a:t>luctus</a:t>
            </a:r>
            <a:r>
              <a:rPr lang="tr-TR" dirty="0"/>
              <a:t> </a:t>
            </a:r>
            <a:r>
              <a:rPr lang="tr-TR" dirty="0" err="1"/>
              <a:t>tortor</a:t>
            </a:r>
            <a:r>
              <a:rPr lang="tr-TR" dirty="0"/>
              <a:t> </a:t>
            </a:r>
            <a:r>
              <a:rPr lang="tr-TR" dirty="0" err="1"/>
              <a:t>quis</a:t>
            </a:r>
            <a:r>
              <a:rPr lang="tr-TR" dirty="0"/>
              <a:t> </a:t>
            </a:r>
            <a:r>
              <a:rPr lang="tr-TR" dirty="0" err="1"/>
              <a:t>elementum</a:t>
            </a:r>
            <a:r>
              <a:rPr lang="tr-TR" dirty="0"/>
              <a:t> </a:t>
            </a:r>
            <a:r>
              <a:rPr lang="tr-TR" dirty="0" err="1"/>
              <a:t>finibus</a:t>
            </a:r>
            <a:r>
              <a:rPr lang="tr-TR" dirty="0"/>
              <a:t>. </a:t>
            </a:r>
            <a:r>
              <a:rPr lang="tr-TR" dirty="0" err="1"/>
              <a:t>Sed</a:t>
            </a:r>
            <a:r>
              <a:rPr lang="tr-TR" dirty="0"/>
              <a:t> </a:t>
            </a:r>
            <a:r>
              <a:rPr lang="tr-TR" dirty="0" err="1"/>
              <a:t>interdum</a:t>
            </a:r>
            <a:r>
              <a:rPr lang="tr-TR" dirty="0"/>
              <a:t> </a:t>
            </a:r>
            <a:r>
              <a:rPr lang="tr-TR" dirty="0" err="1"/>
              <a:t>justo</a:t>
            </a:r>
            <a:r>
              <a:rPr lang="tr-TR" dirty="0"/>
              <a:t> et </a:t>
            </a:r>
            <a:r>
              <a:rPr lang="tr-TR" dirty="0" err="1"/>
              <a:t>aliquet</a:t>
            </a:r>
            <a:r>
              <a:rPr lang="tr-TR" dirty="0"/>
              <a:t> </a:t>
            </a:r>
            <a:r>
              <a:rPr lang="tr-TR" dirty="0" err="1"/>
              <a:t>tincidunt</a:t>
            </a:r>
            <a:r>
              <a:rPr lang="tr-TR" dirty="0"/>
              <a:t>. </a:t>
            </a:r>
            <a:r>
              <a:rPr lang="tr-TR" dirty="0" err="1"/>
              <a:t>Donec</a:t>
            </a:r>
            <a:r>
              <a:rPr lang="tr-TR" dirty="0"/>
              <a:t> </a:t>
            </a:r>
            <a:r>
              <a:rPr lang="tr-TR" dirty="0" err="1"/>
              <a:t>est</a:t>
            </a:r>
            <a:r>
              <a:rPr lang="tr-TR" dirty="0"/>
              <a:t> </a:t>
            </a:r>
            <a:r>
              <a:rPr lang="tr-TR" dirty="0" err="1"/>
              <a:t>magna</a:t>
            </a:r>
            <a:r>
              <a:rPr lang="tr-TR" dirty="0"/>
              <a:t>, </a:t>
            </a:r>
            <a:r>
              <a:rPr lang="tr-TR" dirty="0" err="1"/>
              <a:t>ultricies</a:t>
            </a:r>
            <a:r>
              <a:rPr lang="tr-TR" dirty="0"/>
              <a:t> a </a:t>
            </a:r>
            <a:r>
              <a:rPr lang="tr-TR" dirty="0" err="1"/>
              <a:t>molestie</a:t>
            </a:r>
            <a:r>
              <a:rPr lang="tr-TR" dirty="0"/>
              <a:t> </a:t>
            </a:r>
            <a:r>
              <a:rPr lang="tr-TR" dirty="0" err="1"/>
              <a:t>non</a:t>
            </a:r>
            <a:r>
              <a:rPr lang="tr-TR" dirty="0"/>
              <a:t>, </a:t>
            </a:r>
            <a:r>
              <a:rPr lang="tr-TR" dirty="0" err="1"/>
              <a:t>elementum</a:t>
            </a:r>
            <a:r>
              <a:rPr lang="tr-TR" dirty="0"/>
              <a:t> </a:t>
            </a:r>
            <a:r>
              <a:rPr lang="tr-TR" dirty="0" err="1"/>
              <a:t>vitae</a:t>
            </a:r>
            <a:r>
              <a:rPr lang="tr-TR" dirty="0"/>
              <a:t> </a:t>
            </a:r>
            <a:r>
              <a:rPr lang="tr-TR" dirty="0" err="1"/>
              <a:t>nisl</a:t>
            </a:r>
            <a:r>
              <a:rPr lang="tr-TR" dirty="0"/>
              <a:t>. </a:t>
            </a:r>
            <a:r>
              <a:rPr lang="tr-TR" dirty="0" err="1"/>
              <a:t>Vivamus</a:t>
            </a:r>
            <a:r>
              <a:rPr lang="tr-TR" dirty="0"/>
              <a:t> a diam at enim </a:t>
            </a:r>
            <a:r>
              <a:rPr lang="tr-TR" dirty="0" err="1"/>
              <a:t>ultrices</a:t>
            </a:r>
            <a:r>
              <a:rPr lang="tr-TR" dirty="0"/>
              <a:t> </a:t>
            </a:r>
            <a:r>
              <a:rPr lang="tr-TR" dirty="0" err="1"/>
              <a:t>commodo</a:t>
            </a:r>
            <a:r>
              <a:rPr lang="tr-TR" dirty="0"/>
              <a:t> </a:t>
            </a:r>
            <a:r>
              <a:rPr lang="tr-TR" dirty="0" err="1"/>
              <a:t>cursus</a:t>
            </a:r>
            <a:r>
              <a:rPr lang="tr-TR" dirty="0"/>
              <a:t> in </a:t>
            </a:r>
            <a:r>
              <a:rPr lang="tr-TR" dirty="0" err="1"/>
              <a:t>ex</a:t>
            </a:r>
            <a:r>
              <a:rPr lang="tr-TR" dirty="0"/>
              <a:t>. </a:t>
            </a:r>
            <a:r>
              <a:rPr lang="tr-TR" dirty="0" err="1"/>
              <a:t>Nullam</a:t>
            </a:r>
            <a:r>
              <a:rPr lang="tr-TR" dirty="0"/>
              <a:t> </a:t>
            </a:r>
            <a:r>
              <a:rPr lang="tr-TR" dirty="0" err="1"/>
              <a:t>varius</a:t>
            </a:r>
            <a:r>
              <a:rPr lang="tr-TR" dirty="0"/>
              <a:t> </a:t>
            </a:r>
            <a:r>
              <a:rPr lang="tr-TR" dirty="0" err="1"/>
              <a:t>nisl</a:t>
            </a:r>
            <a:r>
              <a:rPr lang="tr-TR" dirty="0"/>
              <a:t> </a:t>
            </a:r>
            <a:r>
              <a:rPr lang="tr-TR" dirty="0" err="1"/>
              <a:t>magna</a:t>
            </a:r>
            <a:r>
              <a:rPr lang="tr-TR" dirty="0"/>
              <a:t>, </a:t>
            </a:r>
            <a:r>
              <a:rPr lang="tr-TR" dirty="0" err="1"/>
              <a:t>vel</a:t>
            </a:r>
            <a:r>
              <a:rPr lang="tr-TR" dirty="0"/>
              <a:t> </a:t>
            </a:r>
            <a:r>
              <a:rPr lang="tr-TR" dirty="0" err="1"/>
              <a:t>aliquet</a:t>
            </a:r>
            <a:r>
              <a:rPr lang="tr-TR" dirty="0"/>
              <a:t> eros </a:t>
            </a:r>
            <a:r>
              <a:rPr lang="tr-TR" dirty="0" err="1"/>
              <a:t>fermentum</a:t>
            </a:r>
            <a:r>
              <a:rPr lang="tr-TR" dirty="0"/>
              <a:t> </a:t>
            </a:r>
            <a:r>
              <a:rPr lang="tr-TR" dirty="0" err="1"/>
              <a:t>ac</a:t>
            </a:r>
            <a:r>
              <a:rPr lang="tr-TR" dirty="0"/>
              <a:t>. </a:t>
            </a:r>
            <a:r>
              <a:rPr lang="tr-TR" dirty="0" err="1"/>
              <a:t>Mauris</a:t>
            </a:r>
            <a:r>
              <a:rPr lang="tr-TR" dirty="0"/>
              <a:t> </a:t>
            </a:r>
            <a:r>
              <a:rPr lang="tr-TR" dirty="0" err="1"/>
              <a:t>non</a:t>
            </a:r>
            <a:r>
              <a:rPr lang="tr-TR" dirty="0"/>
              <a:t> mi </a:t>
            </a:r>
            <a:r>
              <a:rPr lang="tr-TR" dirty="0" err="1"/>
              <a:t>dignissim</a:t>
            </a:r>
            <a:r>
              <a:rPr lang="tr-TR" dirty="0"/>
              <a:t>, </a:t>
            </a:r>
            <a:r>
              <a:rPr lang="tr-TR" dirty="0" err="1"/>
              <a:t>ultricies</a:t>
            </a:r>
            <a:r>
              <a:rPr lang="tr-TR" dirty="0"/>
              <a:t> </a:t>
            </a:r>
            <a:r>
              <a:rPr lang="tr-TR" dirty="0" err="1"/>
              <a:t>augue</a:t>
            </a:r>
            <a:r>
              <a:rPr lang="tr-TR" dirty="0"/>
              <a:t> </a:t>
            </a:r>
            <a:r>
              <a:rPr lang="tr-TR" dirty="0" err="1"/>
              <a:t>egestas</a:t>
            </a:r>
            <a:r>
              <a:rPr lang="tr-TR" dirty="0"/>
              <a:t>, </a:t>
            </a:r>
            <a:r>
              <a:rPr lang="tr-TR" dirty="0" err="1"/>
              <a:t>aliquam</a:t>
            </a:r>
            <a:r>
              <a:rPr lang="tr-TR" dirty="0"/>
              <a:t> enim. </a:t>
            </a:r>
            <a:r>
              <a:rPr lang="tr-TR" dirty="0" err="1"/>
              <a:t>Nunc</a:t>
            </a:r>
            <a:r>
              <a:rPr lang="tr-TR" dirty="0"/>
              <a:t> </a:t>
            </a:r>
            <a:r>
              <a:rPr lang="tr-TR" dirty="0" err="1"/>
              <a:t>urna</a:t>
            </a:r>
            <a:r>
              <a:rPr lang="tr-TR" dirty="0"/>
              <a:t> </a:t>
            </a:r>
            <a:r>
              <a:rPr lang="tr-TR" dirty="0" err="1"/>
              <a:t>augue</a:t>
            </a:r>
            <a:r>
              <a:rPr lang="tr-TR" dirty="0"/>
              <a:t>, </a:t>
            </a:r>
            <a:r>
              <a:rPr lang="tr-TR" dirty="0" err="1"/>
              <a:t>eleifend</a:t>
            </a:r>
            <a:r>
              <a:rPr lang="tr-TR" dirty="0"/>
              <a:t> </a:t>
            </a:r>
            <a:r>
              <a:rPr lang="tr-TR" dirty="0" err="1"/>
              <a:t>non</a:t>
            </a:r>
            <a:r>
              <a:rPr lang="tr-TR" dirty="0"/>
              <a:t> </a:t>
            </a:r>
            <a:r>
              <a:rPr lang="tr-TR" dirty="0" err="1"/>
              <a:t>est</a:t>
            </a:r>
            <a:r>
              <a:rPr lang="tr-TR" dirty="0"/>
              <a:t> ut, </a:t>
            </a:r>
            <a:r>
              <a:rPr lang="tr-TR" dirty="0" err="1"/>
              <a:t>tristique</a:t>
            </a:r>
            <a:r>
              <a:rPr lang="tr-TR" dirty="0"/>
              <a:t> </a:t>
            </a:r>
            <a:r>
              <a:rPr lang="tr-TR" dirty="0" err="1"/>
              <a:t>laoreet</a:t>
            </a:r>
            <a:r>
              <a:rPr lang="tr-TR" dirty="0"/>
              <a:t> </a:t>
            </a:r>
            <a:r>
              <a:rPr lang="tr-TR" dirty="0" err="1"/>
              <a:t>ex</a:t>
            </a:r>
            <a:r>
              <a:rPr lang="tr-TR" dirty="0"/>
              <a:t>. </a:t>
            </a:r>
            <a:r>
              <a:rPr lang="tr-TR" dirty="0" err="1"/>
              <a:t>Phasellus</a:t>
            </a:r>
            <a:r>
              <a:rPr lang="tr-TR" dirty="0"/>
              <a:t> </a:t>
            </a:r>
            <a:r>
              <a:rPr lang="tr-TR" dirty="0" err="1"/>
              <a:t>placerat</a:t>
            </a:r>
            <a:r>
              <a:rPr lang="tr-TR" dirty="0"/>
              <a:t> </a:t>
            </a:r>
            <a:r>
              <a:rPr lang="tr-TR" dirty="0" err="1"/>
              <a:t>iaculis</a:t>
            </a:r>
            <a:r>
              <a:rPr lang="tr-TR" dirty="0"/>
              <a:t> </a:t>
            </a:r>
            <a:r>
              <a:rPr lang="tr-TR" dirty="0" err="1"/>
              <a:t>justo</a:t>
            </a:r>
            <a:r>
              <a:rPr lang="tr-TR" dirty="0"/>
              <a:t> </a:t>
            </a:r>
            <a:r>
              <a:rPr lang="tr-TR" dirty="0" err="1"/>
              <a:t>vel</a:t>
            </a:r>
            <a:r>
              <a:rPr lang="tr-TR" dirty="0"/>
              <a:t> </a:t>
            </a:r>
            <a:r>
              <a:rPr lang="tr-TR" dirty="0" err="1"/>
              <a:t>pharetra</a:t>
            </a:r>
            <a:r>
              <a:rPr lang="tr-TR" dirty="0"/>
              <a:t>. </a:t>
            </a:r>
            <a:r>
              <a:rPr lang="tr-TR" dirty="0" err="1"/>
              <a:t>Donec</a:t>
            </a:r>
            <a:r>
              <a:rPr lang="tr-TR" dirty="0"/>
              <a:t> </a:t>
            </a:r>
            <a:r>
              <a:rPr lang="tr-TR" dirty="0" err="1"/>
              <a:t>vehicula</a:t>
            </a:r>
            <a:r>
              <a:rPr lang="tr-TR" dirty="0"/>
              <a:t>, </a:t>
            </a:r>
            <a:r>
              <a:rPr lang="tr-TR" dirty="0" err="1"/>
              <a:t>nisl</a:t>
            </a:r>
            <a:r>
              <a:rPr lang="tr-TR" dirty="0"/>
              <a:t> ut </a:t>
            </a:r>
            <a:r>
              <a:rPr lang="tr-TR" dirty="0" err="1"/>
              <a:t>lobortis</a:t>
            </a:r>
            <a:r>
              <a:rPr lang="tr-TR" dirty="0"/>
              <a:t> </a:t>
            </a:r>
            <a:r>
              <a:rPr lang="tr-TR" dirty="0" err="1"/>
              <a:t>pharetra</a:t>
            </a:r>
            <a:r>
              <a:rPr lang="tr-TR" dirty="0"/>
              <a:t>, eros </a:t>
            </a:r>
            <a:r>
              <a:rPr lang="tr-TR" dirty="0" err="1"/>
              <a:t>magna</a:t>
            </a:r>
            <a:r>
              <a:rPr lang="tr-TR" dirty="0"/>
              <a:t> </a:t>
            </a:r>
            <a:r>
              <a:rPr lang="tr-TR" dirty="0" err="1"/>
              <a:t>congue</a:t>
            </a:r>
            <a:r>
              <a:rPr lang="tr-TR" dirty="0"/>
              <a:t> </a:t>
            </a:r>
            <a:r>
              <a:rPr lang="tr-TR" dirty="0" err="1"/>
              <a:t>metus</a:t>
            </a:r>
            <a:r>
              <a:rPr lang="tr-TR" dirty="0"/>
              <a:t>, </a:t>
            </a:r>
            <a:r>
              <a:rPr lang="tr-TR" dirty="0" err="1"/>
              <a:t>vitae</a:t>
            </a:r>
            <a:r>
              <a:rPr lang="tr-TR" dirty="0"/>
              <a:t> </a:t>
            </a:r>
            <a:r>
              <a:rPr lang="tr-TR" dirty="0" err="1"/>
              <a:t>convallis</a:t>
            </a:r>
            <a:r>
              <a:rPr lang="tr-TR" dirty="0"/>
              <a:t> </a:t>
            </a:r>
            <a:r>
              <a:rPr lang="tr-TR" dirty="0" err="1"/>
              <a:t>dui</a:t>
            </a:r>
            <a:r>
              <a:rPr lang="tr-TR" dirty="0"/>
              <a:t> eros at </a:t>
            </a:r>
            <a:r>
              <a:rPr lang="tr-TR" dirty="0" err="1"/>
              <a:t>tellus</a:t>
            </a:r>
            <a:r>
              <a:rPr lang="tr-TR" dirty="0"/>
              <a:t>. </a:t>
            </a:r>
            <a:r>
              <a:rPr lang="tr-TR" dirty="0" err="1"/>
              <a:t>Fusce</a:t>
            </a:r>
            <a:r>
              <a:rPr lang="tr-TR" dirty="0"/>
              <a:t> </a:t>
            </a:r>
            <a:r>
              <a:rPr lang="tr-TR" dirty="0" err="1"/>
              <a:t>quam</a:t>
            </a:r>
            <a:r>
              <a:rPr lang="tr-TR" dirty="0"/>
              <a:t> </a:t>
            </a:r>
            <a:r>
              <a:rPr lang="tr-TR" dirty="0" err="1"/>
              <a:t>urna</a:t>
            </a:r>
            <a:r>
              <a:rPr lang="tr-TR" dirty="0"/>
              <a:t>, </a:t>
            </a:r>
            <a:r>
              <a:rPr lang="tr-TR" dirty="0" err="1"/>
              <a:t>finibus</a:t>
            </a:r>
            <a:r>
              <a:rPr lang="tr-TR" dirty="0"/>
              <a:t> </a:t>
            </a:r>
            <a:r>
              <a:rPr lang="tr-TR" dirty="0" err="1"/>
              <a:t>vitae</a:t>
            </a:r>
            <a:r>
              <a:rPr lang="tr-TR" dirty="0"/>
              <a:t> </a:t>
            </a:r>
            <a:r>
              <a:rPr lang="tr-TR" dirty="0" err="1"/>
              <a:t>volutpat</a:t>
            </a:r>
            <a:r>
              <a:rPr lang="tr-TR" dirty="0"/>
              <a:t> sit </a:t>
            </a:r>
            <a:r>
              <a:rPr lang="tr-TR" dirty="0" err="1"/>
              <a:t>amet</a:t>
            </a:r>
            <a:r>
              <a:rPr lang="tr-TR" dirty="0"/>
              <a:t>, </a:t>
            </a:r>
            <a:r>
              <a:rPr lang="tr-TR" dirty="0" err="1"/>
              <a:t>suscipit</a:t>
            </a:r>
            <a:r>
              <a:rPr lang="tr-TR" dirty="0"/>
              <a:t> </a:t>
            </a:r>
            <a:r>
              <a:rPr lang="tr-TR" dirty="0" err="1"/>
              <a:t>eget</a:t>
            </a:r>
            <a:r>
              <a:rPr lang="tr-TR" dirty="0"/>
              <a:t> eros. </a:t>
            </a:r>
            <a:r>
              <a:rPr lang="tr-TR" dirty="0" err="1"/>
              <a:t>Donec</a:t>
            </a:r>
            <a:r>
              <a:rPr lang="tr-TR" dirty="0"/>
              <a:t> </a:t>
            </a:r>
            <a:r>
              <a:rPr lang="tr-TR" dirty="0" err="1"/>
              <a:t>sodales</a:t>
            </a:r>
            <a:r>
              <a:rPr lang="tr-TR" dirty="0"/>
              <a:t> </a:t>
            </a:r>
            <a:r>
              <a:rPr lang="tr-TR" dirty="0" err="1"/>
              <a:t>dignissim</a:t>
            </a:r>
            <a:r>
              <a:rPr lang="tr-TR" dirty="0"/>
              <a:t> </a:t>
            </a:r>
            <a:r>
              <a:rPr lang="tr-TR" dirty="0" err="1"/>
              <a:t>est</a:t>
            </a:r>
            <a:r>
              <a:rPr lang="tr-TR" dirty="0"/>
              <a:t>. </a:t>
            </a:r>
            <a:r>
              <a:rPr lang="tr-TR" dirty="0" err="1"/>
              <a:t>Morbi</a:t>
            </a:r>
            <a:r>
              <a:rPr lang="tr-TR" dirty="0"/>
              <a:t> </a:t>
            </a:r>
            <a:r>
              <a:rPr lang="tr-TR" dirty="0" err="1"/>
              <a:t>fringilla</a:t>
            </a:r>
            <a:r>
              <a:rPr lang="tr-TR" dirty="0"/>
              <a:t> </a:t>
            </a:r>
            <a:r>
              <a:rPr lang="tr-TR" dirty="0" err="1"/>
              <a:t>mattis</a:t>
            </a:r>
            <a:r>
              <a:rPr lang="tr-TR" dirty="0"/>
              <a:t> </a:t>
            </a:r>
            <a:r>
              <a:rPr lang="tr-TR" dirty="0" err="1"/>
              <a:t>varius</a:t>
            </a:r>
            <a:r>
              <a:rPr lang="tr-TR" dirty="0"/>
              <a:t>. </a:t>
            </a:r>
            <a:r>
              <a:rPr lang="tr-TR" dirty="0" err="1"/>
              <a:t>Nunc</a:t>
            </a:r>
            <a:r>
              <a:rPr lang="tr-TR" dirty="0"/>
              <a:t> </a:t>
            </a:r>
            <a:r>
              <a:rPr lang="tr-TR" dirty="0" err="1"/>
              <a:t>vel</a:t>
            </a:r>
            <a:r>
              <a:rPr lang="tr-TR" dirty="0"/>
              <a:t> </a:t>
            </a:r>
            <a:r>
              <a:rPr lang="tr-TR" dirty="0" err="1"/>
              <a:t>interdum</a:t>
            </a:r>
            <a:r>
              <a:rPr lang="tr-TR" dirty="0"/>
              <a:t> </a:t>
            </a:r>
            <a:r>
              <a:rPr lang="tr-TR" dirty="0" err="1"/>
              <a:t>lectus</a:t>
            </a:r>
            <a:r>
              <a:rPr lang="tr-TR" dirty="0"/>
              <a:t>. </a:t>
            </a:r>
            <a:r>
              <a:rPr lang="tr-TR" dirty="0" err="1"/>
              <a:t>Sed</a:t>
            </a:r>
            <a:r>
              <a:rPr lang="tr-TR" dirty="0"/>
              <a:t> </a:t>
            </a:r>
            <a:r>
              <a:rPr lang="tr-TR" dirty="0" err="1"/>
              <a:t>laoreet</a:t>
            </a:r>
            <a:r>
              <a:rPr lang="tr-TR" dirty="0"/>
              <a:t> </a:t>
            </a:r>
            <a:r>
              <a:rPr lang="tr-TR" dirty="0" err="1"/>
              <a:t>non</a:t>
            </a:r>
            <a:r>
              <a:rPr lang="tr-TR" dirty="0"/>
              <a:t> libero at </a:t>
            </a:r>
            <a:r>
              <a:rPr lang="tr-TR" dirty="0" err="1"/>
              <a:t>consequat</a:t>
            </a:r>
            <a:r>
              <a:rPr lang="tr-TR" dirty="0"/>
              <a:t>. Ut </a:t>
            </a:r>
            <a:r>
              <a:rPr lang="tr-TR" dirty="0" err="1"/>
              <a:t>luctus</a:t>
            </a:r>
            <a:r>
              <a:rPr lang="tr-TR" dirty="0"/>
              <a:t>, </a:t>
            </a:r>
            <a:r>
              <a:rPr lang="tr-TR" dirty="0" err="1"/>
              <a:t>ligula</a:t>
            </a:r>
            <a:r>
              <a:rPr lang="tr-TR" dirty="0"/>
              <a:t> et </a:t>
            </a:r>
            <a:r>
              <a:rPr lang="tr-TR" dirty="0" err="1"/>
              <a:t>sodales</a:t>
            </a:r>
            <a:r>
              <a:rPr lang="tr-TR" dirty="0"/>
              <a:t> </a:t>
            </a:r>
            <a:r>
              <a:rPr lang="tr-TR" dirty="0" err="1"/>
              <a:t>pulvinar</a:t>
            </a:r>
            <a:r>
              <a:rPr lang="tr-TR" dirty="0"/>
              <a:t>, </a:t>
            </a:r>
            <a:r>
              <a:rPr lang="tr-TR" dirty="0" err="1"/>
              <a:t>nisi</a:t>
            </a:r>
            <a:r>
              <a:rPr lang="tr-TR" dirty="0"/>
              <a:t> </a:t>
            </a:r>
            <a:r>
              <a:rPr lang="tr-TR" dirty="0" err="1"/>
              <a:t>justo</a:t>
            </a:r>
            <a:r>
              <a:rPr lang="tr-TR" dirty="0"/>
              <a:t> </a:t>
            </a:r>
            <a:r>
              <a:rPr lang="tr-TR" dirty="0" err="1"/>
              <a:t>accumsan</a:t>
            </a:r>
            <a:r>
              <a:rPr lang="tr-TR" dirty="0"/>
              <a:t> </a:t>
            </a:r>
            <a:r>
              <a:rPr lang="tr-TR" dirty="0" err="1"/>
              <a:t>ex</a:t>
            </a:r>
            <a:r>
              <a:rPr lang="tr-TR" dirty="0"/>
              <a:t>, ut </a:t>
            </a:r>
            <a:r>
              <a:rPr lang="tr-TR" dirty="0" err="1"/>
              <a:t>tincidunt</a:t>
            </a:r>
            <a:r>
              <a:rPr lang="tr-TR" dirty="0"/>
              <a:t> massa </a:t>
            </a:r>
            <a:r>
              <a:rPr lang="tr-TR" dirty="0" err="1"/>
              <a:t>tellus</a:t>
            </a:r>
            <a:r>
              <a:rPr lang="tr-TR" dirty="0"/>
              <a:t> </a:t>
            </a:r>
            <a:r>
              <a:rPr lang="tr-TR" dirty="0" err="1"/>
              <a:t>ac</a:t>
            </a:r>
            <a:r>
              <a:rPr lang="tr-TR" dirty="0"/>
              <a:t> </a:t>
            </a:r>
            <a:r>
              <a:rPr lang="tr-TR" dirty="0" err="1"/>
              <a:t>sapien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572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PPTX Sample File</a:t>
            </a:r>
            <a:endParaRPr lang="tr-T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897554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7321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259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PPTX Sample File</vt:lpstr>
      <vt:lpstr>PPTX Sample File</vt:lpstr>
      <vt:lpstr>PPTX Sample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Sample File</dc:title>
  <dc:creator>Cem Alacayir</dc:creator>
  <cp:lastModifiedBy>Cem Alacayir</cp:lastModifiedBy>
  <cp:revision>4</cp:revision>
  <dcterms:created xsi:type="dcterms:W3CDTF">2017-06-07T18:48:06Z</dcterms:created>
  <dcterms:modified xsi:type="dcterms:W3CDTF">2017-06-07T19:29:35Z</dcterms:modified>
</cp:coreProperties>
</file>