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cabbff2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cabbff2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cabbff2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cabbff2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cabbff26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cabbff26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cabbff2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cabbff2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Music Downloader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13650" y="4483575"/>
            <a:ext cx="40995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Потушинский Максим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777800" y="464225"/>
            <a:ext cx="3054600" cy="410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Главное окно программы, в </a:t>
            </a:r>
            <a:r>
              <a:rPr lang="ru">
                <a:solidFill>
                  <a:schemeClr val="dk1"/>
                </a:solidFill>
              </a:rPr>
              <a:t>соответствующую</a:t>
            </a:r>
            <a:r>
              <a:rPr lang="ru">
                <a:solidFill>
                  <a:schemeClr val="dk1"/>
                </a:solidFill>
              </a:rPr>
              <a:t> строку пользователь вводит название </a:t>
            </a:r>
            <a:r>
              <a:rPr lang="ru">
                <a:solidFill>
                  <a:schemeClr val="dk1"/>
                </a:solidFill>
              </a:rPr>
              <a:t>интересующего</a:t>
            </a:r>
            <a:r>
              <a:rPr lang="ru">
                <a:solidFill>
                  <a:schemeClr val="dk1"/>
                </a:solidFill>
              </a:rPr>
              <a:t> его трека.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Кнопка “Edit” отвечает за настройки в программе (Token пользователя, папку в которую будет скачиваться информация)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Копка “Db” </a:t>
            </a:r>
            <a:r>
              <a:rPr lang="ru">
                <a:solidFill>
                  <a:schemeClr val="dk1"/>
                </a:solidFill>
              </a:rPr>
              <a:t>отвечает</a:t>
            </a:r>
            <a:r>
              <a:rPr lang="ru">
                <a:solidFill>
                  <a:schemeClr val="dk1"/>
                </a:solidFill>
              </a:rPr>
              <a:t> за вывод информации о том какие композиции были скачаны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06163"/>
            <a:ext cx="5122525" cy="43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777800" y="464225"/>
            <a:ext cx="3054600" cy="410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поле “Enter your token” пользователь вводит свой Yandex-Token.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нажатии на кнопку “Change” пользователь может заменить папку, в которую будут данные.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нажатии на кнопку “Confirm” введенные настройки сохраняются.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50" y="280725"/>
            <a:ext cx="5473000" cy="4582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777800" y="464225"/>
            <a:ext cx="3054600" cy="410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После нажатия на кнопку поиска выводится список из 5 лучших </a:t>
            </a:r>
            <a:r>
              <a:rPr lang="ru">
                <a:solidFill>
                  <a:schemeClr val="dk1"/>
                </a:solidFill>
              </a:rPr>
              <a:t>треков по запросу, пользователь выбирает нужный ему трек нажимая на соответствующую ссылку.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50" y="243688"/>
            <a:ext cx="5473000" cy="454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5777800" y="464225"/>
            <a:ext cx="3054600" cy="410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Пользователь может скачать нужную ему информацию о треке: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.mp3 файл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Обложку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Текст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нажатии на кнопку “Home” пользователь возвращается на главное окно программы.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75" y="294363"/>
            <a:ext cx="5473000" cy="455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