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abbff2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abbff2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cabbff2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cabbff2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cabbff2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cabbff2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cabbff2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cabbff2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Sapper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13650" y="4483575"/>
            <a:ext cx="40995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Потушинский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Главное окно программы,  пользователь выбирает </a:t>
            </a:r>
            <a:r>
              <a:rPr lang="ru">
                <a:solidFill>
                  <a:schemeClr val="dk1"/>
                </a:solidFill>
              </a:rPr>
              <a:t>соответствующий</a:t>
            </a:r>
            <a:r>
              <a:rPr lang="ru">
                <a:solidFill>
                  <a:schemeClr val="dk1"/>
                </a:solidFill>
              </a:rPr>
              <a:t> режим игры.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Кнопка “Easy” - легкий уровень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Кнопка “Medium” - средний уровень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Кнопка “Hard” - сложный уровень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00" y="120238"/>
            <a:ext cx="3669100" cy="4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Снизу</a:t>
            </a:r>
            <a:r>
              <a:rPr lang="ru">
                <a:solidFill>
                  <a:schemeClr val="dk1"/>
                </a:solidFill>
              </a:rPr>
              <a:t> расположен смайлик, который смотрит игроку прямо в душу, он следит за тем, что делает игрок, над ним поле игры, пользователь выбирает клетку и открывается количество “бомб” рядом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5" y="168575"/>
            <a:ext cx="2451800" cy="48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525" y="168588"/>
            <a:ext cx="2451800" cy="48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проигрыше высвечивается соответствующие окно, и количество набранных очков, результат записывается в файл “best_result.txt”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463" y="136737"/>
            <a:ext cx="3686175" cy="4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победе высвечивается соответствующие окно, и количество набранных очков, результат записывается в файл “best_result.txt”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00" y="121413"/>
            <a:ext cx="3683750" cy="4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