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9A1F47-AA12-48BC-8484-95F2055C480D}">
  <a:tblStyle styleId="{629A1F47-AA12-48BC-8484-95F2055C4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Hampshire Traffic Stops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Jiale Zhao, Mark McComiskey, Viraj Salvi, and Devan Miller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“Teen drivers” treated differently than other age classes of drivers?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for Analysis: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Gender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Monthly Trend of Stops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Violation Type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TBD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Filters: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 N/As in regard to “driver_age”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stops which occurred in 2015</a:t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Reference Guide for Age Classes:</a:t>
            </a:r>
            <a:endParaRPr/>
          </a:p>
        </p:txBody>
      </p:sp>
      <p:graphicFrame>
        <p:nvGraphicFramePr>
          <p:cNvPr id="76" name="Shape 76"/>
          <p:cNvGraphicFramePr/>
          <p:nvPr/>
        </p:nvGraphicFramePr>
        <p:xfrm>
          <a:off x="4813163" y="235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{629A1F47-AA12-48BC-8484-95F2055C480D}</a:tableStyleId>
              </a:tblPr>
              <a:tblGrid>
                <a:gridCol w="1940500"/>
                <a:gridCol w="1940500"/>
              </a:tblGrid>
              <a:tr h="366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 Range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20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Teenagers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15 - 21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Millennials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22 - 37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38 - 53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Boomers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54 - 72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Shape 77"/>
          <p:cNvSpPr txBox="1"/>
          <p:nvPr/>
        </p:nvSpPr>
        <p:spPr>
          <a:xfrm>
            <a:off x="4813175" y="4746250"/>
            <a:ext cx="4497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*Source: Pew Research Center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26075" y="590525"/>
            <a:ext cx="28080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Males and Females in Each Age Group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26075" y="1465800"/>
            <a:ext cx="29319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bar graph with population against age classes with male and female filters.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Age classes have more male population.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Millennials group have the highest number of ratio followed by GenX.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the Millennials are the</a:t>
            </a:r>
            <a:r>
              <a:rPr lang="en" sz="1400"/>
              <a:t> largest population group in  these NH traffic dataset.</a:t>
            </a:r>
            <a:endParaRPr sz="1400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028" y="436000"/>
            <a:ext cx="5805121" cy="427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Trend of Traffic Stops by Age Class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Overall teens seem to follow the trend displayed by all age classes excluding Silent which remained fairly flat throughout the year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primary take away from this graph is really the uptick in traffic stops ranging from February to May</a:t>
            </a:r>
            <a:endParaRPr sz="14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303" y="509588"/>
            <a:ext cx="5562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</a:t>
            </a:r>
            <a:r>
              <a:rPr lang="en"/>
              <a:t>Trend of Traffic Stops by Age Class for May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Teens still seem to follow the overall trend of traffic stops throughout the month of May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specifically we see the spike toward the end of the month between the 21st - 26th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978" y="426975"/>
            <a:ext cx="5805124" cy="428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Teens vs. Other Age Groups: Stop Outcomes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Expected to see teens receiving more warnings than the rest of the population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Expected to see the rest of the population receive less warnings and more tickets than teens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Millenials have the highest number of warnings and tickets</a:t>
            </a:r>
            <a:endParaRPr sz="14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853" y="406525"/>
            <a:ext cx="5805122" cy="433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26076" y="357800"/>
            <a:ext cx="2040600" cy="8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County &amp; Teen and Adult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26075" y="1231400"/>
            <a:ext cx="22803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overall data in this chart shows that: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Millennials, 2. is GenX, 3.Teenager and boomers close to each other, 5. silent is the least.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top 5 place where people </a:t>
            </a:r>
            <a:r>
              <a:rPr lang="en"/>
              <a:t>stopped</a:t>
            </a:r>
            <a:r>
              <a:rPr lang="en"/>
              <a:t> is </a:t>
            </a:r>
            <a:r>
              <a:rPr lang="en"/>
              <a:t>Merrimack, Rockingham, </a:t>
            </a:r>
            <a:r>
              <a:rPr lang="en"/>
              <a:t>Grafton, Hillsborough,  , Strafford.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375" y="0"/>
            <a:ext cx="6637625" cy="51435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92738" y="396450"/>
            <a:ext cx="18573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00" y="1121938"/>
            <a:ext cx="2357400" cy="31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576775" y="209000"/>
            <a:ext cx="5364300" cy="4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our analysis, it does not seem that teenagers in New Hampshire are treated differently than other age groups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Taking it further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Additional analysis could be done to find percentages and variances of age groups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Order the columns from “teens”-”Silent” and remain consistent throughout graphs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Compare to datasets from other states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Do other states have as much missing data for age? 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Are trends the same for age groups in other states?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