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E8FC-A3E0-4080-AEB9-64DDCC670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SuperMerkAPP2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6EA11-6BAB-44D2-A9CA-18D6CDA2A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Aplicación para mejorar su alimentación</a:t>
            </a:r>
          </a:p>
        </p:txBody>
      </p:sp>
    </p:spTree>
    <p:extLst>
      <p:ext uri="{BB962C8B-B14F-4D97-AF65-F5344CB8AC3E}">
        <p14:creationId xmlns:p14="http://schemas.microsoft.com/office/powerpoint/2010/main" val="15200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54A-47AA-475F-9E52-E5166F94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B475-B964-4E4F-96C2-4622EF87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 proyecto consiste en una aplicación móvil en la cuál se podrá encontrar todo tipo de alimentos saludables que harán llevar una mejor dieta y tener mejores hábitos a las personas que la usen.</a:t>
            </a:r>
          </a:p>
        </p:txBody>
      </p:sp>
    </p:spTree>
    <p:extLst>
      <p:ext uri="{BB962C8B-B14F-4D97-AF65-F5344CB8AC3E}">
        <p14:creationId xmlns:p14="http://schemas.microsoft.com/office/powerpoint/2010/main" val="112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4FB1-61DD-450E-BD86-01309F02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1026-F4BD-48CF-A4F1-FC5EEC05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Dentro de la aplicación tu podrás ver una lista de categorías de alimentos. Si pinchas en estas categorías accederás a su lista de productos que tendrán su respectivo supermercado</a:t>
            </a:r>
          </a:p>
          <a:p>
            <a:endParaRPr lang="es-ES" dirty="0"/>
          </a:p>
          <a:p>
            <a:r>
              <a:rPr lang="es-ES" dirty="0"/>
              <a:t>Cada Producto tiene su supermercado debajo y un botón de </a:t>
            </a:r>
            <a:r>
              <a:rPr lang="es-ES" dirty="0" err="1"/>
              <a:t>like</a:t>
            </a:r>
            <a:r>
              <a:rPr lang="es-ES" dirty="0"/>
              <a:t> “</a:t>
            </a:r>
            <a:r>
              <a:rPr lang="es-ES" dirty="0" err="1"/>
              <a:t>HealthyLike</a:t>
            </a:r>
            <a:r>
              <a:rPr lang="es-ES" dirty="0"/>
              <a:t>”. Si añades productos con este </a:t>
            </a:r>
            <a:r>
              <a:rPr lang="es-ES" dirty="0" err="1"/>
              <a:t>like</a:t>
            </a:r>
            <a:r>
              <a:rPr lang="es-ES" dirty="0"/>
              <a:t> lo que hará la aplicación será crear una lista de productos propia que te servirá para hacer la compra mas fácilmente</a:t>
            </a:r>
          </a:p>
          <a:p>
            <a:endParaRPr lang="es-ES" dirty="0"/>
          </a:p>
          <a:p>
            <a:r>
              <a:rPr lang="es-ES" dirty="0"/>
              <a:t>Además, tiene un mapa donde se podrán ver los supermercados mas cercanos a ti, para así ver que recorrido hacer a la hora de hacer la compra</a:t>
            </a:r>
          </a:p>
        </p:txBody>
      </p:sp>
    </p:spTree>
    <p:extLst>
      <p:ext uri="{BB962C8B-B14F-4D97-AF65-F5344CB8AC3E}">
        <p14:creationId xmlns:p14="http://schemas.microsoft.com/office/powerpoint/2010/main" val="34296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2E2A-C400-4044-9A89-0FB6D0AD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 para mejorar la 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9F45-E538-49FC-8144-AE6D44B2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sección de recetas saludables</a:t>
            </a:r>
          </a:p>
          <a:p>
            <a:endParaRPr lang="es-ES" dirty="0"/>
          </a:p>
          <a:p>
            <a:r>
              <a:rPr lang="es-ES" dirty="0"/>
              <a:t>Comprar desde la aplicación y que te la traigan a casa</a:t>
            </a:r>
          </a:p>
          <a:p>
            <a:endParaRPr lang="es-ES" dirty="0"/>
          </a:p>
          <a:p>
            <a:r>
              <a:rPr lang="es-ES" dirty="0"/>
              <a:t>Calcular rutas automáticamente desde el mapa</a:t>
            </a:r>
          </a:p>
        </p:txBody>
      </p:sp>
    </p:spTree>
    <p:extLst>
      <p:ext uri="{BB962C8B-B14F-4D97-AF65-F5344CB8AC3E}">
        <p14:creationId xmlns:p14="http://schemas.microsoft.com/office/powerpoint/2010/main" val="367967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174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SuperMerkAPP2</vt:lpstr>
      <vt:lpstr>Introducción</vt:lpstr>
      <vt:lpstr>¿Cómo funciona?</vt:lpstr>
      <vt:lpstr>Ideas para mejorar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SuperMerkAPP2</dc:title>
  <dc:creator>Mario</dc:creator>
  <cp:lastModifiedBy>Mario</cp:lastModifiedBy>
  <cp:revision>2</cp:revision>
  <dcterms:created xsi:type="dcterms:W3CDTF">2019-03-22T09:26:28Z</dcterms:created>
  <dcterms:modified xsi:type="dcterms:W3CDTF">2019-03-22T09:37:11Z</dcterms:modified>
</cp:coreProperties>
</file>