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1ad27e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1ad27e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2825" y="1035350"/>
            <a:ext cx="1976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Variables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32x32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Research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Money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Energy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Population</a:t>
            </a:r>
            <a:endParaRPr strike="sngStrike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24400" y="1035350"/>
            <a:ext cx="1976100" cy="28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Weather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32x32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Volcan</a:t>
            </a:r>
            <a:r>
              <a:rPr lang="en" strike="sngStrike">
                <a:solidFill>
                  <a:schemeClr val="dk2"/>
                </a:solidFill>
              </a:rPr>
              <a:t>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Tornado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Rain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Forest fire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Flood (IP)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Snow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Lightning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Drought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Disease</a:t>
            </a:r>
            <a:endParaRPr strike="sngStrike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00500" y="1035350"/>
            <a:ext cx="19761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Tech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64x64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Windmill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Plow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Pesticides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Fishing net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Irrigation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Fertilizer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GMOs</a:t>
            </a:r>
            <a:endParaRPr strike="sngStrike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630450" y="1035350"/>
            <a:ext cx="19761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Industries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32x32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Meat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Grain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Fish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Water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Oil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Factory</a:t>
            </a:r>
            <a:endParaRPr strike="sngStrike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trike="sngStrike">
                <a:solidFill>
                  <a:schemeClr val="dk2"/>
                </a:solidFill>
              </a:rPr>
              <a:t>University</a:t>
            </a:r>
            <a:endParaRPr strike="sngStrike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checklist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55425" y="3981450"/>
            <a:ext cx="720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Note: accidentally made volcano, fire, university, and water 64x64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Let me know if these need to be resized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