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08AB6-627D-415D-B8AD-6C6510771C82}">
  <a:tblStyle styleId="{53108AB6-627D-415D-B8AD-6C6510771C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9fa9dc39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9fa9dc39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9fa9dc398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9fa9dc398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9fa9dc398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9fa9dc398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9fa9dc398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9fa9dc398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9fa9dc398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9fa9dc398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9fa9dc398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9fa9dc398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9fa9dc3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9fa9dc3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fa9dc39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69fa9dc398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9fa9dc398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69fa9dc398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9fa9dc398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69fa9dc398_8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Presentation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006204" y="0"/>
            <a:ext cx="51377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>
            <p:ph type="title"/>
          </p:nvPr>
        </p:nvSpPr>
        <p:spPr>
          <a:xfrm>
            <a:off x="628650" y="2828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Cane VS Theia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628650" y="1369225"/>
            <a:ext cx="4450200" cy="348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Canes are only as effective as the user.</a:t>
            </a:r>
            <a:endParaRPr sz="145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Cane users are stuck walking at a slow pace for safety reasons.</a:t>
            </a:r>
            <a:endParaRPr sz="145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Users are completely blind to anything that’s not within their cane’s reach. A cane cannot independently react to situations.</a:t>
            </a:r>
            <a:endParaRPr sz="145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To pathfind with a cane, it must collide and jolt against the ground and obstacles. Modern canes are durable, but the risk of breaking or bending is always there.</a:t>
            </a:r>
            <a:endParaRPr sz="145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Solely cane use is a poor choice for crowded and cramped areas.</a:t>
            </a:r>
            <a:endParaRPr sz="1450"/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Calibri"/>
              <a:buChar char="●"/>
            </a:pPr>
            <a:r>
              <a:rPr lang="en" sz="1450"/>
              <a:t>A cane can be very cumbersome for older, visually impaired individuals.</a:t>
            </a:r>
            <a:endParaRPr sz="1585"/>
          </a:p>
        </p:txBody>
      </p:sp>
      <p:sp>
        <p:nvSpPr>
          <p:cNvPr id="200" name="Google Shape;200;p34"/>
          <p:cNvSpPr txBox="1"/>
          <p:nvPr/>
        </p:nvSpPr>
        <p:spPr>
          <a:xfrm>
            <a:off x="5144900" y="1369225"/>
            <a:ext cx="366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alibri"/>
              <a:buChar char="●"/>
            </a:pPr>
            <a:r>
              <a:rPr lang="en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replicates multiple lost senses to the best of its ability.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alibri"/>
              <a:buChar char="●"/>
            </a:pPr>
            <a:r>
              <a:rPr lang="en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takes the guesswork out of pathfinding, </a:t>
            </a:r>
            <a:r>
              <a:rPr lang="en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</a:t>
            </a:r>
            <a:r>
              <a:rPr lang="en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user can focus on traveling quickly.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alibri"/>
              <a:buChar char="●"/>
            </a:pPr>
            <a:r>
              <a:rPr lang="en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lack in some areas, but Theia makes up by being compact, reliable, and focused on the two most important areas for visually impaired individuals: covering for sight and utilizing hearing/touch.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5021250" y="617763"/>
            <a:ext cx="3907974" cy="39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Dog VS Theia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628650" y="1369225"/>
            <a:ext cx="4392600" cy="29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Not all locations may correctly accommodate service animals.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Guide dogs can help with large obstacles and crowds, small obstructions can still cause trouble.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Guide dogs can get old, injured, or sick.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Guide dogs can be a steep investment that not everyone can afford.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Any number of distractions can affect a guide dog.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/>
              <a:t>It is a huge responsibility, as a guide dog relies on its owner as much as an owner relies on their guide dog.</a:t>
            </a:r>
            <a:endParaRPr sz="1212"/>
          </a:p>
        </p:txBody>
      </p:sp>
      <p:sp>
        <p:nvSpPr>
          <p:cNvPr id="208" name="Google Shape;208;p35"/>
          <p:cNvSpPr txBox="1"/>
          <p:nvPr/>
        </p:nvSpPr>
        <p:spPr>
          <a:xfrm>
            <a:off x="5268525" y="1369225"/>
            <a:ext cx="3668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is always ready for the user, without any special preparations.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guided mobility application is tireless, always alert, and provides consistent feedback.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combines the best aspects of being useful, while also being affordable and accessible to different financial situations.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15100" y="1647024"/>
            <a:ext cx="29352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Stevie is trying to go to his next classroom. He knows he needs to walk ahead a few steps, and then turn left around the corner.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he is not sure when to turn.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took a guess, but turned too early, hit the wall and hurt his head.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15100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AS-IS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37" name="Google Shape;137;p26"/>
          <p:cNvSpPr/>
          <p:nvPr/>
        </p:nvSpPr>
        <p:spPr>
          <a:xfrm>
            <a:off x="4661275" y="1647025"/>
            <a:ext cx="3259800" cy="222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206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823563" y="1862568"/>
            <a:ext cx="2935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THEIA app asks Stevie to give his current location and the destination.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calculates the route from the current location to the destination.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tells Stevie to “walk ahead 10 steps, then turn left”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4661275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TO-BE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5100" y="212104"/>
            <a:ext cx="8113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1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515100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AS-IS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46" name="Google Shape;146;p27"/>
          <p:cNvSpPr/>
          <p:nvPr/>
        </p:nvSpPr>
        <p:spPr>
          <a:xfrm>
            <a:off x="4661275" y="1647025"/>
            <a:ext cx="3259800" cy="222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206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661275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TO-BE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48" name="Google Shape;148;p27"/>
          <p:cNvSpPr txBox="1"/>
          <p:nvPr/>
        </p:nvSpPr>
        <p:spPr>
          <a:xfrm>
            <a:off x="515100" y="212104"/>
            <a:ext cx="8113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2</a:t>
            </a:r>
            <a:endParaRPr sz="1100"/>
          </a:p>
        </p:txBody>
      </p:sp>
      <p:sp>
        <p:nvSpPr>
          <p:cNvPr id="149" name="Google Shape;149;p27"/>
          <p:cNvSpPr txBox="1"/>
          <p:nvPr/>
        </p:nvSpPr>
        <p:spPr>
          <a:xfrm>
            <a:off x="455638" y="1647018"/>
            <a:ext cx="2935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is navigating a building to a room on the top floor for a meeting.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Sam a long time to reach his destination.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doesn’t know when he will arrive to his destination.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arrives late to his meeting.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823575" y="1862568"/>
            <a:ext cx="2935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Theia, Same is guided to his destination through the most optimal route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less stressed as he knows when he will approximately reach his destination.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reaches his destination in time and is not late for his meeting.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515100" y="1647024"/>
            <a:ext cx="2935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navigate a building when he accidentally trips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is in need of assistance but has no easy way of contacting them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forced to wait until someone notices or until they are able to contact someone themselves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15100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AS-IS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57" name="Google Shape;157;p28"/>
          <p:cNvSpPr/>
          <p:nvPr/>
        </p:nvSpPr>
        <p:spPr>
          <a:xfrm>
            <a:off x="4661275" y="1647025"/>
            <a:ext cx="3259800" cy="222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00206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823563" y="1862568"/>
            <a:ext cx="29352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THEIA app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sensor for detecting James’ fall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notices the phone has been dropped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prompts James for emergency assistance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accepts and emergency services are contacted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661275" y="1272275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TO-BE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</a:t>
            </a:r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515100" y="212104"/>
            <a:ext cx="8113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3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priority: Scenario 1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28650" y="1369225"/>
            <a:ext cx="4061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b="1" lang="en" sz="1012"/>
              <a:t>What is the main purpose of our app?</a:t>
            </a:r>
            <a:endParaRPr b="1" sz="1012"/>
          </a:p>
          <a:p>
            <a:pPr indent="-292893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Indoor Navigation for the visually impaired</a:t>
            </a:r>
            <a:endParaRPr sz="1012"/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b="1" lang="en" sz="1012"/>
              <a:t>What issues are the TO-BE addressing?</a:t>
            </a:r>
            <a:endParaRPr b="1" sz="1012"/>
          </a:p>
          <a:p>
            <a:pPr indent="-292893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Giving proper guidance for turns</a:t>
            </a:r>
            <a:endParaRPr sz="1012"/>
          </a:p>
          <a:p>
            <a:pPr indent="-29289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Avoiding injury</a:t>
            </a:r>
            <a:endParaRPr sz="1012"/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b="1" lang="en" sz="1012"/>
              <a:t>Why are these issues important?</a:t>
            </a:r>
            <a:endParaRPr b="1" sz="1012"/>
          </a:p>
          <a:p>
            <a:pPr indent="-292893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Safety of the user</a:t>
            </a:r>
            <a:endParaRPr sz="1012"/>
          </a:p>
          <a:p>
            <a:pPr indent="-29289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Turns are a core part of indoor navigation</a:t>
            </a:r>
            <a:endParaRPr sz="1012"/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b="1" lang="en" sz="1012"/>
              <a:t>What data is needed for this implementation?</a:t>
            </a:r>
            <a:endParaRPr b="1" sz="1012"/>
          </a:p>
          <a:p>
            <a:pPr indent="-292893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The app requires to know </a:t>
            </a:r>
            <a:r>
              <a:rPr lang="en" sz="1012"/>
              <a:t>where</a:t>
            </a:r>
            <a:r>
              <a:rPr lang="en" sz="1012"/>
              <a:t> </a:t>
            </a:r>
            <a:r>
              <a:rPr lang="en" sz="1012"/>
              <a:t>the</a:t>
            </a:r>
            <a:r>
              <a:rPr lang="en" sz="1012"/>
              <a:t> user is located to begin </a:t>
            </a:r>
            <a:r>
              <a:rPr lang="en" sz="1012"/>
              <a:t>navigation</a:t>
            </a:r>
            <a:r>
              <a:rPr lang="en" sz="1012"/>
              <a:t>.</a:t>
            </a:r>
            <a:endParaRPr sz="1012"/>
          </a:p>
          <a:p>
            <a:pPr indent="-29289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3"/>
              <a:buChar char="-"/>
            </a:pPr>
            <a:r>
              <a:rPr lang="en" sz="1012"/>
              <a:t>The app requires to know the building layout to function properly</a:t>
            </a:r>
            <a:endParaRPr sz="1012"/>
          </a:p>
          <a:p>
            <a:pPr indent="-2365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5"/>
              <a:buChar char="-"/>
            </a:pPr>
            <a:r>
              <a:t/>
            </a:r>
            <a:endParaRPr sz="125"/>
          </a:p>
        </p:txBody>
      </p:sp>
      <p:sp>
        <p:nvSpPr>
          <p:cNvPr id="167" name="Google Shape;167;p29"/>
          <p:cNvSpPr txBox="1"/>
          <p:nvPr/>
        </p:nvSpPr>
        <p:spPr>
          <a:xfrm>
            <a:off x="4748600" y="1369225"/>
            <a:ext cx="3403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external changes does the system need to know?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needs to update the user’s position as the user is moving.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changes does the actor need to be informed about?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needs to be informed about obstacles as they approach the user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needs to be informed of reaching the destination.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713375" y="453650"/>
            <a:ext cx="76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688200" y="881575"/>
            <a:ext cx="4765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Enter destination - ILF - 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Routing - ILF - EQ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Routing options - EIF - EO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Routing directions - EIF - EO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Routing commands - EIF - 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Sense fall - ILF - 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Sense connection loss - ILF - 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Rerouting - ILF - EO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Calling Contact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EIF - EO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Retrieve contact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ILF - EQ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EI’s - 4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EO’s - 4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EQ’s - 2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ILF’s - 6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EIF’s - 4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DFP =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5183600" y="352500"/>
            <a:ext cx="363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Creeping rate: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the requirement of the project, we added multiple new features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requirements beyond what was given in the project description. With the new features discussed, we approximate about a 33% creep rate.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Currently we have 20 DFP. Given we could handle about 6 more, we can handle a creep rate of about 30% over the course of this project.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891540"/>
            <a:ext cx="8178800" cy="304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637504" y="357389"/>
            <a:ext cx="8178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 for Cane, Dog and Theia (tools only)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400"/>
              <a:t>Comparisons for Cane, Dog, Stevie and Theia (user + tools)</a:t>
            </a:r>
            <a:endParaRPr/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{53108AB6-627D-415D-B8AD-6C6510771C82}</a:tableStyleId>
              </a:tblPr>
              <a:tblGrid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Cane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Dog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Theia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Cane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Dog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Stevie+ Cane  + Theia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Dog + Theia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Hear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Talk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To some extent (Bark)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Think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Smell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1381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400"/>
              <a:t>Comparisons for Cane, Dog, Stevie and Theia (user + tools)</a:t>
            </a:r>
            <a:endParaRPr/>
          </a:p>
        </p:txBody>
      </p:sp>
      <p:graphicFrame>
        <p:nvGraphicFramePr>
          <p:cNvPr id="192" name="Google Shape;192;p33"/>
          <p:cNvGraphicFramePr/>
          <p:nvPr/>
        </p:nvGraphicFramePr>
        <p:xfrm>
          <a:off x="628650" y="1032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{53108AB6-627D-415D-B8AD-6C6510771C82}</a:tableStyleId>
              </a:tblPr>
              <a:tblGrid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  <a:gridCol w="7511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Cane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Dog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Theia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Cane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Dog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Cane  + Theia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Stevie + Dog + Theia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Compute</a:t>
                      </a:r>
                      <a:r>
                        <a:rPr lang="en" sz="1000"/>
                        <a:t> fastest route</a:t>
                      </a:r>
                      <a:endParaRPr sz="7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 of obstacles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Assistance in case of emergency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Portability (fit inside pocket)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Notify of upcoming turns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to destination estimate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