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399F-0E6E-9442-A611-160242B875A8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CE32-AF7D-8C45-9C27-D838644FB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Recipe Distance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to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 -&gt; Replace C with D -&gt; DAT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 -&gt; Add A to end -&gt;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Distance = 2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4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</a:t>
            </a:r>
            <a:r>
              <a:rPr lang="en-US" dirty="0" smtClean="0"/>
              <a:t> Recipe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Chicken, Oil, Salt to Beef, Oil, Salt, Pepper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Chicken -&gt; Replace with Beef -&gt; Beef, Oil, Salt, Pepper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Salt -&gt; Beef, Oil, Salt, Pepper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Distance = 2 </a:t>
            </a:r>
            <a:r>
              <a:rPr lang="en-US" dirty="0" smtClean="0"/>
              <a:t>ingredients</a:t>
            </a:r>
          </a:p>
        </p:txBody>
      </p:sp>
    </p:spTree>
    <p:extLst>
      <p:ext uri="{BB962C8B-B14F-4D97-AF65-F5344CB8AC3E}">
        <p14:creationId xmlns:p14="http://schemas.microsoft.com/office/powerpoint/2010/main" val="11281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Recipe Distance</vt:lpstr>
      <vt:lpstr>Levenshtein Distance</vt:lpstr>
      <vt:lpstr>Levenshtein Recipe Distance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McCormack</dc:creator>
  <cp:lastModifiedBy>Devin McCormack</cp:lastModifiedBy>
  <cp:revision>2</cp:revision>
  <dcterms:created xsi:type="dcterms:W3CDTF">2017-08-07T19:03:36Z</dcterms:created>
  <dcterms:modified xsi:type="dcterms:W3CDTF">2017-08-07T19:13:09Z</dcterms:modified>
</cp:coreProperties>
</file>