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61" r:id="rId4"/>
    <p:sldId id="260" r:id="rId5"/>
    <p:sldId id="269" r:id="rId6"/>
    <p:sldId id="264" r:id="rId7"/>
    <p:sldId id="270" r:id="rId8"/>
    <p:sldId id="277" r:id="rId9"/>
  </p:sldIdLst>
  <p:sldSz cx="9144000" cy="5143500" type="screen16x9"/>
  <p:notesSz cx="6858000" cy="9144000"/>
  <p:embeddedFontLst>
    <p:embeddedFont>
      <p:font typeface="Hind Siliguri" panose="02000000000000000000" pitchFamily="2" charset="77"/>
      <p:regular r:id="rId11"/>
      <p:bold r:id="rId12"/>
    </p:embeddedFont>
    <p:embeddedFont>
      <p:font typeface="Lato" panose="020F0502020204030203" pitchFamily="34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C2D4EB-E782-44A1-95ED-21115540C5D5}">
  <a:tblStyle styleId="{14C2D4EB-E782-44A1-95ED-21115540C5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3"/>
    <p:restoredTop sz="94640"/>
  </p:normalViewPr>
  <p:slideViewPr>
    <p:cSldViewPr snapToGrid="0" snapToObjects="1">
      <p:cViewPr>
        <p:scale>
          <a:sx n="220" d="100"/>
          <a:sy n="220" d="100"/>
        </p:scale>
        <p:origin x="165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35073197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35073197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ed0d09453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aed0d09453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5073197c_1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5073197c_1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aed0d09453_0_15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aed0d09453_0_15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 rot="-1323463">
            <a:off x="5810058" y="4582729"/>
            <a:ext cx="691767" cy="447249"/>
            <a:chOff x="3586125" y="4525175"/>
            <a:chExt cx="925825" cy="598575"/>
          </a:xfrm>
        </p:grpSpPr>
        <p:sp>
          <p:nvSpPr>
            <p:cNvPr id="40" name="Google Shape;40;p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6"/>
          <p:cNvGrpSpPr/>
          <p:nvPr/>
        </p:nvGrpSpPr>
        <p:grpSpPr>
          <a:xfrm rot="-8606667">
            <a:off x="7266112" y="252792"/>
            <a:ext cx="691599" cy="447341"/>
            <a:chOff x="3765675" y="2533375"/>
            <a:chExt cx="925450" cy="598600"/>
          </a:xfrm>
        </p:grpSpPr>
        <p:sp>
          <p:nvSpPr>
            <p:cNvPr id="45" name="Google Shape;45;p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6"/>
          <p:cNvGrpSpPr/>
          <p:nvPr/>
        </p:nvGrpSpPr>
        <p:grpSpPr>
          <a:xfrm rot="-1466295">
            <a:off x="410341" y="4212556"/>
            <a:ext cx="453102" cy="682006"/>
            <a:chOff x="4865150" y="3459975"/>
            <a:chExt cx="606450" cy="912825"/>
          </a:xfrm>
        </p:grpSpPr>
        <p:sp>
          <p:nvSpPr>
            <p:cNvPr id="50" name="Google Shape;50;p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 idx="2"/>
          </p:nvPr>
        </p:nvSpPr>
        <p:spPr>
          <a:xfrm>
            <a:off x="729950" y="1992425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1"/>
          </p:nvPr>
        </p:nvSpPr>
        <p:spPr>
          <a:xfrm>
            <a:off x="730025" y="2299796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913225" y="2613763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4"/>
          </p:nvPr>
        </p:nvSpPr>
        <p:spPr>
          <a:xfrm>
            <a:off x="5913250" y="2921152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title" idx="5"/>
          </p:nvPr>
        </p:nvSpPr>
        <p:spPr>
          <a:xfrm>
            <a:off x="729950" y="3386963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6"/>
          </p:nvPr>
        </p:nvSpPr>
        <p:spPr>
          <a:xfrm>
            <a:off x="730025" y="3694353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 idx="7"/>
          </p:nvPr>
        </p:nvSpPr>
        <p:spPr>
          <a:xfrm>
            <a:off x="5918250" y="1219225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8"/>
          </p:nvPr>
        </p:nvSpPr>
        <p:spPr>
          <a:xfrm>
            <a:off x="5918275" y="1526596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 rot="-8606667">
            <a:off x="8010137" y="543942"/>
            <a:ext cx="691599" cy="447341"/>
            <a:chOff x="3765675" y="2533375"/>
            <a:chExt cx="925450" cy="598600"/>
          </a:xfrm>
        </p:grpSpPr>
        <p:sp>
          <p:nvSpPr>
            <p:cNvPr id="139" name="Google Shape;139;p1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5"/>
          <p:cNvGrpSpPr/>
          <p:nvPr/>
        </p:nvGrpSpPr>
        <p:grpSpPr>
          <a:xfrm rot="-1323463">
            <a:off x="6346758" y="4429229"/>
            <a:ext cx="691767" cy="447249"/>
            <a:chOff x="3586125" y="4525175"/>
            <a:chExt cx="925825" cy="598575"/>
          </a:xfrm>
        </p:grpSpPr>
        <p:sp>
          <p:nvSpPr>
            <p:cNvPr id="144" name="Google Shape;144;p1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4" name="Google Shape;214;p20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15" name="Google Shape;215;p20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0"/>
          <p:cNvGrpSpPr/>
          <p:nvPr/>
        </p:nvGrpSpPr>
        <p:grpSpPr>
          <a:xfrm rot="935486">
            <a:off x="8514029" y="662520"/>
            <a:ext cx="453073" cy="681963"/>
            <a:chOff x="4865150" y="3459975"/>
            <a:chExt cx="606450" cy="912825"/>
          </a:xfrm>
        </p:grpSpPr>
        <p:sp>
          <p:nvSpPr>
            <p:cNvPr id="220" name="Google Shape;220;p2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59" r:id="rId6"/>
    <p:sldLayoutId id="2147483661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941825" y="2187810"/>
            <a:ext cx="3172856" cy="1112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Glade</a:t>
            </a:r>
            <a:endParaRPr dirty="0"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993139" y="3039686"/>
            <a:ext cx="3578861" cy="470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Pitch by Space Cowboys</a:t>
            </a:r>
          </a:p>
        </p:txBody>
      </p:sp>
      <p:grpSp>
        <p:nvGrpSpPr>
          <p:cNvPr id="297" name="Google Shape;297;p28"/>
          <p:cNvGrpSpPr/>
          <p:nvPr/>
        </p:nvGrpSpPr>
        <p:grpSpPr>
          <a:xfrm>
            <a:off x="-502994" y="-70628"/>
            <a:ext cx="3351374" cy="4332348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8"/>
          <p:cNvGrpSpPr/>
          <p:nvPr/>
        </p:nvGrpSpPr>
        <p:grpSpPr>
          <a:xfrm rot="-1323342">
            <a:off x="3566068" y="172248"/>
            <a:ext cx="925806" cy="598563"/>
            <a:chOff x="3586125" y="4525175"/>
            <a:chExt cx="925825" cy="598575"/>
          </a:xfrm>
        </p:grpSpPr>
        <p:sp>
          <p:nvSpPr>
            <p:cNvPr id="312" name="Google Shape;31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3407513" y="1284901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8"/>
          <p:cNvGrpSpPr/>
          <p:nvPr/>
        </p:nvGrpSpPr>
        <p:grpSpPr>
          <a:xfrm rot="3210428">
            <a:off x="1977778" y="4232479"/>
            <a:ext cx="925789" cy="598552"/>
            <a:chOff x="3586125" y="4525175"/>
            <a:chExt cx="925825" cy="598575"/>
          </a:xfrm>
        </p:grpSpPr>
        <p:sp>
          <p:nvSpPr>
            <p:cNvPr id="322" name="Google Shape;32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6;p28">
            <a:extLst>
              <a:ext uri="{FF2B5EF4-FFF2-40B4-BE49-F238E27FC236}">
                <a16:creationId xmlns:a16="http://schemas.microsoft.com/office/drawing/2014/main" id="{4CEBAAEC-98BB-6241-9F87-B97B4DD77F02}"/>
              </a:ext>
            </a:extLst>
          </p:cNvPr>
          <p:cNvSpPr txBox="1">
            <a:spLocks/>
          </p:cNvSpPr>
          <p:nvPr/>
        </p:nvSpPr>
        <p:spPr>
          <a:xfrm>
            <a:off x="993139" y="3325530"/>
            <a:ext cx="1600833" cy="27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100" dirty="0">
                <a:solidFill>
                  <a:schemeClr val="accent4">
                    <a:lumMod val="25000"/>
                  </a:schemeClr>
                </a:solidFill>
              </a:rPr>
              <a:t>CS6457 – Summer 22</a:t>
            </a:r>
          </a:p>
        </p:txBody>
      </p:sp>
      <p:grpSp>
        <p:nvGrpSpPr>
          <p:cNvPr id="34" name="Google Shape;599;p39">
            <a:extLst>
              <a:ext uri="{FF2B5EF4-FFF2-40B4-BE49-F238E27FC236}">
                <a16:creationId xmlns:a16="http://schemas.microsoft.com/office/drawing/2014/main" id="{F66B2229-D820-B14A-BB59-4F87A41CB322}"/>
              </a:ext>
            </a:extLst>
          </p:cNvPr>
          <p:cNvGrpSpPr/>
          <p:nvPr/>
        </p:nvGrpSpPr>
        <p:grpSpPr>
          <a:xfrm>
            <a:off x="4789562" y="736194"/>
            <a:ext cx="4130040" cy="4751626"/>
            <a:chOff x="302175" y="276100"/>
            <a:chExt cx="3619350" cy="4164075"/>
          </a:xfrm>
        </p:grpSpPr>
        <p:sp>
          <p:nvSpPr>
            <p:cNvPr id="35" name="Google Shape;600;p39">
              <a:extLst>
                <a:ext uri="{FF2B5EF4-FFF2-40B4-BE49-F238E27FC236}">
                  <a16:creationId xmlns:a16="http://schemas.microsoft.com/office/drawing/2014/main" id="{434E7113-39DB-7543-B742-58570EC6CD97}"/>
                </a:ext>
              </a:extLst>
            </p:cNvPr>
            <p:cNvSpPr/>
            <p:nvPr/>
          </p:nvSpPr>
          <p:spPr>
            <a:xfrm>
              <a:off x="966975" y="2948175"/>
              <a:ext cx="938700" cy="938100"/>
            </a:xfrm>
            <a:custGeom>
              <a:avLst/>
              <a:gdLst/>
              <a:ahLst/>
              <a:cxnLst/>
              <a:rect l="l" t="t" r="r" b="b"/>
              <a:pathLst>
                <a:path w="37548" h="37524" fill="none" extrusionOk="0">
                  <a:moveTo>
                    <a:pt x="34852" y="11250"/>
                  </a:moveTo>
                  <a:lnTo>
                    <a:pt x="26274" y="11250"/>
                  </a:lnTo>
                  <a:lnTo>
                    <a:pt x="26274" y="2672"/>
                  </a:lnTo>
                  <a:cubicBezTo>
                    <a:pt x="26274" y="1201"/>
                    <a:pt x="25073" y="0"/>
                    <a:pt x="23602" y="0"/>
                  </a:cubicBezTo>
                  <a:lnTo>
                    <a:pt x="13946" y="0"/>
                  </a:lnTo>
                  <a:cubicBezTo>
                    <a:pt x="12475" y="0"/>
                    <a:pt x="11275" y="1201"/>
                    <a:pt x="11275" y="2672"/>
                  </a:cubicBezTo>
                  <a:lnTo>
                    <a:pt x="11275" y="11250"/>
                  </a:lnTo>
                  <a:lnTo>
                    <a:pt x="2696" y="11250"/>
                  </a:lnTo>
                  <a:cubicBezTo>
                    <a:pt x="1201" y="11250"/>
                    <a:pt x="1" y="12451"/>
                    <a:pt x="1" y="13946"/>
                  </a:cubicBezTo>
                  <a:lnTo>
                    <a:pt x="1" y="23578"/>
                  </a:lnTo>
                  <a:cubicBezTo>
                    <a:pt x="1" y="25073"/>
                    <a:pt x="1201" y="26274"/>
                    <a:pt x="2696" y="26274"/>
                  </a:cubicBezTo>
                  <a:lnTo>
                    <a:pt x="11275" y="26274"/>
                  </a:lnTo>
                  <a:lnTo>
                    <a:pt x="11275" y="34852"/>
                  </a:lnTo>
                  <a:cubicBezTo>
                    <a:pt x="11275" y="36322"/>
                    <a:pt x="12475" y="37523"/>
                    <a:pt x="13946" y="37523"/>
                  </a:cubicBezTo>
                  <a:lnTo>
                    <a:pt x="23602" y="37523"/>
                  </a:lnTo>
                  <a:cubicBezTo>
                    <a:pt x="25073" y="37523"/>
                    <a:pt x="26274" y="36322"/>
                    <a:pt x="26274" y="34852"/>
                  </a:cubicBezTo>
                  <a:lnTo>
                    <a:pt x="26274" y="26274"/>
                  </a:lnTo>
                  <a:lnTo>
                    <a:pt x="34852" y="26274"/>
                  </a:lnTo>
                  <a:cubicBezTo>
                    <a:pt x="36347" y="26274"/>
                    <a:pt x="37548" y="25073"/>
                    <a:pt x="37548" y="23578"/>
                  </a:cubicBezTo>
                  <a:lnTo>
                    <a:pt x="37548" y="13946"/>
                  </a:lnTo>
                  <a:cubicBezTo>
                    <a:pt x="37548" y="12451"/>
                    <a:pt x="36347" y="11250"/>
                    <a:pt x="34852" y="11250"/>
                  </a:cubicBezTo>
                  <a:close/>
                </a:path>
              </a:pathLst>
            </a:custGeom>
            <a:noFill/>
            <a:ln w="76200" cap="flat" cmpd="sng">
              <a:solidFill>
                <a:srgbClr val="0000FE"/>
              </a:solidFill>
              <a:prstDash val="solid"/>
              <a:miter lim="24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01;p39">
              <a:extLst>
                <a:ext uri="{FF2B5EF4-FFF2-40B4-BE49-F238E27FC236}">
                  <a16:creationId xmlns:a16="http://schemas.microsoft.com/office/drawing/2014/main" id="{48699C7F-1C2D-284C-AC6D-DAF6B8DBE030}"/>
                </a:ext>
              </a:extLst>
            </p:cNvPr>
            <p:cNvSpPr/>
            <p:nvPr/>
          </p:nvSpPr>
          <p:spPr>
            <a:xfrm>
              <a:off x="2299625" y="2912625"/>
              <a:ext cx="550250" cy="549650"/>
            </a:xfrm>
            <a:custGeom>
              <a:avLst/>
              <a:gdLst/>
              <a:ahLst/>
              <a:cxnLst/>
              <a:rect l="l" t="t" r="r" b="b"/>
              <a:pathLst>
                <a:path w="22010" h="21986" fill="none" extrusionOk="0">
                  <a:moveTo>
                    <a:pt x="22010" y="10564"/>
                  </a:moveTo>
                  <a:cubicBezTo>
                    <a:pt x="22010" y="14853"/>
                    <a:pt x="19436" y="18701"/>
                    <a:pt x="15466" y="20343"/>
                  </a:cubicBezTo>
                  <a:cubicBezTo>
                    <a:pt x="11520" y="21985"/>
                    <a:pt x="6961" y="21078"/>
                    <a:pt x="3947" y="18064"/>
                  </a:cubicBezTo>
                  <a:cubicBezTo>
                    <a:pt x="908" y="15025"/>
                    <a:pt x="1" y="10491"/>
                    <a:pt x="1643" y="6520"/>
                  </a:cubicBezTo>
                  <a:cubicBezTo>
                    <a:pt x="3285" y="2574"/>
                    <a:pt x="7158" y="1"/>
                    <a:pt x="11422" y="1"/>
                  </a:cubicBezTo>
                  <a:cubicBezTo>
                    <a:pt x="17255" y="1"/>
                    <a:pt x="22010" y="4731"/>
                    <a:pt x="22010" y="10564"/>
                  </a:cubicBezTo>
                  <a:close/>
                </a:path>
              </a:pathLst>
            </a:custGeom>
            <a:noFill/>
            <a:ln w="76200" cap="flat" cmpd="sng">
              <a:solidFill>
                <a:srgbClr val="0000FE"/>
              </a:solidFill>
              <a:prstDash val="solid"/>
              <a:miter lim="24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2;p39">
              <a:extLst>
                <a:ext uri="{FF2B5EF4-FFF2-40B4-BE49-F238E27FC236}">
                  <a16:creationId xmlns:a16="http://schemas.microsoft.com/office/drawing/2014/main" id="{733BFC4C-056F-3F45-80A1-C359B2874D9D}"/>
                </a:ext>
              </a:extLst>
            </p:cNvPr>
            <p:cNvSpPr/>
            <p:nvPr/>
          </p:nvSpPr>
          <p:spPr>
            <a:xfrm>
              <a:off x="2762850" y="3375225"/>
              <a:ext cx="549625" cy="549650"/>
            </a:xfrm>
            <a:custGeom>
              <a:avLst/>
              <a:gdLst/>
              <a:ahLst/>
              <a:cxnLst/>
              <a:rect l="l" t="t" r="r" b="b"/>
              <a:pathLst>
                <a:path w="21985" h="21986" fill="none" extrusionOk="0">
                  <a:moveTo>
                    <a:pt x="21985" y="10589"/>
                  </a:moveTo>
                  <a:cubicBezTo>
                    <a:pt x="21985" y="14853"/>
                    <a:pt x="19412" y="18726"/>
                    <a:pt x="15466" y="20343"/>
                  </a:cubicBezTo>
                  <a:cubicBezTo>
                    <a:pt x="11495" y="21985"/>
                    <a:pt x="6961" y="21078"/>
                    <a:pt x="3922" y="18064"/>
                  </a:cubicBezTo>
                  <a:cubicBezTo>
                    <a:pt x="907" y="15025"/>
                    <a:pt x="1" y="10491"/>
                    <a:pt x="1643" y="6545"/>
                  </a:cubicBezTo>
                  <a:cubicBezTo>
                    <a:pt x="3260" y="2574"/>
                    <a:pt x="7133" y="1"/>
                    <a:pt x="11422" y="1"/>
                  </a:cubicBezTo>
                  <a:cubicBezTo>
                    <a:pt x="17255" y="1"/>
                    <a:pt x="21985" y="4731"/>
                    <a:pt x="21985" y="10589"/>
                  </a:cubicBezTo>
                  <a:close/>
                </a:path>
              </a:pathLst>
            </a:custGeom>
            <a:noFill/>
            <a:ln w="76200" cap="flat" cmpd="sng">
              <a:solidFill>
                <a:srgbClr val="0000FE"/>
              </a:solidFill>
              <a:prstDash val="solid"/>
              <a:miter lim="24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3;p39">
              <a:extLst>
                <a:ext uri="{FF2B5EF4-FFF2-40B4-BE49-F238E27FC236}">
                  <a16:creationId xmlns:a16="http://schemas.microsoft.com/office/drawing/2014/main" id="{46B1AEC7-A371-1643-8AAF-43D81C7AA14A}"/>
                </a:ext>
              </a:extLst>
            </p:cNvPr>
            <p:cNvSpPr/>
            <p:nvPr/>
          </p:nvSpPr>
          <p:spPr>
            <a:xfrm>
              <a:off x="302175" y="276100"/>
              <a:ext cx="3619350" cy="4164075"/>
            </a:xfrm>
            <a:custGeom>
              <a:avLst/>
              <a:gdLst/>
              <a:ahLst/>
              <a:cxnLst/>
              <a:rect l="l" t="t" r="r" b="b"/>
              <a:pathLst>
                <a:path w="144774" h="166563" fill="none" extrusionOk="0">
                  <a:moveTo>
                    <a:pt x="138254" y="25"/>
                  </a:moveTo>
                  <a:lnTo>
                    <a:pt x="6544" y="25"/>
                  </a:lnTo>
                  <a:cubicBezTo>
                    <a:pt x="2942" y="25"/>
                    <a:pt x="25" y="2942"/>
                    <a:pt x="25" y="6544"/>
                  </a:cubicBezTo>
                  <a:lnTo>
                    <a:pt x="25" y="160043"/>
                  </a:lnTo>
                  <a:cubicBezTo>
                    <a:pt x="1" y="163646"/>
                    <a:pt x="2942" y="166562"/>
                    <a:pt x="6544" y="166562"/>
                  </a:cubicBezTo>
                  <a:lnTo>
                    <a:pt x="138254" y="166562"/>
                  </a:lnTo>
                  <a:cubicBezTo>
                    <a:pt x="141857" y="166562"/>
                    <a:pt x="144774" y="163646"/>
                    <a:pt x="144774" y="160043"/>
                  </a:cubicBezTo>
                  <a:lnTo>
                    <a:pt x="144774" y="160043"/>
                  </a:lnTo>
                  <a:lnTo>
                    <a:pt x="144774" y="6544"/>
                  </a:lnTo>
                  <a:cubicBezTo>
                    <a:pt x="144774" y="2942"/>
                    <a:pt x="141857" y="1"/>
                    <a:pt x="138254" y="25"/>
                  </a:cubicBezTo>
                  <a:close/>
                </a:path>
              </a:pathLst>
            </a:custGeom>
            <a:noFill/>
            <a:ln w="76200" cap="flat" cmpd="sng">
              <a:solidFill>
                <a:srgbClr val="0000FE"/>
              </a:solidFill>
              <a:prstDash val="solid"/>
              <a:miter lim="24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Google Shape;604;p39">
            <a:extLst>
              <a:ext uri="{FF2B5EF4-FFF2-40B4-BE49-F238E27FC236}">
                <a16:creationId xmlns:a16="http://schemas.microsoft.com/office/drawing/2014/main" id="{C5445F68-771A-CF4A-9657-3BF60EF973FA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185151" y="1420258"/>
            <a:ext cx="3338700" cy="1669350"/>
          </a:xfrm>
          <a:prstGeom prst="roundRect">
            <a:avLst>
              <a:gd name="adj" fmla="val 3444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/>
          <p:nvPr/>
        </p:nvSpPr>
        <p:spPr>
          <a:xfrm>
            <a:off x="4785425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47854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9539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953800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41" name="Google Shape;341;p30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Intro</a:t>
            </a:r>
            <a:endParaRPr dirty="0"/>
          </a:p>
        </p:txBody>
      </p:sp>
      <p:sp>
        <p:nvSpPr>
          <p:cNvPr id="342" name="Google Shape;342;p30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are the Space Cowboys?</a:t>
            </a:r>
            <a:endParaRPr dirty="0"/>
          </a:p>
        </p:txBody>
      </p:sp>
      <p:sp>
        <p:nvSpPr>
          <p:cNvPr id="343" name="Google Shape;343;p30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Elements &amp; Mechanics</a:t>
            </a:r>
            <a:endParaRPr dirty="0"/>
          </a:p>
        </p:txBody>
      </p:sp>
      <p:sp>
        <p:nvSpPr>
          <p:cNvPr id="344" name="Google Shape;344;p30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Gameplay description</a:t>
            </a:r>
            <a:endParaRPr dirty="0"/>
          </a:p>
        </p:txBody>
      </p:sp>
      <p:sp>
        <p:nvSpPr>
          <p:cNvPr id="345" name="Google Shape;345;p30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</a:t>
            </a:r>
            <a:endParaRPr dirty="0"/>
          </a:p>
        </p:txBody>
      </p:sp>
      <p:sp>
        <p:nvSpPr>
          <p:cNvPr id="346" name="Google Shape;346;p30"/>
          <p:cNvSpPr txBox="1">
            <a:spLocks noGrp="1"/>
          </p:cNvSpPr>
          <p:nvPr>
            <p:ph type="subTitle" idx="6"/>
          </p:nvPr>
        </p:nvSpPr>
        <p:spPr>
          <a:xfrm>
            <a:off x="52315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are making</a:t>
            </a:r>
            <a:endParaRPr dirty="0"/>
          </a:p>
        </p:txBody>
      </p:sp>
      <p:sp>
        <p:nvSpPr>
          <p:cNvPr id="347" name="Google Shape;347;p30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Plan</a:t>
            </a:r>
            <a:endParaRPr dirty="0"/>
          </a:p>
        </p:txBody>
      </p:sp>
      <p:sp>
        <p:nvSpPr>
          <p:cNvPr id="349" name="Google Shape;349;p30"/>
          <p:cNvSpPr/>
          <p:nvPr/>
        </p:nvSpPr>
        <p:spPr>
          <a:xfrm>
            <a:off x="2514034" y="1269771"/>
            <a:ext cx="284325" cy="284325"/>
          </a:xfrm>
          <a:custGeom>
            <a:avLst/>
            <a:gdLst/>
            <a:ahLst/>
            <a:cxnLst/>
            <a:rect l="l" t="t" r="r" b="b"/>
            <a:pathLst>
              <a:path w="11373" h="11373" extrusionOk="0">
                <a:moveTo>
                  <a:pt x="9420" y="1969"/>
                </a:moveTo>
                <a:lnTo>
                  <a:pt x="9420" y="9388"/>
                </a:lnTo>
                <a:lnTo>
                  <a:pt x="1969" y="9388"/>
                </a:lnTo>
                <a:lnTo>
                  <a:pt x="1969" y="1969"/>
                </a:lnTo>
                <a:close/>
                <a:moveTo>
                  <a:pt x="1497" y="0"/>
                </a:moveTo>
                <a:cubicBezTo>
                  <a:pt x="678" y="0"/>
                  <a:pt x="0" y="662"/>
                  <a:pt x="0" y="1496"/>
                </a:cubicBezTo>
                <a:lnTo>
                  <a:pt x="0" y="9876"/>
                </a:lnTo>
                <a:cubicBezTo>
                  <a:pt x="0" y="10695"/>
                  <a:pt x="678" y="11357"/>
                  <a:pt x="1497" y="11373"/>
                </a:cubicBezTo>
                <a:lnTo>
                  <a:pt x="9876" y="11373"/>
                </a:lnTo>
                <a:cubicBezTo>
                  <a:pt x="10711" y="11357"/>
                  <a:pt x="11373" y="10695"/>
                  <a:pt x="11373" y="9876"/>
                </a:cubicBezTo>
                <a:lnTo>
                  <a:pt x="11373" y="1496"/>
                </a:lnTo>
                <a:cubicBezTo>
                  <a:pt x="11373" y="662"/>
                  <a:pt x="10711" y="0"/>
                  <a:pt x="9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6184797" y="1269771"/>
            <a:ext cx="606050" cy="284325"/>
            <a:chOff x="4865550" y="4088475"/>
            <a:chExt cx="606050" cy="284325"/>
          </a:xfrm>
        </p:grpSpPr>
        <p:sp>
          <p:nvSpPr>
            <p:cNvPr id="351" name="Google Shape;351;p30"/>
            <p:cNvSpPr/>
            <p:nvPr/>
          </p:nvSpPr>
          <p:spPr>
            <a:xfrm>
              <a:off x="5187275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2353159" y="2861946"/>
            <a:ext cx="606050" cy="598575"/>
            <a:chOff x="4865550" y="3774225"/>
            <a:chExt cx="606050" cy="598575"/>
          </a:xfrm>
        </p:grpSpPr>
        <p:sp>
          <p:nvSpPr>
            <p:cNvPr id="354" name="Google Shape;354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6184797" y="2861946"/>
            <a:ext cx="606063" cy="598588"/>
            <a:chOff x="4865550" y="3774213"/>
            <a:chExt cx="606063" cy="598588"/>
          </a:xfrm>
        </p:grpSpPr>
        <p:sp>
          <p:nvSpPr>
            <p:cNvPr id="358" name="Google Shape;358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187263" y="3774213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44;p30">
            <a:extLst>
              <a:ext uri="{FF2B5EF4-FFF2-40B4-BE49-F238E27FC236}">
                <a16:creationId xmlns:a16="http://schemas.microsoft.com/office/drawing/2014/main" id="{CC142DEC-8D2C-E849-B28E-91D7F8A52E96}"/>
              </a:ext>
            </a:extLst>
          </p:cNvPr>
          <p:cNvSpPr txBox="1">
            <a:spLocks/>
          </p:cNvSpPr>
          <p:nvPr/>
        </p:nvSpPr>
        <p:spPr>
          <a:xfrm>
            <a:off x="5231475" y="3998595"/>
            <a:ext cx="25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How we intend on making this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 Cowboys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2623879" y="1638616"/>
            <a:ext cx="1077097" cy="41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Chris </a:t>
            </a:r>
            <a:r>
              <a:rPr lang="en-US" dirty="0" err="1"/>
              <a:t>Dail</a:t>
            </a:r>
            <a:endParaRPr dirty="0"/>
          </a:p>
        </p:txBody>
      </p:sp>
      <p:grpSp>
        <p:nvGrpSpPr>
          <p:cNvPr id="429" name="Google Shape;429;p33"/>
          <p:cNvGrpSpPr/>
          <p:nvPr/>
        </p:nvGrpSpPr>
        <p:grpSpPr>
          <a:xfrm>
            <a:off x="5072721" y="1732309"/>
            <a:ext cx="2336400" cy="831600"/>
            <a:chOff x="1251966" y="3018799"/>
            <a:chExt cx="5946859" cy="1437049"/>
          </a:xfrm>
        </p:grpSpPr>
        <p:sp>
          <p:nvSpPr>
            <p:cNvPr id="430" name="Google Shape;430;p33"/>
            <p:cNvSpPr/>
            <p:nvPr/>
          </p:nvSpPr>
          <p:spPr>
            <a:xfrm flipH="1">
              <a:off x="5760422" y="3018799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 flipH="1">
              <a:off x="1251966" y="301880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 flipH="1">
              <a:off x="6178352" y="3434422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 flipH="1">
              <a:off x="6490243" y="3800998"/>
              <a:ext cx="280285" cy="239501"/>
            </a:xfrm>
            <a:custGeom>
              <a:avLst/>
              <a:gdLst/>
              <a:ahLst/>
              <a:cxnLst/>
              <a:rect l="l" t="t" r="r" b="b"/>
              <a:pathLst>
                <a:path w="6412" h="5479" extrusionOk="0">
                  <a:moveTo>
                    <a:pt x="2728" y="0"/>
                  </a:moveTo>
                  <a:cubicBezTo>
                    <a:pt x="1213" y="0"/>
                    <a:pt x="0" y="1223"/>
                    <a:pt x="16" y="2725"/>
                  </a:cubicBezTo>
                  <a:cubicBezTo>
                    <a:pt x="5" y="4381"/>
                    <a:pt x="1363" y="5479"/>
                    <a:pt x="2779" y="5479"/>
                  </a:cubicBezTo>
                  <a:cubicBezTo>
                    <a:pt x="3451" y="5479"/>
                    <a:pt x="4136" y="5231"/>
                    <a:pt x="4694" y="4679"/>
                  </a:cubicBezTo>
                  <a:cubicBezTo>
                    <a:pt x="6411" y="2946"/>
                    <a:pt x="5198" y="0"/>
                    <a:pt x="2757" y="0"/>
                  </a:cubicBezTo>
                  <a:cubicBezTo>
                    <a:pt x="2747" y="0"/>
                    <a:pt x="2737" y="0"/>
                    <a:pt x="2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3"/>
          <p:cNvGrpSpPr/>
          <p:nvPr/>
        </p:nvGrpSpPr>
        <p:grpSpPr>
          <a:xfrm rot="1568390">
            <a:off x="163565" y="1966033"/>
            <a:ext cx="691519" cy="447289"/>
            <a:chOff x="3765675" y="2533375"/>
            <a:chExt cx="925450" cy="598600"/>
          </a:xfrm>
        </p:grpSpPr>
        <p:sp>
          <p:nvSpPr>
            <p:cNvPr id="435" name="Google Shape;435;p3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1323463">
            <a:off x="8177183" y="3697129"/>
            <a:ext cx="691767" cy="447249"/>
            <a:chOff x="3586125" y="4525175"/>
            <a:chExt cx="925825" cy="598575"/>
          </a:xfrm>
        </p:grpSpPr>
        <p:sp>
          <p:nvSpPr>
            <p:cNvPr id="440" name="Google Shape;440;p3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425;p33">
            <a:extLst>
              <a:ext uri="{FF2B5EF4-FFF2-40B4-BE49-F238E27FC236}">
                <a16:creationId xmlns:a16="http://schemas.microsoft.com/office/drawing/2014/main" id="{88F1CCAA-687D-8F4B-A129-CD4D53EA10C2}"/>
              </a:ext>
            </a:extLst>
          </p:cNvPr>
          <p:cNvGrpSpPr/>
          <p:nvPr/>
        </p:nvGrpSpPr>
        <p:grpSpPr>
          <a:xfrm>
            <a:off x="1553586" y="1408485"/>
            <a:ext cx="2337248" cy="832482"/>
            <a:chOff x="1945175" y="1360250"/>
            <a:chExt cx="5946888" cy="1437049"/>
          </a:xfrm>
        </p:grpSpPr>
        <p:sp>
          <p:nvSpPr>
            <p:cNvPr id="38" name="Google Shape;426;p33">
              <a:extLst>
                <a:ext uri="{FF2B5EF4-FFF2-40B4-BE49-F238E27FC236}">
                  <a16:creationId xmlns:a16="http://schemas.microsoft.com/office/drawing/2014/main" id="{A880D291-6F41-614A-A86A-02B08453442D}"/>
                </a:ext>
              </a:extLst>
            </p:cNvPr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;p33">
              <a:extLst>
                <a:ext uri="{FF2B5EF4-FFF2-40B4-BE49-F238E27FC236}">
                  <a16:creationId xmlns:a16="http://schemas.microsoft.com/office/drawing/2014/main" id="{3BB06D6C-7BB4-0E47-9E0D-37A19E5B1B3F}"/>
                </a:ext>
              </a:extLst>
            </p:cNvPr>
            <p:cNvSpPr/>
            <p:nvPr/>
          </p:nvSpPr>
          <p:spPr>
            <a:xfrm>
              <a:off x="3024852" y="136025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8;p33">
              <a:extLst>
                <a:ext uri="{FF2B5EF4-FFF2-40B4-BE49-F238E27FC236}">
                  <a16:creationId xmlns:a16="http://schemas.microsoft.com/office/drawing/2014/main" id="{90AF8BFA-F3A5-B74D-A693-20EEC7C4E5E9}"/>
                </a:ext>
              </a:extLst>
            </p:cNvPr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776CEA8-2EAD-CA41-B0F3-8FCB6807E84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39" y="1382691"/>
            <a:ext cx="905582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A51AAE9-C09E-2345-BAA4-4FCC6EFFD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42" y="1707108"/>
            <a:ext cx="882000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423;p33">
            <a:extLst>
              <a:ext uri="{FF2B5EF4-FFF2-40B4-BE49-F238E27FC236}">
                <a16:creationId xmlns:a16="http://schemas.microsoft.com/office/drawing/2014/main" id="{1307E9A1-E902-5342-96E5-2FF208858A2F}"/>
              </a:ext>
            </a:extLst>
          </p:cNvPr>
          <p:cNvSpPr txBox="1">
            <a:spLocks/>
          </p:cNvSpPr>
          <p:nvPr/>
        </p:nvSpPr>
        <p:spPr>
          <a:xfrm>
            <a:off x="5229152" y="1972824"/>
            <a:ext cx="1274110" cy="41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dirty="0"/>
              <a:t>Eric Gilligan</a:t>
            </a:r>
          </a:p>
        </p:txBody>
      </p:sp>
      <p:grpSp>
        <p:nvGrpSpPr>
          <p:cNvPr id="44" name="Google Shape;425;p33">
            <a:extLst>
              <a:ext uri="{FF2B5EF4-FFF2-40B4-BE49-F238E27FC236}">
                <a16:creationId xmlns:a16="http://schemas.microsoft.com/office/drawing/2014/main" id="{D6E2365E-B147-E94C-8671-93621628EF6E}"/>
              </a:ext>
            </a:extLst>
          </p:cNvPr>
          <p:cNvGrpSpPr/>
          <p:nvPr/>
        </p:nvGrpSpPr>
        <p:grpSpPr>
          <a:xfrm>
            <a:off x="1788447" y="2774951"/>
            <a:ext cx="2337248" cy="832482"/>
            <a:chOff x="1945175" y="1360250"/>
            <a:chExt cx="5946888" cy="1437049"/>
          </a:xfrm>
        </p:grpSpPr>
        <p:sp>
          <p:nvSpPr>
            <p:cNvPr id="45" name="Google Shape;426;p33">
              <a:extLst>
                <a:ext uri="{FF2B5EF4-FFF2-40B4-BE49-F238E27FC236}">
                  <a16:creationId xmlns:a16="http://schemas.microsoft.com/office/drawing/2014/main" id="{83E52846-8536-6045-B87B-5656F7BC6D62}"/>
                </a:ext>
              </a:extLst>
            </p:cNvPr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7;p33">
              <a:extLst>
                <a:ext uri="{FF2B5EF4-FFF2-40B4-BE49-F238E27FC236}">
                  <a16:creationId xmlns:a16="http://schemas.microsoft.com/office/drawing/2014/main" id="{3F861CC8-7E98-A546-9902-AAEB2B9B8D7D}"/>
                </a:ext>
              </a:extLst>
            </p:cNvPr>
            <p:cNvSpPr/>
            <p:nvPr/>
          </p:nvSpPr>
          <p:spPr>
            <a:xfrm>
              <a:off x="3024852" y="136025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8;p33">
              <a:extLst>
                <a:ext uri="{FF2B5EF4-FFF2-40B4-BE49-F238E27FC236}">
                  <a16:creationId xmlns:a16="http://schemas.microsoft.com/office/drawing/2014/main" id="{E902D1B5-0A5E-314F-8EF2-A3DFAE9279D1}"/>
                </a:ext>
              </a:extLst>
            </p:cNvPr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23;p33">
            <a:extLst>
              <a:ext uri="{FF2B5EF4-FFF2-40B4-BE49-F238E27FC236}">
                <a16:creationId xmlns:a16="http://schemas.microsoft.com/office/drawing/2014/main" id="{09CB2F88-8FFE-6345-BFDC-AC6A497EB7DD}"/>
              </a:ext>
            </a:extLst>
          </p:cNvPr>
          <p:cNvSpPr txBox="1">
            <a:spLocks/>
          </p:cNvSpPr>
          <p:nvPr/>
        </p:nvSpPr>
        <p:spPr>
          <a:xfrm>
            <a:off x="5047919" y="3406853"/>
            <a:ext cx="12736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dirty="0"/>
              <a:t>McCormick Wooden</a:t>
            </a:r>
          </a:p>
        </p:txBody>
      </p:sp>
      <p:grpSp>
        <p:nvGrpSpPr>
          <p:cNvPr id="50" name="Google Shape;429;p33">
            <a:extLst>
              <a:ext uri="{FF2B5EF4-FFF2-40B4-BE49-F238E27FC236}">
                <a16:creationId xmlns:a16="http://schemas.microsoft.com/office/drawing/2014/main" id="{BD3B4270-EA54-014C-9920-BFFEDBE6BACC}"/>
              </a:ext>
            </a:extLst>
          </p:cNvPr>
          <p:cNvGrpSpPr/>
          <p:nvPr/>
        </p:nvGrpSpPr>
        <p:grpSpPr>
          <a:xfrm>
            <a:off x="4814171" y="3277405"/>
            <a:ext cx="2336400" cy="831600"/>
            <a:chOff x="1251966" y="3018799"/>
            <a:chExt cx="5946859" cy="1437049"/>
          </a:xfrm>
        </p:grpSpPr>
        <p:sp>
          <p:nvSpPr>
            <p:cNvPr id="51" name="Google Shape;430;p33">
              <a:extLst>
                <a:ext uri="{FF2B5EF4-FFF2-40B4-BE49-F238E27FC236}">
                  <a16:creationId xmlns:a16="http://schemas.microsoft.com/office/drawing/2014/main" id="{A9F47F21-3CE6-8442-9046-2F5C782323D5}"/>
                </a:ext>
              </a:extLst>
            </p:cNvPr>
            <p:cNvSpPr/>
            <p:nvPr/>
          </p:nvSpPr>
          <p:spPr>
            <a:xfrm flipH="1">
              <a:off x="5760422" y="3018799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31;p33">
              <a:extLst>
                <a:ext uri="{FF2B5EF4-FFF2-40B4-BE49-F238E27FC236}">
                  <a16:creationId xmlns:a16="http://schemas.microsoft.com/office/drawing/2014/main" id="{8F88417D-25F3-6748-AE85-C167C20DA2F4}"/>
                </a:ext>
              </a:extLst>
            </p:cNvPr>
            <p:cNvSpPr/>
            <p:nvPr/>
          </p:nvSpPr>
          <p:spPr>
            <a:xfrm flipH="1">
              <a:off x="1251966" y="301880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32;p33">
              <a:extLst>
                <a:ext uri="{FF2B5EF4-FFF2-40B4-BE49-F238E27FC236}">
                  <a16:creationId xmlns:a16="http://schemas.microsoft.com/office/drawing/2014/main" id="{7ACF1BC1-9670-4A45-B160-9DC36F05B38D}"/>
                </a:ext>
              </a:extLst>
            </p:cNvPr>
            <p:cNvSpPr/>
            <p:nvPr/>
          </p:nvSpPr>
          <p:spPr>
            <a:xfrm flipH="1">
              <a:off x="6178352" y="3434422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33;p33">
              <a:extLst>
                <a:ext uri="{FF2B5EF4-FFF2-40B4-BE49-F238E27FC236}">
                  <a16:creationId xmlns:a16="http://schemas.microsoft.com/office/drawing/2014/main" id="{B58D17BA-ABCF-564A-8261-F25FCCC6B540}"/>
                </a:ext>
              </a:extLst>
            </p:cNvPr>
            <p:cNvSpPr/>
            <p:nvPr/>
          </p:nvSpPr>
          <p:spPr>
            <a:xfrm flipH="1">
              <a:off x="6490243" y="3800998"/>
              <a:ext cx="280285" cy="239501"/>
            </a:xfrm>
            <a:custGeom>
              <a:avLst/>
              <a:gdLst/>
              <a:ahLst/>
              <a:cxnLst/>
              <a:rect l="l" t="t" r="r" b="b"/>
              <a:pathLst>
                <a:path w="6412" h="5479" extrusionOk="0">
                  <a:moveTo>
                    <a:pt x="2728" y="0"/>
                  </a:moveTo>
                  <a:cubicBezTo>
                    <a:pt x="1213" y="0"/>
                    <a:pt x="0" y="1223"/>
                    <a:pt x="16" y="2725"/>
                  </a:cubicBezTo>
                  <a:cubicBezTo>
                    <a:pt x="5" y="4381"/>
                    <a:pt x="1363" y="5479"/>
                    <a:pt x="2779" y="5479"/>
                  </a:cubicBezTo>
                  <a:cubicBezTo>
                    <a:pt x="3451" y="5479"/>
                    <a:pt x="4136" y="5231"/>
                    <a:pt x="4694" y="4679"/>
                  </a:cubicBezTo>
                  <a:cubicBezTo>
                    <a:pt x="6411" y="2946"/>
                    <a:pt x="5198" y="0"/>
                    <a:pt x="2757" y="0"/>
                  </a:cubicBezTo>
                  <a:cubicBezTo>
                    <a:pt x="2747" y="0"/>
                    <a:pt x="2737" y="0"/>
                    <a:pt x="2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423;p33">
            <a:extLst>
              <a:ext uri="{FF2B5EF4-FFF2-40B4-BE49-F238E27FC236}">
                <a16:creationId xmlns:a16="http://schemas.microsoft.com/office/drawing/2014/main" id="{E699108E-2519-BA43-8155-47DCB8E5FC33}"/>
              </a:ext>
            </a:extLst>
          </p:cNvPr>
          <p:cNvSpPr txBox="1">
            <a:spLocks/>
          </p:cNvSpPr>
          <p:nvPr/>
        </p:nvSpPr>
        <p:spPr>
          <a:xfrm>
            <a:off x="2843766" y="2878338"/>
            <a:ext cx="1088761" cy="62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dirty="0"/>
              <a:t>Thomas Lagrange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4894FC3-7EA5-6046-9A2F-A6E32473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33" y="2748715"/>
            <a:ext cx="882000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2BF3E1C9-C6E8-7542-AD85-6E25254F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03" y="3252986"/>
            <a:ext cx="880435" cy="88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oogle Shape;425;p33">
            <a:extLst>
              <a:ext uri="{FF2B5EF4-FFF2-40B4-BE49-F238E27FC236}">
                <a16:creationId xmlns:a16="http://schemas.microsoft.com/office/drawing/2014/main" id="{DF599FD6-B3DB-9C43-ABBE-62B732D1F04A}"/>
              </a:ext>
            </a:extLst>
          </p:cNvPr>
          <p:cNvGrpSpPr/>
          <p:nvPr/>
        </p:nvGrpSpPr>
        <p:grpSpPr>
          <a:xfrm>
            <a:off x="2086849" y="4225099"/>
            <a:ext cx="2337248" cy="832482"/>
            <a:chOff x="1945175" y="1360250"/>
            <a:chExt cx="5946888" cy="1437049"/>
          </a:xfrm>
        </p:grpSpPr>
        <p:sp>
          <p:nvSpPr>
            <p:cNvPr id="60" name="Google Shape;426;p33">
              <a:extLst>
                <a:ext uri="{FF2B5EF4-FFF2-40B4-BE49-F238E27FC236}">
                  <a16:creationId xmlns:a16="http://schemas.microsoft.com/office/drawing/2014/main" id="{F248A113-68E9-1F4C-AEF7-E99DA62D89B3}"/>
                </a:ext>
              </a:extLst>
            </p:cNvPr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7;p33">
              <a:extLst>
                <a:ext uri="{FF2B5EF4-FFF2-40B4-BE49-F238E27FC236}">
                  <a16:creationId xmlns:a16="http://schemas.microsoft.com/office/drawing/2014/main" id="{C630E6A7-4BA0-4F40-A609-7300A36CC5DB}"/>
                </a:ext>
              </a:extLst>
            </p:cNvPr>
            <p:cNvSpPr/>
            <p:nvPr/>
          </p:nvSpPr>
          <p:spPr>
            <a:xfrm>
              <a:off x="3024852" y="136025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8;p33">
              <a:extLst>
                <a:ext uri="{FF2B5EF4-FFF2-40B4-BE49-F238E27FC236}">
                  <a16:creationId xmlns:a16="http://schemas.microsoft.com/office/drawing/2014/main" id="{F600D27F-6212-2E49-B09E-59EEECEC4548}"/>
                </a:ext>
              </a:extLst>
            </p:cNvPr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423;p33">
            <a:extLst>
              <a:ext uri="{FF2B5EF4-FFF2-40B4-BE49-F238E27FC236}">
                <a16:creationId xmlns:a16="http://schemas.microsoft.com/office/drawing/2014/main" id="{FDD2A532-6B03-C049-9A5B-5F03176E70C8}"/>
              </a:ext>
            </a:extLst>
          </p:cNvPr>
          <p:cNvSpPr txBox="1">
            <a:spLocks/>
          </p:cNvSpPr>
          <p:nvPr/>
        </p:nvSpPr>
        <p:spPr>
          <a:xfrm>
            <a:off x="2984798" y="4447575"/>
            <a:ext cx="1507114" cy="62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dirty="0"/>
              <a:t>Daniel Zuniga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0B8C0DF0-D216-E94E-BD72-780726A978E3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69" y="4200339"/>
            <a:ext cx="882000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oogle Shape;893;p49">
            <a:extLst>
              <a:ext uri="{FF2B5EF4-FFF2-40B4-BE49-F238E27FC236}">
                <a16:creationId xmlns:a16="http://schemas.microsoft.com/office/drawing/2014/main" id="{31D2A9E6-A38C-5443-B994-A28DCD4ECE02}"/>
              </a:ext>
            </a:extLst>
          </p:cNvPr>
          <p:cNvGrpSpPr/>
          <p:nvPr/>
        </p:nvGrpSpPr>
        <p:grpSpPr>
          <a:xfrm rot="-9987451" flipH="1">
            <a:off x="6707062" y="-1159037"/>
            <a:ext cx="2078063" cy="2686329"/>
            <a:chOff x="5523175" y="536475"/>
            <a:chExt cx="1855175" cy="2398200"/>
          </a:xfrm>
        </p:grpSpPr>
        <p:sp>
          <p:nvSpPr>
            <p:cNvPr id="55" name="Google Shape;894;p49">
              <a:extLst>
                <a:ext uri="{FF2B5EF4-FFF2-40B4-BE49-F238E27FC236}">
                  <a16:creationId xmlns:a16="http://schemas.microsoft.com/office/drawing/2014/main" id="{DD8FCBF6-C5F9-BD4D-9A6D-6CC737142ADD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95;p49">
              <a:extLst>
                <a:ext uri="{FF2B5EF4-FFF2-40B4-BE49-F238E27FC236}">
                  <a16:creationId xmlns:a16="http://schemas.microsoft.com/office/drawing/2014/main" id="{7364F164-E3EC-1D4D-B7C0-7C4D873998F2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96;p49">
              <a:extLst>
                <a:ext uri="{FF2B5EF4-FFF2-40B4-BE49-F238E27FC236}">
                  <a16:creationId xmlns:a16="http://schemas.microsoft.com/office/drawing/2014/main" id="{A3E844EF-A1AC-324A-919F-B7EA4B3E66B4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97;p49">
              <a:extLst>
                <a:ext uri="{FF2B5EF4-FFF2-40B4-BE49-F238E27FC236}">
                  <a16:creationId xmlns:a16="http://schemas.microsoft.com/office/drawing/2014/main" id="{7D0EF4EC-B323-1646-93E8-4CC06BF42DEE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98;p49">
              <a:extLst>
                <a:ext uri="{FF2B5EF4-FFF2-40B4-BE49-F238E27FC236}">
                  <a16:creationId xmlns:a16="http://schemas.microsoft.com/office/drawing/2014/main" id="{78388E6E-CAA5-1347-91DC-6C088D4F9AC0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9;p49">
              <a:extLst>
                <a:ext uri="{FF2B5EF4-FFF2-40B4-BE49-F238E27FC236}">
                  <a16:creationId xmlns:a16="http://schemas.microsoft.com/office/drawing/2014/main" id="{B6DBA0C4-67B7-D341-9D13-88FF4B5A882F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0;p49">
              <a:extLst>
                <a:ext uri="{FF2B5EF4-FFF2-40B4-BE49-F238E27FC236}">
                  <a16:creationId xmlns:a16="http://schemas.microsoft.com/office/drawing/2014/main" id="{F7BEB6B3-3FF0-914E-A381-98ACA595E79D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01;p49">
              <a:extLst>
                <a:ext uri="{FF2B5EF4-FFF2-40B4-BE49-F238E27FC236}">
                  <a16:creationId xmlns:a16="http://schemas.microsoft.com/office/drawing/2014/main" id="{59DCBA32-EC42-DC46-A951-CABB003B5A77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605721" y="674159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41797" y="1548128"/>
            <a:ext cx="4772777" cy="2436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" dirty="0"/>
              <a:t>Action game where you play as a Warden, chosen protector of the glades in a distant forest world</a:t>
            </a:r>
          </a:p>
          <a:p>
            <a:pPr marL="0" indent="0" algn="l">
              <a:buNone/>
            </a:pPr>
            <a:endParaRPr lang="en" dirty="0"/>
          </a:p>
          <a:p>
            <a:pPr marL="0" indent="0" algn="r">
              <a:buNone/>
            </a:pPr>
            <a:r>
              <a:rPr lang="en" dirty="0"/>
              <a:t>Vigorously fend off an impending alien invasion with the help of your weapon(s) and blessings of the forest (aka power-ups)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 algn="l">
              <a:buNone/>
            </a:pPr>
            <a:r>
              <a:rPr lang="en" dirty="0"/>
              <a:t>Destroy enemy beacons to get the chance to face the alien champions (aka bosses) in combat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07;p50">
            <a:extLst>
              <a:ext uri="{FF2B5EF4-FFF2-40B4-BE49-F238E27FC236}">
                <a16:creationId xmlns:a16="http://schemas.microsoft.com/office/drawing/2014/main" id="{6841AD29-C8D8-5B46-94F2-67E36A30EA67}"/>
              </a:ext>
            </a:extLst>
          </p:cNvPr>
          <p:cNvGrpSpPr/>
          <p:nvPr/>
        </p:nvGrpSpPr>
        <p:grpSpPr>
          <a:xfrm>
            <a:off x="6726054" y="3457554"/>
            <a:ext cx="421884" cy="371763"/>
            <a:chOff x="6466825" y="2681550"/>
            <a:chExt cx="492625" cy="434100"/>
          </a:xfrm>
        </p:grpSpPr>
        <p:sp>
          <p:nvSpPr>
            <p:cNvPr id="36" name="Google Shape;1108;p50">
              <a:extLst>
                <a:ext uri="{FF2B5EF4-FFF2-40B4-BE49-F238E27FC236}">
                  <a16:creationId xmlns:a16="http://schemas.microsoft.com/office/drawing/2014/main" id="{C2204C01-D346-AE45-9426-DCA253316849}"/>
                </a:ext>
              </a:extLst>
            </p:cNvPr>
            <p:cNvSpPr/>
            <p:nvPr/>
          </p:nvSpPr>
          <p:spPr>
            <a:xfrm>
              <a:off x="6713800" y="2883250"/>
              <a:ext cx="89925" cy="87175"/>
            </a:xfrm>
            <a:custGeom>
              <a:avLst/>
              <a:gdLst/>
              <a:ahLst/>
              <a:cxnLst/>
              <a:rect l="l" t="t" r="r" b="b"/>
              <a:pathLst>
                <a:path w="3597" h="3487" extrusionOk="0">
                  <a:moveTo>
                    <a:pt x="2977" y="0"/>
                  </a:moveTo>
                  <a:cubicBezTo>
                    <a:pt x="2844" y="0"/>
                    <a:pt x="2712" y="47"/>
                    <a:pt x="2605" y="142"/>
                  </a:cubicBezTo>
                  <a:lnTo>
                    <a:pt x="196" y="2551"/>
                  </a:lnTo>
                  <a:cubicBezTo>
                    <a:pt x="0" y="2774"/>
                    <a:pt x="9" y="3110"/>
                    <a:pt x="220" y="3320"/>
                  </a:cubicBezTo>
                  <a:cubicBezTo>
                    <a:pt x="330" y="3431"/>
                    <a:pt x="475" y="3486"/>
                    <a:pt x="620" y="3486"/>
                  </a:cubicBezTo>
                  <a:cubicBezTo>
                    <a:pt x="751" y="3486"/>
                    <a:pt x="883" y="3440"/>
                    <a:pt x="989" y="3348"/>
                  </a:cubicBezTo>
                  <a:lnTo>
                    <a:pt x="3399" y="938"/>
                  </a:lnTo>
                  <a:cubicBezTo>
                    <a:pt x="3597" y="715"/>
                    <a:pt x="3588" y="376"/>
                    <a:pt x="3378" y="166"/>
                  </a:cubicBezTo>
                  <a:cubicBezTo>
                    <a:pt x="3266" y="56"/>
                    <a:pt x="3121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9;p50">
              <a:extLst>
                <a:ext uri="{FF2B5EF4-FFF2-40B4-BE49-F238E27FC236}">
                  <a16:creationId xmlns:a16="http://schemas.microsoft.com/office/drawing/2014/main" id="{8F4BF17B-316E-AB46-984E-DF45363F0077}"/>
                </a:ext>
              </a:extLst>
            </p:cNvPr>
            <p:cNvSpPr/>
            <p:nvPr/>
          </p:nvSpPr>
          <p:spPr>
            <a:xfrm>
              <a:off x="6732425" y="2906500"/>
              <a:ext cx="227025" cy="209150"/>
            </a:xfrm>
            <a:custGeom>
              <a:avLst/>
              <a:gdLst/>
              <a:ahLst/>
              <a:cxnLst/>
              <a:rect l="l" t="t" r="r" b="b"/>
              <a:pathLst>
                <a:path w="9081" h="8366" extrusionOk="0">
                  <a:moveTo>
                    <a:pt x="5244" y="1124"/>
                  </a:moveTo>
                  <a:cubicBezTo>
                    <a:pt x="5577" y="1124"/>
                    <a:pt x="5903" y="1253"/>
                    <a:pt x="6148" y="1498"/>
                  </a:cubicBezTo>
                  <a:cubicBezTo>
                    <a:pt x="6515" y="1862"/>
                    <a:pt x="6626" y="2412"/>
                    <a:pt x="6427" y="2889"/>
                  </a:cubicBezTo>
                  <a:cubicBezTo>
                    <a:pt x="6229" y="3370"/>
                    <a:pt x="5763" y="3679"/>
                    <a:pt x="5247" y="3679"/>
                  </a:cubicBezTo>
                  <a:cubicBezTo>
                    <a:pt x="4541" y="3679"/>
                    <a:pt x="3967" y="3109"/>
                    <a:pt x="3967" y="2402"/>
                  </a:cubicBezTo>
                  <a:cubicBezTo>
                    <a:pt x="3967" y="1886"/>
                    <a:pt x="4276" y="1420"/>
                    <a:pt x="4754" y="1222"/>
                  </a:cubicBezTo>
                  <a:cubicBezTo>
                    <a:pt x="4913" y="1156"/>
                    <a:pt x="5079" y="1124"/>
                    <a:pt x="5244" y="1124"/>
                  </a:cubicBezTo>
                  <a:close/>
                  <a:moveTo>
                    <a:pt x="2643" y="3732"/>
                  </a:moveTo>
                  <a:cubicBezTo>
                    <a:pt x="2808" y="3732"/>
                    <a:pt x="2974" y="3764"/>
                    <a:pt x="3131" y="3830"/>
                  </a:cubicBezTo>
                  <a:cubicBezTo>
                    <a:pt x="3609" y="4028"/>
                    <a:pt x="3922" y="4494"/>
                    <a:pt x="3922" y="5007"/>
                  </a:cubicBezTo>
                  <a:cubicBezTo>
                    <a:pt x="3919" y="5714"/>
                    <a:pt x="3348" y="6284"/>
                    <a:pt x="2642" y="6284"/>
                  </a:cubicBezTo>
                  <a:cubicBezTo>
                    <a:pt x="2125" y="6284"/>
                    <a:pt x="1659" y="5972"/>
                    <a:pt x="1464" y="5497"/>
                  </a:cubicBezTo>
                  <a:cubicBezTo>
                    <a:pt x="1266" y="5020"/>
                    <a:pt x="1377" y="4470"/>
                    <a:pt x="1740" y="4106"/>
                  </a:cubicBezTo>
                  <a:cubicBezTo>
                    <a:pt x="1985" y="3861"/>
                    <a:pt x="2312" y="3732"/>
                    <a:pt x="2643" y="3732"/>
                  </a:cubicBezTo>
                  <a:close/>
                  <a:moveTo>
                    <a:pt x="6199" y="4685"/>
                  </a:moveTo>
                  <a:cubicBezTo>
                    <a:pt x="6363" y="4685"/>
                    <a:pt x="6528" y="4717"/>
                    <a:pt x="6686" y="4782"/>
                  </a:cubicBezTo>
                  <a:cubicBezTo>
                    <a:pt x="7164" y="4980"/>
                    <a:pt x="7476" y="5446"/>
                    <a:pt x="7476" y="5963"/>
                  </a:cubicBezTo>
                  <a:cubicBezTo>
                    <a:pt x="7473" y="6666"/>
                    <a:pt x="6902" y="7237"/>
                    <a:pt x="6199" y="7240"/>
                  </a:cubicBezTo>
                  <a:cubicBezTo>
                    <a:pt x="5682" y="7240"/>
                    <a:pt x="5217" y="6927"/>
                    <a:pt x="5018" y="6450"/>
                  </a:cubicBezTo>
                  <a:cubicBezTo>
                    <a:pt x="4820" y="5972"/>
                    <a:pt x="4931" y="5425"/>
                    <a:pt x="5295" y="5059"/>
                  </a:cubicBezTo>
                  <a:cubicBezTo>
                    <a:pt x="5540" y="4815"/>
                    <a:pt x="5866" y="4685"/>
                    <a:pt x="6199" y="4685"/>
                  </a:cubicBezTo>
                  <a:close/>
                  <a:moveTo>
                    <a:pt x="5246" y="1"/>
                  </a:moveTo>
                  <a:cubicBezTo>
                    <a:pt x="4628" y="1"/>
                    <a:pt x="4013" y="238"/>
                    <a:pt x="3546" y="705"/>
                  </a:cubicBezTo>
                  <a:lnTo>
                    <a:pt x="944" y="3310"/>
                  </a:lnTo>
                  <a:cubicBezTo>
                    <a:pt x="64" y="4190"/>
                    <a:pt x="1" y="5596"/>
                    <a:pt x="803" y="6552"/>
                  </a:cubicBezTo>
                  <a:cubicBezTo>
                    <a:pt x="1275" y="7116"/>
                    <a:pt x="1955" y="7411"/>
                    <a:pt x="2643" y="7411"/>
                  </a:cubicBezTo>
                  <a:cubicBezTo>
                    <a:pt x="3120" y="7411"/>
                    <a:pt x="3602" y="7269"/>
                    <a:pt x="4021" y="6975"/>
                  </a:cubicBezTo>
                  <a:cubicBezTo>
                    <a:pt x="4439" y="7876"/>
                    <a:pt x="5315" y="8366"/>
                    <a:pt x="6204" y="8366"/>
                  </a:cubicBezTo>
                  <a:cubicBezTo>
                    <a:pt x="6809" y="8366"/>
                    <a:pt x="7421" y="8139"/>
                    <a:pt x="7900" y="7661"/>
                  </a:cubicBezTo>
                  <a:cubicBezTo>
                    <a:pt x="9080" y="6480"/>
                    <a:pt x="8726" y="4485"/>
                    <a:pt x="7212" y="3782"/>
                  </a:cubicBezTo>
                  <a:cubicBezTo>
                    <a:pt x="7927" y="2763"/>
                    <a:pt x="7743" y="1366"/>
                    <a:pt x="6791" y="564"/>
                  </a:cubicBezTo>
                  <a:cubicBezTo>
                    <a:pt x="6342" y="187"/>
                    <a:pt x="5793" y="1"/>
                    <a:pt x="5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10;p50">
              <a:extLst>
                <a:ext uri="{FF2B5EF4-FFF2-40B4-BE49-F238E27FC236}">
                  <a16:creationId xmlns:a16="http://schemas.microsoft.com/office/drawing/2014/main" id="{0EA47F61-0A2C-CA4B-A3A5-99F8C800683D}"/>
                </a:ext>
              </a:extLst>
            </p:cNvPr>
            <p:cNvSpPr/>
            <p:nvPr/>
          </p:nvSpPr>
          <p:spPr>
            <a:xfrm>
              <a:off x="6466825" y="2744950"/>
              <a:ext cx="130575" cy="114150"/>
            </a:xfrm>
            <a:custGeom>
              <a:avLst/>
              <a:gdLst/>
              <a:ahLst/>
              <a:cxnLst/>
              <a:rect l="l" t="t" r="r" b="b"/>
              <a:pathLst>
                <a:path w="5223" h="4566" extrusionOk="0">
                  <a:moveTo>
                    <a:pt x="2019" y="1"/>
                  </a:moveTo>
                  <a:lnTo>
                    <a:pt x="199" y="1822"/>
                  </a:lnTo>
                  <a:cubicBezTo>
                    <a:pt x="0" y="2044"/>
                    <a:pt x="12" y="2381"/>
                    <a:pt x="223" y="2591"/>
                  </a:cubicBezTo>
                  <a:cubicBezTo>
                    <a:pt x="332" y="2700"/>
                    <a:pt x="476" y="2755"/>
                    <a:pt x="620" y="2755"/>
                  </a:cubicBezTo>
                  <a:cubicBezTo>
                    <a:pt x="752" y="2755"/>
                    <a:pt x="885" y="2709"/>
                    <a:pt x="992" y="2615"/>
                  </a:cubicBezTo>
                  <a:lnTo>
                    <a:pt x="1800" y="1810"/>
                  </a:lnTo>
                  <a:lnTo>
                    <a:pt x="3414" y="3423"/>
                  </a:lnTo>
                  <a:lnTo>
                    <a:pt x="3209" y="3627"/>
                  </a:lnTo>
                  <a:cubicBezTo>
                    <a:pt x="3011" y="3850"/>
                    <a:pt x="3023" y="4189"/>
                    <a:pt x="3233" y="4400"/>
                  </a:cubicBezTo>
                  <a:cubicBezTo>
                    <a:pt x="3343" y="4509"/>
                    <a:pt x="3488" y="4565"/>
                    <a:pt x="3633" y="4565"/>
                  </a:cubicBezTo>
                  <a:cubicBezTo>
                    <a:pt x="3766" y="4565"/>
                    <a:pt x="3899" y="4518"/>
                    <a:pt x="4005" y="4424"/>
                  </a:cubicBezTo>
                  <a:lnTo>
                    <a:pt x="5222" y="3207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1;p50">
              <a:extLst>
                <a:ext uri="{FF2B5EF4-FFF2-40B4-BE49-F238E27FC236}">
                  <a16:creationId xmlns:a16="http://schemas.microsoft.com/office/drawing/2014/main" id="{E7098AA6-0A95-9C4B-AC77-25C8CE816136}"/>
                </a:ext>
              </a:extLst>
            </p:cNvPr>
            <p:cNvSpPr/>
            <p:nvPr/>
          </p:nvSpPr>
          <p:spPr>
            <a:xfrm>
              <a:off x="6512050" y="2681550"/>
              <a:ext cx="226850" cy="225450"/>
            </a:xfrm>
            <a:custGeom>
              <a:avLst/>
              <a:gdLst/>
              <a:ahLst/>
              <a:cxnLst/>
              <a:rect l="l" t="t" r="r" b="b"/>
              <a:pathLst>
                <a:path w="9074" h="9018" extrusionOk="0">
                  <a:moveTo>
                    <a:pt x="620" y="0"/>
                  </a:moveTo>
                  <a:cubicBezTo>
                    <a:pt x="474" y="0"/>
                    <a:pt x="330" y="56"/>
                    <a:pt x="219" y="166"/>
                  </a:cubicBezTo>
                  <a:cubicBezTo>
                    <a:pt x="9" y="377"/>
                    <a:pt x="0" y="713"/>
                    <a:pt x="195" y="935"/>
                  </a:cubicBezTo>
                  <a:lnTo>
                    <a:pt x="8278" y="9018"/>
                  </a:lnTo>
                  <a:lnTo>
                    <a:pt x="9074" y="8222"/>
                  </a:lnTo>
                  <a:lnTo>
                    <a:pt x="992" y="139"/>
                  </a:lnTo>
                  <a:cubicBezTo>
                    <a:pt x="884" y="46"/>
                    <a:pt x="752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075;p50">
            <a:extLst>
              <a:ext uri="{FF2B5EF4-FFF2-40B4-BE49-F238E27FC236}">
                <a16:creationId xmlns:a16="http://schemas.microsoft.com/office/drawing/2014/main" id="{B6F987CD-FF09-184B-B7A5-539384E79CC0}"/>
              </a:ext>
            </a:extLst>
          </p:cNvPr>
          <p:cNvGrpSpPr/>
          <p:nvPr/>
        </p:nvGrpSpPr>
        <p:grpSpPr>
          <a:xfrm>
            <a:off x="3025885" y="3045990"/>
            <a:ext cx="423447" cy="411564"/>
            <a:chOff x="5302075" y="2657975"/>
            <a:chExt cx="494450" cy="480575"/>
          </a:xfrm>
        </p:grpSpPr>
        <p:sp>
          <p:nvSpPr>
            <p:cNvPr id="41" name="Google Shape;1076;p50">
              <a:extLst>
                <a:ext uri="{FF2B5EF4-FFF2-40B4-BE49-F238E27FC236}">
                  <a16:creationId xmlns:a16="http://schemas.microsoft.com/office/drawing/2014/main" id="{77E67372-2BEA-174D-86F9-8831F6347C13}"/>
                </a:ext>
              </a:extLst>
            </p:cNvPr>
            <p:cNvSpPr/>
            <p:nvPr/>
          </p:nvSpPr>
          <p:spPr>
            <a:xfrm>
              <a:off x="5660975" y="3009750"/>
              <a:ext cx="135550" cy="128800"/>
            </a:xfrm>
            <a:custGeom>
              <a:avLst/>
              <a:gdLst/>
              <a:ahLst/>
              <a:cxnLst/>
              <a:rect l="l" t="t" r="r" b="b"/>
              <a:pathLst>
                <a:path w="5422" h="5152" extrusionOk="0">
                  <a:moveTo>
                    <a:pt x="2609" y="0"/>
                  </a:moveTo>
                  <a:lnTo>
                    <a:pt x="1" y="2608"/>
                  </a:lnTo>
                  <a:lnTo>
                    <a:pt x="2053" y="4660"/>
                  </a:lnTo>
                  <a:cubicBezTo>
                    <a:pt x="2414" y="5021"/>
                    <a:pt x="2816" y="5151"/>
                    <a:pt x="3197" y="5151"/>
                  </a:cubicBezTo>
                  <a:cubicBezTo>
                    <a:pt x="3792" y="5151"/>
                    <a:pt x="4334" y="4833"/>
                    <a:pt x="4583" y="4582"/>
                  </a:cubicBezTo>
                  <a:cubicBezTo>
                    <a:pt x="5205" y="3969"/>
                    <a:pt x="5421" y="2815"/>
                    <a:pt x="4661" y="2052"/>
                  </a:cubicBezTo>
                  <a:lnTo>
                    <a:pt x="2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7;p50">
              <a:extLst>
                <a:ext uri="{FF2B5EF4-FFF2-40B4-BE49-F238E27FC236}">
                  <a16:creationId xmlns:a16="http://schemas.microsoft.com/office/drawing/2014/main" id="{E1783165-4ECB-1B4D-BFE7-90AD61480ABF}"/>
                </a:ext>
              </a:extLst>
            </p:cNvPr>
            <p:cNvSpPr/>
            <p:nvPr/>
          </p:nvSpPr>
          <p:spPr>
            <a:xfrm>
              <a:off x="5560100" y="2912700"/>
              <a:ext cx="170475" cy="162600"/>
            </a:xfrm>
            <a:custGeom>
              <a:avLst/>
              <a:gdLst/>
              <a:ahLst/>
              <a:cxnLst/>
              <a:rect l="l" t="t" r="r" b="b"/>
              <a:pathLst>
                <a:path w="6819" h="6504" extrusionOk="0">
                  <a:moveTo>
                    <a:pt x="5057" y="0"/>
                  </a:moveTo>
                  <a:cubicBezTo>
                    <a:pt x="4647" y="0"/>
                    <a:pt x="4236" y="156"/>
                    <a:pt x="3922" y="469"/>
                  </a:cubicBezTo>
                  <a:lnTo>
                    <a:pt x="626" y="3768"/>
                  </a:lnTo>
                  <a:cubicBezTo>
                    <a:pt x="1" y="4396"/>
                    <a:pt x="1" y="5408"/>
                    <a:pt x="626" y="6033"/>
                  </a:cubicBezTo>
                  <a:cubicBezTo>
                    <a:pt x="940" y="6347"/>
                    <a:pt x="1352" y="6504"/>
                    <a:pt x="1763" y="6504"/>
                  </a:cubicBezTo>
                  <a:cubicBezTo>
                    <a:pt x="2172" y="6504"/>
                    <a:pt x="2581" y="6348"/>
                    <a:pt x="2894" y="6036"/>
                  </a:cubicBezTo>
                  <a:lnTo>
                    <a:pt x="6193" y="2737"/>
                  </a:lnTo>
                  <a:cubicBezTo>
                    <a:pt x="6818" y="2112"/>
                    <a:pt x="6818" y="1097"/>
                    <a:pt x="6193" y="469"/>
                  </a:cubicBezTo>
                  <a:cubicBezTo>
                    <a:pt x="5879" y="156"/>
                    <a:pt x="5468" y="0"/>
                    <a:pt x="5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8;p50">
              <a:extLst>
                <a:ext uri="{FF2B5EF4-FFF2-40B4-BE49-F238E27FC236}">
                  <a16:creationId xmlns:a16="http://schemas.microsoft.com/office/drawing/2014/main" id="{6812D391-FF46-F94B-AC71-FF8494FABF16}"/>
                </a:ext>
              </a:extLst>
            </p:cNvPr>
            <p:cNvSpPr/>
            <p:nvPr/>
          </p:nvSpPr>
          <p:spPr>
            <a:xfrm>
              <a:off x="5302075" y="3009750"/>
              <a:ext cx="135550" cy="128750"/>
            </a:xfrm>
            <a:custGeom>
              <a:avLst/>
              <a:gdLst/>
              <a:ahLst/>
              <a:cxnLst/>
              <a:rect l="l" t="t" r="r" b="b"/>
              <a:pathLst>
                <a:path w="5422" h="5150" extrusionOk="0">
                  <a:moveTo>
                    <a:pt x="2813" y="0"/>
                  </a:moveTo>
                  <a:lnTo>
                    <a:pt x="761" y="2052"/>
                  </a:lnTo>
                  <a:cubicBezTo>
                    <a:pt x="1" y="2815"/>
                    <a:pt x="217" y="3969"/>
                    <a:pt x="839" y="4582"/>
                  </a:cubicBezTo>
                  <a:cubicBezTo>
                    <a:pt x="1087" y="4831"/>
                    <a:pt x="1629" y="5150"/>
                    <a:pt x="2224" y="5150"/>
                  </a:cubicBezTo>
                  <a:cubicBezTo>
                    <a:pt x="2604" y="5150"/>
                    <a:pt x="3006" y="5019"/>
                    <a:pt x="3366" y="4657"/>
                  </a:cubicBezTo>
                  <a:lnTo>
                    <a:pt x="5421" y="2605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9;p50">
              <a:extLst>
                <a:ext uri="{FF2B5EF4-FFF2-40B4-BE49-F238E27FC236}">
                  <a16:creationId xmlns:a16="http://schemas.microsoft.com/office/drawing/2014/main" id="{2993054A-2047-F34F-A69B-9D555CA55713}"/>
                </a:ext>
              </a:extLst>
            </p:cNvPr>
            <p:cNvSpPr/>
            <p:nvPr/>
          </p:nvSpPr>
          <p:spPr>
            <a:xfrm>
              <a:off x="5308850" y="2657975"/>
              <a:ext cx="220475" cy="220500"/>
            </a:xfrm>
            <a:custGeom>
              <a:avLst/>
              <a:gdLst/>
              <a:ahLst/>
              <a:cxnLst/>
              <a:rect l="l" t="t" r="r" b="b"/>
              <a:pathLst>
                <a:path w="8819" h="8820" extrusionOk="0">
                  <a:moveTo>
                    <a:pt x="565" y="1"/>
                  </a:moveTo>
                  <a:cubicBezTo>
                    <a:pt x="253" y="1"/>
                    <a:pt x="0" y="253"/>
                    <a:pt x="0" y="565"/>
                  </a:cubicBezTo>
                  <a:lnTo>
                    <a:pt x="0" y="3582"/>
                  </a:lnTo>
                  <a:cubicBezTo>
                    <a:pt x="0" y="3729"/>
                    <a:pt x="60" y="3874"/>
                    <a:pt x="166" y="3979"/>
                  </a:cubicBezTo>
                  <a:lnTo>
                    <a:pt x="5006" y="8819"/>
                  </a:lnTo>
                  <a:lnTo>
                    <a:pt x="8819" y="5006"/>
                  </a:lnTo>
                  <a:lnTo>
                    <a:pt x="3978" y="166"/>
                  </a:lnTo>
                  <a:cubicBezTo>
                    <a:pt x="3873" y="61"/>
                    <a:pt x="3729" y="1"/>
                    <a:pt x="3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0;p50">
              <a:extLst>
                <a:ext uri="{FF2B5EF4-FFF2-40B4-BE49-F238E27FC236}">
                  <a16:creationId xmlns:a16="http://schemas.microsoft.com/office/drawing/2014/main" id="{E4D78F0E-C529-5A41-96A5-FDAB7070E3C9}"/>
                </a:ext>
              </a:extLst>
            </p:cNvPr>
            <p:cNvSpPr/>
            <p:nvPr/>
          </p:nvSpPr>
          <p:spPr>
            <a:xfrm>
              <a:off x="5453900" y="2657975"/>
              <a:ext cx="335700" cy="335800"/>
            </a:xfrm>
            <a:custGeom>
              <a:avLst/>
              <a:gdLst/>
              <a:ahLst/>
              <a:cxnLst/>
              <a:rect l="l" t="t" r="r" b="b"/>
              <a:pathLst>
                <a:path w="13428" h="13432" extrusionOk="0">
                  <a:moveTo>
                    <a:pt x="9846" y="1"/>
                  </a:moveTo>
                  <a:cubicBezTo>
                    <a:pt x="9699" y="1"/>
                    <a:pt x="9555" y="61"/>
                    <a:pt x="9450" y="166"/>
                  </a:cubicBezTo>
                  <a:lnTo>
                    <a:pt x="0" y="9615"/>
                  </a:lnTo>
                  <a:lnTo>
                    <a:pt x="3813" y="13431"/>
                  </a:lnTo>
                  <a:lnTo>
                    <a:pt x="13263" y="3982"/>
                  </a:lnTo>
                  <a:cubicBezTo>
                    <a:pt x="13368" y="3877"/>
                    <a:pt x="13428" y="3732"/>
                    <a:pt x="13428" y="3582"/>
                  </a:cubicBezTo>
                  <a:lnTo>
                    <a:pt x="13428" y="565"/>
                  </a:lnTo>
                  <a:cubicBezTo>
                    <a:pt x="13428" y="253"/>
                    <a:pt x="13175" y="1"/>
                    <a:pt x="12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81;p50">
              <a:extLst>
                <a:ext uri="{FF2B5EF4-FFF2-40B4-BE49-F238E27FC236}">
                  <a16:creationId xmlns:a16="http://schemas.microsoft.com/office/drawing/2014/main" id="{FB974B87-554C-3E46-8CFE-C0A21D4BAA5F}"/>
                </a:ext>
              </a:extLst>
            </p:cNvPr>
            <p:cNvSpPr/>
            <p:nvPr/>
          </p:nvSpPr>
          <p:spPr>
            <a:xfrm>
              <a:off x="5367950" y="2912700"/>
              <a:ext cx="170475" cy="162650"/>
            </a:xfrm>
            <a:custGeom>
              <a:avLst/>
              <a:gdLst/>
              <a:ahLst/>
              <a:cxnLst/>
              <a:rect l="l" t="t" r="r" b="b"/>
              <a:pathLst>
                <a:path w="6819" h="6506" extrusionOk="0">
                  <a:moveTo>
                    <a:pt x="1762" y="0"/>
                  </a:moveTo>
                  <a:cubicBezTo>
                    <a:pt x="1351" y="0"/>
                    <a:pt x="941" y="156"/>
                    <a:pt x="629" y="469"/>
                  </a:cubicBezTo>
                  <a:cubicBezTo>
                    <a:pt x="1" y="1097"/>
                    <a:pt x="1" y="2112"/>
                    <a:pt x="629" y="2740"/>
                  </a:cubicBezTo>
                  <a:lnTo>
                    <a:pt x="3925" y="6039"/>
                  </a:lnTo>
                  <a:cubicBezTo>
                    <a:pt x="4238" y="6350"/>
                    <a:pt x="4648" y="6505"/>
                    <a:pt x="5057" y="6505"/>
                  </a:cubicBezTo>
                  <a:cubicBezTo>
                    <a:pt x="5469" y="6505"/>
                    <a:pt x="5880" y="6348"/>
                    <a:pt x="6193" y="6033"/>
                  </a:cubicBezTo>
                  <a:cubicBezTo>
                    <a:pt x="6818" y="5408"/>
                    <a:pt x="6818" y="4396"/>
                    <a:pt x="6196" y="3768"/>
                  </a:cubicBezTo>
                  <a:lnTo>
                    <a:pt x="2897" y="469"/>
                  </a:lnTo>
                  <a:cubicBezTo>
                    <a:pt x="2583" y="156"/>
                    <a:pt x="2172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922;p50">
            <a:extLst>
              <a:ext uri="{FF2B5EF4-FFF2-40B4-BE49-F238E27FC236}">
                <a16:creationId xmlns:a16="http://schemas.microsoft.com/office/drawing/2014/main" id="{A50A566B-F513-FA49-8D0B-062FF80DD4C5}"/>
              </a:ext>
            </a:extLst>
          </p:cNvPr>
          <p:cNvSpPr/>
          <p:nvPr/>
        </p:nvSpPr>
        <p:spPr>
          <a:xfrm>
            <a:off x="6668976" y="1928911"/>
            <a:ext cx="424346" cy="244031"/>
          </a:xfrm>
          <a:custGeom>
            <a:avLst/>
            <a:gdLst/>
            <a:ahLst/>
            <a:cxnLst/>
            <a:rect l="l" t="t" r="r" b="b"/>
            <a:pathLst>
              <a:path w="19820" h="11398" extrusionOk="0">
                <a:moveTo>
                  <a:pt x="19471" y="8480"/>
                </a:moveTo>
                <a:lnTo>
                  <a:pt x="18179" y="2996"/>
                </a:lnTo>
                <a:cubicBezTo>
                  <a:pt x="17830" y="1521"/>
                  <a:pt x="16469" y="1"/>
                  <a:pt x="14396" y="1"/>
                </a:cubicBezTo>
                <a:lnTo>
                  <a:pt x="5424" y="1"/>
                </a:lnTo>
                <a:cubicBezTo>
                  <a:pt x="3904" y="1"/>
                  <a:pt x="2116" y="977"/>
                  <a:pt x="1641" y="2996"/>
                </a:cubicBezTo>
                <a:lnTo>
                  <a:pt x="349" y="8480"/>
                </a:lnTo>
                <a:cubicBezTo>
                  <a:pt x="1" y="9970"/>
                  <a:pt x="1130" y="11397"/>
                  <a:pt x="2660" y="11397"/>
                </a:cubicBezTo>
                <a:cubicBezTo>
                  <a:pt x="3315" y="11394"/>
                  <a:pt x="3919" y="11052"/>
                  <a:pt x="4258" y="10493"/>
                </a:cubicBezTo>
                <a:lnTo>
                  <a:pt x="5253" y="8837"/>
                </a:lnTo>
                <a:cubicBezTo>
                  <a:pt x="5424" y="8552"/>
                  <a:pt x="5730" y="8377"/>
                  <a:pt x="6061" y="8377"/>
                </a:cubicBezTo>
                <a:lnTo>
                  <a:pt x="13756" y="8377"/>
                </a:lnTo>
                <a:cubicBezTo>
                  <a:pt x="14089" y="8377"/>
                  <a:pt x="14396" y="8552"/>
                  <a:pt x="14567" y="8837"/>
                </a:cubicBezTo>
                <a:lnTo>
                  <a:pt x="15565" y="10493"/>
                </a:lnTo>
                <a:cubicBezTo>
                  <a:pt x="15901" y="11052"/>
                  <a:pt x="16508" y="11394"/>
                  <a:pt x="17160" y="11397"/>
                </a:cubicBezTo>
                <a:cubicBezTo>
                  <a:pt x="18689" y="11394"/>
                  <a:pt x="19819" y="9970"/>
                  <a:pt x="19471" y="8480"/>
                </a:cubicBezTo>
                <a:close/>
                <a:moveTo>
                  <a:pt x="7479" y="4772"/>
                </a:moveTo>
                <a:lnTo>
                  <a:pt x="6851" y="4772"/>
                </a:lnTo>
                <a:lnTo>
                  <a:pt x="6851" y="5400"/>
                </a:lnTo>
                <a:cubicBezTo>
                  <a:pt x="6854" y="5688"/>
                  <a:pt x="6638" y="5935"/>
                  <a:pt x="6349" y="5974"/>
                </a:cubicBezTo>
                <a:cubicBezTo>
                  <a:pt x="6016" y="6013"/>
                  <a:pt x="5724" y="5751"/>
                  <a:pt x="5724" y="5415"/>
                </a:cubicBezTo>
                <a:lnTo>
                  <a:pt x="5724" y="4772"/>
                </a:lnTo>
                <a:lnTo>
                  <a:pt x="5093" y="4772"/>
                </a:lnTo>
                <a:cubicBezTo>
                  <a:pt x="4805" y="4775"/>
                  <a:pt x="4559" y="4559"/>
                  <a:pt x="4523" y="4273"/>
                </a:cubicBezTo>
                <a:cubicBezTo>
                  <a:pt x="4484" y="3937"/>
                  <a:pt x="4745" y="3645"/>
                  <a:pt x="5081" y="3645"/>
                </a:cubicBezTo>
                <a:lnTo>
                  <a:pt x="5724" y="3645"/>
                </a:lnTo>
                <a:lnTo>
                  <a:pt x="5724" y="3014"/>
                </a:lnTo>
                <a:cubicBezTo>
                  <a:pt x="5718" y="2726"/>
                  <a:pt x="5935" y="2479"/>
                  <a:pt x="6223" y="2440"/>
                </a:cubicBezTo>
                <a:cubicBezTo>
                  <a:pt x="6557" y="2404"/>
                  <a:pt x="6848" y="2666"/>
                  <a:pt x="6851" y="3002"/>
                </a:cubicBezTo>
                <a:lnTo>
                  <a:pt x="6851" y="3645"/>
                </a:lnTo>
                <a:lnTo>
                  <a:pt x="7494" y="3645"/>
                </a:lnTo>
                <a:cubicBezTo>
                  <a:pt x="7831" y="3645"/>
                  <a:pt x="8089" y="3937"/>
                  <a:pt x="8053" y="4273"/>
                </a:cubicBezTo>
                <a:cubicBezTo>
                  <a:pt x="8014" y="4559"/>
                  <a:pt x="7768" y="4775"/>
                  <a:pt x="7479" y="4772"/>
                </a:cubicBezTo>
                <a:close/>
                <a:moveTo>
                  <a:pt x="12323" y="4766"/>
                </a:moveTo>
                <a:cubicBezTo>
                  <a:pt x="11821" y="4766"/>
                  <a:pt x="11571" y="4159"/>
                  <a:pt x="11926" y="3804"/>
                </a:cubicBezTo>
                <a:cubicBezTo>
                  <a:pt x="12280" y="3447"/>
                  <a:pt x="12887" y="3699"/>
                  <a:pt x="12887" y="4201"/>
                </a:cubicBezTo>
                <a:cubicBezTo>
                  <a:pt x="12887" y="4514"/>
                  <a:pt x="12635" y="4766"/>
                  <a:pt x="12323" y="4766"/>
                </a:cubicBezTo>
                <a:close/>
                <a:moveTo>
                  <a:pt x="13530" y="5971"/>
                </a:moveTo>
                <a:cubicBezTo>
                  <a:pt x="13029" y="5971"/>
                  <a:pt x="12776" y="5364"/>
                  <a:pt x="13131" y="5009"/>
                </a:cubicBezTo>
                <a:cubicBezTo>
                  <a:pt x="13488" y="4655"/>
                  <a:pt x="14095" y="4907"/>
                  <a:pt x="14095" y="5409"/>
                </a:cubicBezTo>
                <a:cubicBezTo>
                  <a:pt x="14095" y="5718"/>
                  <a:pt x="13840" y="5971"/>
                  <a:pt x="13530" y="5971"/>
                </a:cubicBezTo>
                <a:close/>
                <a:moveTo>
                  <a:pt x="13530" y="3558"/>
                </a:moveTo>
                <a:cubicBezTo>
                  <a:pt x="13029" y="3558"/>
                  <a:pt x="12776" y="2951"/>
                  <a:pt x="13131" y="2597"/>
                </a:cubicBezTo>
                <a:cubicBezTo>
                  <a:pt x="13488" y="2242"/>
                  <a:pt x="14095" y="2491"/>
                  <a:pt x="14095" y="2996"/>
                </a:cubicBezTo>
                <a:cubicBezTo>
                  <a:pt x="14095" y="3306"/>
                  <a:pt x="13840" y="3558"/>
                  <a:pt x="13530" y="3558"/>
                </a:cubicBezTo>
                <a:close/>
                <a:moveTo>
                  <a:pt x="14738" y="4766"/>
                </a:moveTo>
                <a:cubicBezTo>
                  <a:pt x="14233" y="4766"/>
                  <a:pt x="13984" y="4159"/>
                  <a:pt x="14339" y="3804"/>
                </a:cubicBezTo>
                <a:cubicBezTo>
                  <a:pt x="14693" y="3447"/>
                  <a:pt x="15300" y="3699"/>
                  <a:pt x="15300" y="4201"/>
                </a:cubicBezTo>
                <a:cubicBezTo>
                  <a:pt x="15300" y="4514"/>
                  <a:pt x="15048" y="4766"/>
                  <a:pt x="14738" y="47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Gameplay Loop</a:t>
            </a:r>
            <a:endParaRPr dirty="0"/>
          </a:p>
        </p:txBody>
      </p:sp>
      <p:sp>
        <p:nvSpPr>
          <p:cNvPr id="623" name="Google Shape;623;p41"/>
          <p:cNvSpPr/>
          <p:nvPr/>
        </p:nvSpPr>
        <p:spPr>
          <a:xfrm>
            <a:off x="1954125" y="2584813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1"/>
          <p:cNvSpPr/>
          <p:nvPr/>
        </p:nvSpPr>
        <p:spPr>
          <a:xfrm>
            <a:off x="3122788" y="2584813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1"/>
          <p:cNvSpPr/>
          <p:nvPr/>
        </p:nvSpPr>
        <p:spPr>
          <a:xfrm>
            <a:off x="4291450" y="2584813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1"/>
          <p:cNvSpPr/>
          <p:nvPr/>
        </p:nvSpPr>
        <p:spPr>
          <a:xfrm>
            <a:off x="5460113" y="2584813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1"/>
          <p:cNvSpPr/>
          <p:nvPr/>
        </p:nvSpPr>
        <p:spPr>
          <a:xfrm>
            <a:off x="6628775" y="2584813"/>
            <a:ext cx="561000" cy="561000"/>
          </a:xfrm>
          <a:prstGeom prst="roundRect">
            <a:avLst>
              <a:gd name="adj" fmla="val 118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" name="Google Shape;628;p41"/>
          <p:cNvGrpSpPr/>
          <p:nvPr/>
        </p:nvGrpSpPr>
        <p:grpSpPr>
          <a:xfrm>
            <a:off x="3209868" y="2671561"/>
            <a:ext cx="386827" cy="387533"/>
            <a:chOff x="2655400" y="4254925"/>
            <a:chExt cx="479875" cy="480750"/>
          </a:xfrm>
        </p:grpSpPr>
        <p:sp>
          <p:nvSpPr>
            <p:cNvPr id="629" name="Google Shape;629;p41"/>
            <p:cNvSpPr/>
            <p:nvPr/>
          </p:nvSpPr>
          <p:spPr>
            <a:xfrm>
              <a:off x="2998525" y="4481250"/>
              <a:ext cx="92050" cy="88550"/>
            </a:xfrm>
            <a:custGeom>
              <a:avLst/>
              <a:gdLst/>
              <a:ahLst/>
              <a:cxnLst/>
              <a:rect l="l" t="t" r="r" b="b"/>
              <a:pathLst>
                <a:path w="3682" h="3542" extrusionOk="0">
                  <a:moveTo>
                    <a:pt x="1912" y="0"/>
                  </a:moveTo>
                  <a:cubicBezTo>
                    <a:pt x="1196" y="0"/>
                    <a:pt x="550" y="433"/>
                    <a:pt x="277" y="1094"/>
                  </a:cubicBezTo>
                  <a:cubicBezTo>
                    <a:pt x="1" y="1755"/>
                    <a:pt x="154" y="2515"/>
                    <a:pt x="659" y="3023"/>
                  </a:cubicBezTo>
                  <a:cubicBezTo>
                    <a:pt x="999" y="3361"/>
                    <a:pt x="1452" y="3541"/>
                    <a:pt x="1914" y="3541"/>
                  </a:cubicBezTo>
                  <a:cubicBezTo>
                    <a:pt x="2142" y="3541"/>
                    <a:pt x="2371" y="3498"/>
                    <a:pt x="2591" y="3407"/>
                  </a:cubicBezTo>
                  <a:cubicBezTo>
                    <a:pt x="3252" y="3131"/>
                    <a:pt x="3681" y="2485"/>
                    <a:pt x="3681" y="1770"/>
                  </a:cubicBezTo>
                  <a:cubicBezTo>
                    <a:pt x="3681" y="793"/>
                    <a:pt x="2888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45475" y="4647400"/>
              <a:ext cx="239700" cy="88275"/>
            </a:xfrm>
            <a:custGeom>
              <a:avLst/>
              <a:gdLst/>
              <a:ahLst/>
              <a:cxnLst/>
              <a:rect l="l" t="t" r="r" b="b"/>
              <a:pathLst>
                <a:path w="9588" h="3531" extrusionOk="0">
                  <a:moveTo>
                    <a:pt x="1818" y="0"/>
                  </a:moveTo>
                  <a:cubicBezTo>
                    <a:pt x="823" y="0"/>
                    <a:pt x="0" y="809"/>
                    <a:pt x="18" y="1803"/>
                  </a:cubicBezTo>
                  <a:cubicBezTo>
                    <a:pt x="39" y="2765"/>
                    <a:pt x="823" y="3531"/>
                    <a:pt x="1785" y="3531"/>
                  </a:cubicBezTo>
                  <a:lnTo>
                    <a:pt x="7770" y="3531"/>
                  </a:lnTo>
                  <a:cubicBezTo>
                    <a:pt x="8765" y="3531"/>
                    <a:pt x="9588" y="2723"/>
                    <a:pt x="9567" y="1728"/>
                  </a:cubicBezTo>
                  <a:cubicBezTo>
                    <a:pt x="9546" y="767"/>
                    <a:pt x="8762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2655400" y="4254925"/>
              <a:ext cx="73275" cy="53575"/>
            </a:xfrm>
            <a:custGeom>
              <a:avLst/>
              <a:gdLst/>
              <a:ahLst/>
              <a:cxnLst/>
              <a:rect l="l" t="t" r="r" b="b"/>
              <a:pathLst>
                <a:path w="2931" h="2143" extrusionOk="0">
                  <a:moveTo>
                    <a:pt x="565" y="0"/>
                  </a:moveTo>
                  <a:cubicBezTo>
                    <a:pt x="253" y="0"/>
                    <a:pt x="1" y="253"/>
                    <a:pt x="1" y="565"/>
                  </a:cubicBezTo>
                  <a:lnTo>
                    <a:pt x="1" y="1578"/>
                  </a:lnTo>
                  <a:cubicBezTo>
                    <a:pt x="1" y="1890"/>
                    <a:pt x="253" y="2143"/>
                    <a:pt x="565" y="2143"/>
                  </a:cubicBezTo>
                  <a:lnTo>
                    <a:pt x="2368" y="2143"/>
                  </a:lnTo>
                  <a:cubicBezTo>
                    <a:pt x="2678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756800" y="4254925"/>
              <a:ext cx="73275" cy="53575"/>
            </a:xfrm>
            <a:custGeom>
              <a:avLst/>
              <a:gdLst/>
              <a:ahLst/>
              <a:cxnLst/>
              <a:rect l="l" t="t" r="r" b="b"/>
              <a:pathLst>
                <a:path w="2931" h="2143" extrusionOk="0">
                  <a:moveTo>
                    <a:pt x="566" y="0"/>
                  </a:moveTo>
                  <a:cubicBezTo>
                    <a:pt x="253" y="0"/>
                    <a:pt x="1" y="253"/>
                    <a:pt x="1" y="565"/>
                  </a:cubicBezTo>
                  <a:lnTo>
                    <a:pt x="1" y="1578"/>
                  </a:lnTo>
                  <a:cubicBezTo>
                    <a:pt x="1" y="1890"/>
                    <a:pt x="253" y="2143"/>
                    <a:pt x="566" y="2143"/>
                  </a:cubicBezTo>
                  <a:lnTo>
                    <a:pt x="2368" y="2143"/>
                  </a:lnTo>
                  <a:cubicBezTo>
                    <a:pt x="2678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859200" y="4254925"/>
              <a:ext cx="73250" cy="53575"/>
            </a:xfrm>
            <a:custGeom>
              <a:avLst/>
              <a:gdLst/>
              <a:ahLst/>
              <a:cxnLst/>
              <a:rect l="l" t="t" r="r" b="b"/>
              <a:pathLst>
                <a:path w="2930" h="2143" extrusionOk="0">
                  <a:moveTo>
                    <a:pt x="562" y="0"/>
                  </a:moveTo>
                  <a:cubicBezTo>
                    <a:pt x="249" y="0"/>
                    <a:pt x="0" y="253"/>
                    <a:pt x="0" y="565"/>
                  </a:cubicBezTo>
                  <a:lnTo>
                    <a:pt x="0" y="1578"/>
                  </a:lnTo>
                  <a:cubicBezTo>
                    <a:pt x="0" y="1890"/>
                    <a:pt x="249" y="2143"/>
                    <a:pt x="562" y="2143"/>
                  </a:cubicBezTo>
                  <a:lnTo>
                    <a:pt x="2365" y="2143"/>
                  </a:lnTo>
                  <a:cubicBezTo>
                    <a:pt x="2677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7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2960600" y="4254925"/>
              <a:ext cx="73250" cy="53575"/>
            </a:xfrm>
            <a:custGeom>
              <a:avLst/>
              <a:gdLst/>
              <a:ahLst/>
              <a:cxnLst/>
              <a:rect l="l" t="t" r="r" b="b"/>
              <a:pathLst>
                <a:path w="2930" h="2143" extrusionOk="0">
                  <a:moveTo>
                    <a:pt x="562" y="0"/>
                  </a:moveTo>
                  <a:cubicBezTo>
                    <a:pt x="250" y="0"/>
                    <a:pt x="0" y="253"/>
                    <a:pt x="0" y="565"/>
                  </a:cubicBezTo>
                  <a:lnTo>
                    <a:pt x="0" y="1578"/>
                  </a:lnTo>
                  <a:cubicBezTo>
                    <a:pt x="0" y="1890"/>
                    <a:pt x="250" y="2143"/>
                    <a:pt x="562" y="2143"/>
                  </a:cubicBezTo>
                  <a:lnTo>
                    <a:pt x="2365" y="2143"/>
                  </a:lnTo>
                  <a:cubicBezTo>
                    <a:pt x="2677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7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3062000" y="4254925"/>
              <a:ext cx="73275" cy="53575"/>
            </a:xfrm>
            <a:custGeom>
              <a:avLst/>
              <a:gdLst/>
              <a:ahLst/>
              <a:cxnLst/>
              <a:rect l="l" t="t" r="r" b="b"/>
              <a:pathLst>
                <a:path w="2931" h="2143" extrusionOk="0"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1578"/>
                  </a:lnTo>
                  <a:cubicBezTo>
                    <a:pt x="1" y="1890"/>
                    <a:pt x="250" y="2143"/>
                    <a:pt x="562" y="2143"/>
                  </a:cubicBezTo>
                  <a:lnTo>
                    <a:pt x="2365" y="2143"/>
                  </a:lnTo>
                  <a:cubicBezTo>
                    <a:pt x="2678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8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655400" y="4336650"/>
              <a:ext cx="73275" cy="53500"/>
            </a:xfrm>
            <a:custGeom>
              <a:avLst/>
              <a:gdLst/>
              <a:ahLst/>
              <a:cxnLst/>
              <a:rect l="l" t="t" r="r" b="b"/>
              <a:pathLst>
                <a:path w="2931" h="2140" extrusionOk="0">
                  <a:moveTo>
                    <a:pt x="565" y="0"/>
                  </a:moveTo>
                  <a:cubicBezTo>
                    <a:pt x="253" y="0"/>
                    <a:pt x="1" y="250"/>
                    <a:pt x="1" y="562"/>
                  </a:cubicBezTo>
                  <a:lnTo>
                    <a:pt x="1" y="1578"/>
                  </a:lnTo>
                  <a:cubicBezTo>
                    <a:pt x="1" y="1887"/>
                    <a:pt x="253" y="2140"/>
                    <a:pt x="565" y="2140"/>
                  </a:cubicBezTo>
                  <a:lnTo>
                    <a:pt x="2368" y="2140"/>
                  </a:lnTo>
                  <a:cubicBezTo>
                    <a:pt x="2678" y="2140"/>
                    <a:pt x="2930" y="1887"/>
                    <a:pt x="2930" y="1578"/>
                  </a:cubicBezTo>
                  <a:lnTo>
                    <a:pt x="2930" y="562"/>
                  </a:lnTo>
                  <a:cubicBezTo>
                    <a:pt x="2930" y="250"/>
                    <a:pt x="267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2756800" y="4336650"/>
              <a:ext cx="73275" cy="53500"/>
            </a:xfrm>
            <a:custGeom>
              <a:avLst/>
              <a:gdLst/>
              <a:ahLst/>
              <a:cxnLst/>
              <a:rect l="l" t="t" r="r" b="b"/>
              <a:pathLst>
                <a:path w="2931" h="2140" extrusionOk="0">
                  <a:moveTo>
                    <a:pt x="566" y="0"/>
                  </a:moveTo>
                  <a:cubicBezTo>
                    <a:pt x="253" y="0"/>
                    <a:pt x="1" y="250"/>
                    <a:pt x="1" y="562"/>
                  </a:cubicBezTo>
                  <a:lnTo>
                    <a:pt x="1" y="1578"/>
                  </a:lnTo>
                  <a:cubicBezTo>
                    <a:pt x="1" y="1887"/>
                    <a:pt x="253" y="2140"/>
                    <a:pt x="566" y="2140"/>
                  </a:cubicBezTo>
                  <a:lnTo>
                    <a:pt x="2368" y="2140"/>
                  </a:lnTo>
                  <a:cubicBezTo>
                    <a:pt x="2678" y="2140"/>
                    <a:pt x="2930" y="1887"/>
                    <a:pt x="2930" y="1578"/>
                  </a:cubicBezTo>
                  <a:lnTo>
                    <a:pt x="2930" y="562"/>
                  </a:lnTo>
                  <a:cubicBezTo>
                    <a:pt x="2930" y="250"/>
                    <a:pt x="267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2859200" y="4336650"/>
              <a:ext cx="73250" cy="53500"/>
            </a:xfrm>
            <a:custGeom>
              <a:avLst/>
              <a:gdLst/>
              <a:ahLst/>
              <a:cxnLst/>
              <a:rect l="l" t="t" r="r" b="b"/>
              <a:pathLst>
                <a:path w="2930" h="2140" extrusionOk="0">
                  <a:moveTo>
                    <a:pt x="562" y="0"/>
                  </a:moveTo>
                  <a:cubicBezTo>
                    <a:pt x="249" y="0"/>
                    <a:pt x="0" y="250"/>
                    <a:pt x="0" y="562"/>
                  </a:cubicBezTo>
                  <a:lnTo>
                    <a:pt x="0" y="1578"/>
                  </a:lnTo>
                  <a:cubicBezTo>
                    <a:pt x="0" y="1887"/>
                    <a:pt x="249" y="2140"/>
                    <a:pt x="562" y="2140"/>
                  </a:cubicBezTo>
                  <a:lnTo>
                    <a:pt x="2365" y="2140"/>
                  </a:lnTo>
                  <a:cubicBezTo>
                    <a:pt x="2677" y="2140"/>
                    <a:pt x="2930" y="1887"/>
                    <a:pt x="2930" y="1578"/>
                  </a:cubicBezTo>
                  <a:lnTo>
                    <a:pt x="2930" y="562"/>
                  </a:lnTo>
                  <a:cubicBezTo>
                    <a:pt x="2930" y="250"/>
                    <a:pt x="2677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960600" y="4336650"/>
              <a:ext cx="73250" cy="53500"/>
            </a:xfrm>
            <a:custGeom>
              <a:avLst/>
              <a:gdLst/>
              <a:ahLst/>
              <a:cxnLst/>
              <a:rect l="l" t="t" r="r" b="b"/>
              <a:pathLst>
                <a:path w="2930" h="2140" extrusionOk="0">
                  <a:moveTo>
                    <a:pt x="562" y="0"/>
                  </a:moveTo>
                  <a:cubicBezTo>
                    <a:pt x="250" y="0"/>
                    <a:pt x="0" y="250"/>
                    <a:pt x="0" y="562"/>
                  </a:cubicBezTo>
                  <a:lnTo>
                    <a:pt x="0" y="1578"/>
                  </a:lnTo>
                  <a:cubicBezTo>
                    <a:pt x="0" y="1887"/>
                    <a:pt x="250" y="2140"/>
                    <a:pt x="562" y="2140"/>
                  </a:cubicBezTo>
                  <a:lnTo>
                    <a:pt x="2365" y="2140"/>
                  </a:lnTo>
                  <a:cubicBezTo>
                    <a:pt x="2677" y="2140"/>
                    <a:pt x="2930" y="1887"/>
                    <a:pt x="2930" y="1578"/>
                  </a:cubicBezTo>
                  <a:lnTo>
                    <a:pt x="2930" y="562"/>
                  </a:lnTo>
                  <a:cubicBezTo>
                    <a:pt x="2930" y="250"/>
                    <a:pt x="2677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062000" y="4336650"/>
              <a:ext cx="73275" cy="53500"/>
            </a:xfrm>
            <a:custGeom>
              <a:avLst/>
              <a:gdLst/>
              <a:ahLst/>
              <a:cxnLst/>
              <a:rect l="l" t="t" r="r" b="b"/>
              <a:pathLst>
                <a:path w="2931" h="2140" extrusionOk="0"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1578"/>
                  </a:lnTo>
                  <a:cubicBezTo>
                    <a:pt x="1" y="1887"/>
                    <a:pt x="250" y="2140"/>
                    <a:pt x="562" y="2140"/>
                  </a:cubicBezTo>
                  <a:lnTo>
                    <a:pt x="2365" y="2140"/>
                  </a:lnTo>
                  <a:cubicBezTo>
                    <a:pt x="2678" y="2140"/>
                    <a:pt x="2930" y="1887"/>
                    <a:pt x="2930" y="1578"/>
                  </a:cubicBezTo>
                  <a:lnTo>
                    <a:pt x="2930" y="562"/>
                  </a:lnTo>
                  <a:cubicBezTo>
                    <a:pt x="2930" y="250"/>
                    <a:pt x="2678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2655400" y="4418300"/>
              <a:ext cx="73275" cy="53575"/>
            </a:xfrm>
            <a:custGeom>
              <a:avLst/>
              <a:gdLst/>
              <a:ahLst/>
              <a:cxnLst/>
              <a:rect l="l" t="t" r="r" b="b"/>
              <a:pathLst>
                <a:path w="2931" h="2143" extrusionOk="0">
                  <a:moveTo>
                    <a:pt x="565" y="0"/>
                  </a:moveTo>
                  <a:cubicBezTo>
                    <a:pt x="253" y="0"/>
                    <a:pt x="1" y="253"/>
                    <a:pt x="1" y="565"/>
                  </a:cubicBezTo>
                  <a:lnTo>
                    <a:pt x="1" y="1578"/>
                  </a:lnTo>
                  <a:cubicBezTo>
                    <a:pt x="1" y="1890"/>
                    <a:pt x="253" y="2143"/>
                    <a:pt x="565" y="2143"/>
                  </a:cubicBezTo>
                  <a:lnTo>
                    <a:pt x="2368" y="2143"/>
                  </a:lnTo>
                  <a:cubicBezTo>
                    <a:pt x="2678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859200" y="4418300"/>
              <a:ext cx="73250" cy="53575"/>
            </a:xfrm>
            <a:custGeom>
              <a:avLst/>
              <a:gdLst/>
              <a:ahLst/>
              <a:cxnLst/>
              <a:rect l="l" t="t" r="r" b="b"/>
              <a:pathLst>
                <a:path w="2930" h="2143" extrusionOk="0">
                  <a:moveTo>
                    <a:pt x="562" y="0"/>
                  </a:moveTo>
                  <a:cubicBezTo>
                    <a:pt x="249" y="0"/>
                    <a:pt x="0" y="253"/>
                    <a:pt x="0" y="565"/>
                  </a:cubicBezTo>
                  <a:lnTo>
                    <a:pt x="0" y="1578"/>
                  </a:lnTo>
                  <a:cubicBezTo>
                    <a:pt x="0" y="1890"/>
                    <a:pt x="249" y="2143"/>
                    <a:pt x="562" y="2143"/>
                  </a:cubicBezTo>
                  <a:lnTo>
                    <a:pt x="2365" y="2143"/>
                  </a:lnTo>
                  <a:cubicBezTo>
                    <a:pt x="2677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7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41"/>
          <p:cNvGrpSpPr/>
          <p:nvPr/>
        </p:nvGrpSpPr>
        <p:grpSpPr>
          <a:xfrm>
            <a:off x="5607760" y="2671560"/>
            <a:ext cx="265711" cy="387533"/>
            <a:chOff x="721200" y="1278575"/>
            <a:chExt cx="329625" cy="480750"/>
          </a:xfrm>
        </p:grpSpPr>
        <p:sp>
          <p:nvSpPr>
            <p:cNvPr id="644" name="Google Shape;644;p41"/>
            <p:cNvSpPr/>
            <p:nvPr/>
          </p:nvSpPr>
          <p:spPr>
            <a:xfrm>
              <a:off x="721200" y="1278575"/>
              <a:ext cx="329625" cy="480750"/>
            </a:xfrm>
            <a:custGeom>
              <a:avLst/>
              <a:gdLst/>
              <a:ahLst/>
              <a:cxnLst/>
              <a:rect l="l" t="t" r="r" b="b"/>
              <a:pathLst>
                <a:path w="13185" h="19230" extrusionOk="0">
                  <a:moveTo>
                    <a:pt x="10216" y="2404"/>
                  </a:moveTo>
                  <a:cubicBezTo>
                    <a:pt x="10528" y="2404"/>
                    <a:pt x="10781" y="2656"/>
                    <a:pt x="10781" y="2969"/>
                  </a:cubicBezTo>
                  <a:lnTo>
                    <a:pt x="10781" y="9014"/>
                  </a:lnTo>
                  <a:cubicBezTo>
                    <a:pt x="10781" y="9326"/>
                    <a:pt x="10528" y="9579"/>
                    <a:pt x="10216" y="9579"/>
                  </a:cubicBezTo>
                  <a:lnTo>
                    <a:pt x="2969" y="9579"/>
                  </a:lnTo>
                  <a:cubicBezTo>
                    <a:pt x="2656" y="9579"/>
                    <a:pt x="2404" y="9326"/>
                    <a:pt x="2404" y="9014"/>
                  </a:cubicBezTo>
                  <a:lnTo>
                    <a:pt x="2404" y="2969"/>
                  </a:lnTo>
                  <a:cubicBezTo>
                    <a:pt x="2404" y="2656"/>
                    <a:pt x="2656" y="2404"/>
                    <a:pt x="2969" y="2404"/>
                  </a:cubicBezTo>
                  <a:close/>
                  <a:moveTo>
                    <a:pt x="10208" y="12654"/>
                  </a:moveTo>
                  <a:cubicBezTo>
                    <a:pt x="10497" y="12654"/>
                    <a:pt x="10775" y="12878"/>
                    <a:pt x="10775" y="13217"/>
                  </a:cubicBezTo>
                  <a:cubicBezTo>
                    <a:pt x="10775" y="13530"/>
                    <a:pt x="10522" y="13782"/>
                    <a:pt x="10213" y="13782"/>
                  </a:cubicBezTo>
                  <a:cubicBezTo>
                    <a:pt x="9711" y="13782"/>
                    <a:pt x="9458" y="13175"/>
                    <a:pt x="9813" y="12821"/>
                  </a:cubicBezTo>
                  <a:cubicBezTo>
                    <a:pt x="9928" y="12706"/>
                    <a:pt x="10069" y="12654"/>
                    <a:pt x="10208" y="12654"/>
                  </a:cubicBezTo>
                  <a:close/>
                  <a:moveTo>
                    <a:pt x="8399" y="13862"/>
                  </a:moveTo>
                  <a:cubicBezTo>
                    <a:pt x="8688" y="13862"/>
                    <a:pt x="8966" y="14086"/>
                    <a:pt x="8966" y="14425"/>
                  </a:cubicBezTo>
                  <a:cubicBezTo>
                    <a:pt x="8966" y="14738"/>
                    <a:pt x="8713" y="14990"/>
                    <a:pt x="8404" y="14990"/>
                  </a:cubicBezTo>
                  <a:cubicBezTo>
                    <a:pt x="7899" y="14990"/>
                    <a:pt x="7650" y="14383"/>
                    <a:pt x="8004" y="14029"/>
                  </a:cubicBezTo>
                  <a:cubicBezTo>
                    <a:pt x="8119" y="13914"/>
                    <a:pt x="8261" y="13862"/>
                    <a:pt x="8399" y="13862"/>
                  </a:cubicBezTo>
                  <a:close/>
                  <a:moveTo>
                    <a:pt x="4170" y="12051"/>
                  </a:moveTo>
                  <a:cubicBezTo>
                    <a:pt x="4476" y="12051"/>
                    <a:pt x="4732" y="12300"/>
                    <a:pt x="4732" y="12616"/>
                  </a:cubicBezTo>
                  <a:lnTo>
                    <a:pt x="4732" y="13259"/>
                  </a:lnTo>
                  <a:lnTo>
                    <a:pt x="5360" y="13259"/>
                  </a:lnTo>
                  <a:cubicBezTo>
                    <a:pt x="5362" y="13259"/>
                    <a:pt x="5364" y="13259"/>
                    <a:pt x="5366" y="13259"/>
                  </a:cubicBezTo>
                  <a:cubicBezTo>
                    <a:pt x="5655" y="13259"/>
                    <a:pt x="5898" y="13472"/>
                    <a:pt x="5937" y="13758"/>
                  </a:cubicBezTo>
                  <a:cubicBezTo>
                    <a:pt x="5973" y="14092"/>
                    <a:pt x="5712" y="14386"/>
                    <a:pt x="5375" y="14386"/>
                  </a:cubicBezTo>
                  <a:lnTo>
                    <a:pt x="4732" y="14386"/>
                  </a:lnTo>
                  <a:lnTo>
                    <a:pt x="4732" y="15014"/>
                  </a:lnTo>
                  <a:cubicBezTo>
                    <a:pt x="4735" y="15303"/>
                    <a:pt x="4522" y="15549"/>
                    <a:pt x="4233" y="15588"/>
                  </a:cubicBezTo>
                  <a:cubicBezTo>
                    <a:pt x="4211" y="15591"/>
                    <a:pt x="4189" y="15592"/>
                    <a:pt x="4167" y="15592"/>
                  </a:cubicBezTo>
                  <a:cubicBezTo>
                    <a:pt x="3862" y="15592"/>
                    <a:pt x="3606" y="15343"/>
                    <a:pt x="3606" y="15029"/>
                  </a:cubicBezTo>
                  <a:lnTo>
                    <a:pt x="3606" y="14386"/>
                  </a:lnTo>
                  <a:lnTo>
                    <a:pt x="2978" y="14386"/>
                  </a:lnTo>
                  <a:cubicBezTo>
                    <a:pt x="2976" y="14386"/>
                    <a:pt x="2974" y="14386"/>
                    <a:pt x="2972" y="14386"/>
                  </a:cubicBezTo>
                  <a:cubicBezTo>
                    <a:pt x="2683" y="14386"/>
                    <a:pt x="2439" y="14171"/>
                    <a:pt x="2404" y="13887"/>
                  </a:cubicBezTo>
                  <a:cubicBezTo>
                    <a:pt x="2365" y="13551"/>
                    <a:pt x="2626" y="13259"/>
                    <a:pt x="2963" y="13259"/>
                  </a:cubicBezTo>
                  <a:lnTo>
                    <a:pt x="3606" y="13259"/>
                  </a:lnTo>
                  <a:lnTo>
                    <a:pt x="3606" y="12631"/>
                  </a:lnTo>
                  <a:cubicBezTo>
                    <a:pt x="3603" y="12340"/>
                    <a:pt x="3816" y="12094"/>
                    <a:pt x="4104" y="12055"/>
                  </a:cubicBezTo>
                  <a:cubicBezTo>
                    <a:pt x="4127" y="12052"/>
                    <a:pt x="4149" y="12051"/>
                    <a:pt x="4170" y="12051"/>
                  </a:cubicBezTo>
                  <a:close/>
                  <a:moveTo>
                    <a:pt x="565" y="0"/>
                  </a:moveTo>
                  <a:cubicBezTo>
                    <a:pt x="252" y="0"/>
                    <a:pt x="0" y="252"/>
                    <a:pt x="0" y="565"/>
                  </a:cubicBezTo>
                  <a:lnTo>
                    <a:pt x="0" y="18668"/>
                  </a:lnTo>
                  <a:cubicBezTo>
                    <a:pt x="0" y="18977"/>
                    <a:pt x="252" y="19230"/>
                    <a:pt x="565" y="19230"/>
                  </a:cubicBezTo>
                  <a:lnTo>
                    <a:pt x="10207" y="19230"/>
                  </a:lnTo>
                  <a:cubicBezTo>
                    <a:pt x="11850" y="19230"/>
                    <a:pt x="13184" y="17896"/>
                    <a:pt x="13184" y="16252"/>
                  </a:cubicBezTo>
                  <a:lnTo>
                    <a:pt x="13184" y="565"/>
                  </a:lnTo>
                  <a:cubicBezTo>
                    <a:pt x="13184" y="252"/>
                    <a:pt x="12932" y="0"/>
                    <a:pt x="12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809450" y="1366825"/>
              <a:ext cx="153100" cy="123075"/>
            </a:xfrm>
            <a:custGeom>
              <a:avLst/>
              <a:gdLst/>
              <a:ahLst/>
              <a:cxnLst/>
              <a:rect l="l" t="t" r="r" b="b"/>
              <a:pathLst>
                <a:path w="6124" h="4923" extrusionOk="0">
                  <a:moveTo>
                    <a:pt x="0" y="1"/>
                  </a:moveTo>
                  <a:lnTo>
                    <a:pt x="0" y="4922"/>
                  </a:lnTo>
                  <a:lnTo>
                    <a:pt x="6124" y="4922"/>
                  </a:lnTo>
                  <a:lnTo>
                    <a:pt x="6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41"/>
          <p:cNvGrpSpPr/>
          <p:nvPr/>
        </p:nvGrpSpPr>
        <p:grpSpPr>
          <a:xfrm>
            <a:off x="4378197" y="2671509"/>
            <a:ext cx="387533" cy="387633"/>
            <a:chOff x="2308000" y="3392725"/>
            <a:chExt cx="480750" cy="480875"/>
          </a:xfrm>
        </p:grpSpPr>
        <p:sp>
          <p:nvSpPr>
            <p:cNvPr id="647" name="Google Shape;647;p41"/>
            <p:cNvSpPr/>
            <p:nvPr/>
          </p:nvSpPr>
          <p:spPr>
            <a:xfrm>
              <a:off x="2443875" y="3392725"/>
              <a:ext cx="208850" cy="243275"/>
            </a:xfrm>
            <a:custGeom>
              <a:avLst/>
              <a:gdLst/>
              <a:ahLst/>
              <a:cxnLst/>
              <a:rect l="l" t="t" r="r" b="b"/>
              <a:pathLst>
                <a:path w="8354" h="9731" extrusionOk="0">
                  <a:moveTo>
                    <a:pt x="4177" y="1"/>
                  </a:moveTo>
                  <a:cubicBezTo>
                    <a:pt x="3872" y="1"/>
                    <a:pt x="3618" y="249"/>
                    <a:pt x="3618" y="560"/>
                  </a:cubicBezTo>
                  <a:lnTo>
                    <a:pt x="3618" y="1462"/>
                  </a:lnTo>
                  <a:cubicBezTo>
                    <a:pt x="3618" y="1985"/>
                    <a:pt x="3195" y="2405"/>
                    <a:pt x="2672" y="2405"/>
                  </a:cubicBezTo>
                  <a:lnTo>
                    <a:pt x="1767" y="2405"/>
                  </a:lnTo>
                  <a:cubicBezTo>
                    <a:pt x="791" y="2405"/>
                    <a:pt x="1" y="3195"/>
                    <a:pt x="1" y="4172"/>
                  </a:cubicBezTo>
                  <a:cubicBezTo>
                    <a:pt x="1" y="5145"/>
                    <a:pt x="791" y="5936"/>
                    <a:pt x="1767" y="5936"/>
                  </a:cubicBezTo>
                  <a:lnTo>
                    <a:pt x="1767" y="5939"/>
                  </a:lnTo>
                  <a:lnTo>
                    <a:pt x="6590" y="5939"/>
                  </a:lnTo>
                  <a:cubicBezTo>
                    <a:pt x="6941" y="5939"/>
                    <a:pt x="7227" y="6224"/>
                    <a:pt x="7227" y="6576"/>
                  </a:cubicBezTo>
                  <a:cubicBezTo>
                    <a:pt x="7227" y="6927"/>
                    <a:pt x="6941" y="7216"/>
                    <a:pt x="6590" y="7216"/>
                  </a:cubicBezTo>
                  <a:lnTo>
                    <a:pt x="5388" y="7216"/>
                  </a:lnTo>
                  <a:cubicBezTo>
                    <a:pt x="4396" y="7216"/>
                    <a:pt x="3615" y="8024"/>
                    <a:pt x="3615" y="9000"/>
                  </a:cubicBezTo>
                  <a:lnTo>
                    <a:pt x="3615" y="9730"/>
                  </a:lnTo>
                  <a:lnTo>
                    <a:pt x="4742" y="9730"/>
                  </a:lnTo>
                  <a:lnTo>
                    <a:pt x="4742" y="8982"/>
                  </a:lnTo>
                  <a:cubicBezTo>
                    <a:pt x="4742" y="8630"/>
                    <a:pt x="5027" y="8342"/>
                    <a:pt x="5379" y="8342"/>
                  </a:cubicBezTo>
                  <a:cubicBezTo>
                    <a:pt x="5381" y="8342"/>
                    <a:pt x="5383" y="8342"/>
                    <a:pt x="5385" y="8342"/>
                  </a:cubicBezTo>
                  <a:lnTo>
                    <a:pt x="6587" y="8342"/>
                  </a:lnTo>
                  <a:cubicBezTo>
                    <a:pt x="7563" y="8342"/>
                    <a:pt x="8353" y="7549"/>
                    <a:pt x="8353" y="6576"/>
                  </a:cubicBezTo>
                  <a:cubicBezTo>
                    <a:pt x="8353" y="5602"/>
                    <a:pt x="7563" y="4812"/>
                    <a:pt x="6587" y="4812"/>
                  </a:cubicBezTo>
                  <a:lnTo>
                    <a:pt x="1788" y="4812"/>
                  </a:lnTo>
                  <a:cubicBezTo>
                    <a:pt x="1437" y="4812"/>
                    <a:pt x="1151" y="4524"/>
                    <a:pt x="1151" y="4172"/>
                  </a:cubicBezTo>
                  <a:cubicBezTo>
                    <a:pt x="1151" y="3820"/>
                    <a:pt x="1437" y="3535"/>
                    <a:pt x="1788" y="3535"/>
                  </a:cubicBezTo>
                  <a:lnTo>
                    <a:pt x="2687" y="3535"/>
                  </a:lnTo>
                  <a:cubicBezTo>
                    <a:pt x="3822" y="3532"/>
                    <a:pt x="4742" y="2613"/>
                    <a:pt x="4745" y="1480"/>
                  </a:cubicBezTo>
                  <a:lnTo>
                    <a:pt x="4745" y="578"/>
                  </a:lnTo>
                  <a:cubicBezTo>
                    <a:pt x="4748" y="287"/>
                    <a:pt x="4532" y="41"/>
                    <a:pt x="4243" y="5"/>
                  </a:cubicBezTo>
                  <a:cubicBezTo>
                    <a:pt x="4221" y="2"/>
                    <a:pt x="4199" y="1"/>
                    <a:pt x="4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2604625" y="3760150"/>
              <a:ext cx="20000" cy="17125"/>
            </a:xfrm>
            <a:custGeom>
              <a:avLst/>
              <a:gdLst/>
              <a:ahLst/>
              <a:cxnLst/>
              <a:rect l="l" t="t" r="r" b="b"/>
              <a:pathLst>
                <a:path w="800" h="685" extrusionOk="0">
                  <a:moveTo>
                    <a:pt x="457" y="0"/>
                  </a:moveTo>
                  <a:cubicBezTo>
                    <a:pt x="154" y="0"/>
                    <a:pt x="0" y="370"/>
                    <a:pt x="217" y="583"/>
                  </a:cubicBezTo>
                  <a:cubicBezTo>
                    <a:pt x="286" y="653"/>
                    <a:pt x="371" y="684"/>
                    <a:pt x="455" y="684"/>
                  </a:cubicBezTo>
                  <a:cubicBezTo>
                    <a:pt x="631" y="684"/>
                    <a:pt x="800" y="548"/>
                    <a:pt x="800" y="343"/>
                  </a:cubicBezTo>
                  <a:cubicBezTo>
                    <a:pt x="800" y="153"/>
                    <a:pt x="646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2308000" y="3664150"/>
              <a:ext cx="480750" cy="209450"/>
            </a:xfrm>
            <a:custGeom>
              <a:avLst/>
              <a:gdLst/>
              <a:ahLst/>
              <a:cxnLst/>
              <a:rect l="l" t="t" r="r" b="b"/>
              <a:pathLst>
                <a:path w="19230" h="8378" extrusionOk="0">
                  <a:moveTo>
                    <a:pt x="12323" y="2712"/>
                  </a:moveTo>
                  <a:cubicBezTo>
                    <a:pt x="12512" y="2712"/>
                    <a:pt x="12703" y="2749"/>
                    <a:pt x="12884" y="2825"/>
                  </a:cubicBezTo>
                  <a:cubicBezTo>
                    <a:pt x="13434" y="3050"/>
                    <a:pt x="13791" y="3588"/>
                    <a:pt x="13791" y="4180"/>
                  </a:cubicBezTo>
                  <a:cubicBezTo>
                    <a:pt x="13791" y="4991"/>
                    <a:pt x="13133" y="5649"/>
                    <a:pt x="12322" y="5652"/>
                  </a:cubicBezTo>
                  <a:lnTo>
                    <a:pt x="12322" y="5649"/>
                  </a:lnTo>
                  <a:cubicBezTo>
                    <a:pt x="11727" y="5649"/>
                    <a:pt x="11192" y="5291"/>
                    <a:pt x="10967" y="4741"/>
                  </a:cubicBezTo>
                  <a:cubicBezTo>
                    <a:pt x="10739" y="4195"/>
                    <a:pt x="10865" y="3561"/>
                    <a:pt x="11286" y="3143"/>
                  </a:cubicBezTo>
                  <a:cubicBezTo>
                    <a:pt x="11565" y="2862"/>
                    <a:pt x="11941" y="2712"/>
                    <a:pt x="12323" y="2712"/>
                  </a:cubicBezTo>
                  <a:close/>
                  <a:moveTo>
                    <a:pt x="15942" y="2712"/>
                  </a:moveTo>
                  <a:cubicBezTo>
                    <a:pt x="16131" y="2712"/>
                    <a:pt x="16322" y="2749"/>
                    <a:pt x="16505" y="2825"/>
                  </a:cubicBezTo>
                  <a:cubicBezTo>
                    <a:pt x="17054" y="3050"/>
                    <a:pt x="17412" y="3588"/>
                    <a:pt x="17412" y="4180"/>
                  </a:cubicBezTo>
                  <a:cubicBezTo>
                    <a:pt x="17412" y="4991"/>
                    <a:pt x="16754" y="5649"/>
                    <a:pt x="15943" y="5652"/>
                  </a:cubicBezTo>
                  <a:lnTo>
                    <a:pt x="15943" y="5649"/>
                  </a:lnTo>
                  <a:cubicBezTo>
                    <a:pt x="15348" y="5649"/>
                    <a:pt x="14813" y="5291"/>
                    <a:pt x="14585" y="4741"/>
                  </a:cubicBezTo>
                  <a:cubicBezTo>
                    <a:pt x="14359" y="4195"/>
                    <a:pt x="14485" y="3561"/>
                    <a:pt x="14903" y="3143"/>
                  </a:cubicBezTo>
                  <a:cubicBezTo>
                    <a:pt x="15184" y="2862"/>
                    <a:pt x="15560" y="2712"/>
                    <a:pt x="15942" y="2712"/>
                  </a:cubicBezTo>
                  <a:close/>
                  <a:moveTo>
                    <a:pt x="4171" y="2400"/>
                  </a:moveTo>
                  <a:cubicBezTo>
                    <a:pt x="4479" y="2400"/>
                    <a:pt x="4733" y="2649"/>
                    <a:pt x="4733" y="2963"/>
                  </a:cubicBezTo>
                  <a:lnTo>
                    <a:pt x="4733" y="3606"/>
                  </a:lnTo>
                  <a:lnTo>
                    <a:pt x="5376" y="3606"/>
                  </a:lnTo>
                  <a:cubicBezTo>
                    <a:pt x="5712" y="3606"/>
                    <a:pt x="5973" y="3900"/>
                    <a:pt x="5937" y="4234"/>
                  </a:cubicBezTo>
                  <a:cubicBezTo>
                    <a:pt x="5899" y="4520"/>
                    <a:pt x="5655" y="4732"/>
                    <a:pt x="5367" y="4732"/>
                  </a:cubicBezTo>
                  <a:cubicBezTo>
                    <a:pt x="5365" y="4732"/>
                    <a:pt x="5363" y="4732"/>
                    <a:pt x="5361" y="4732"/>
                  </a:cubicBezTo>
                  <a:lnTo>
                    <a:pt x="4733" y="4732"/>
                  </a:lnTo>
                  <a:lnTo>
                    <a:pt x="4733" y="5360"/>
                  </a:lnTo>
                  <a:cubicBezTo>
                    <a:pt x="4736" y="5652"/>
                    <a:pt x="4522" y="5898"/>
                    <a:pt x="4234" y="5937"/>
                  </a:cubicBezTo>
                  <a:cubicBezTo>
                    <a:pt x="4213" y="5940"/>
                    <a:pt x="4193" y="5941"/>
                    <a:pt x="4172" y="5941"/>
                  </a:cubicBezTo>
                  <a:cubicBezTo>
                    <a:pt x="3865" y="5941"/>
                    <a:pt x="3606" y="5691"/>
                    <a:pt x="3606" y="5375"/>
                  </a:cubicBezTo>
                  <a:lnTo>
                    <a:pt x="3606" y="4732"/>
                  </a:lnTo>
                  <a:lnTo>
                    <a:pt x="2978" y="4732"/>
                  </a:lnTo>
                  <a:cubicBezTo>
                    <a:pt x="2976" y="4732"/>
                    <a:pt x="2974" y="4732"/>
                    <a:pt x="2972" y="4732"/>
                  </a:cubicBezTo>
                  <a:cubicBezTo>
                    <a:pt x="2683" y="4732"/>
                    <a:pt x="2440" y="4520"/>
                    <a:pt x="2404" y="4234"/>
                  </a:cubicBezTo>
                  <a:cubicBezTo>
                    <a:pt x="2365" y="3900"/>
                    <a:pt x="2626" y="3606"/>
                    <a:pt x="2963" y="3606"/>
                  </a:cubicBezTo>
                  <a:lnTo>
                    <a:pt x="3606" y="3606"/>
                  </a:lnTo>
                  <a:lnTo>
                    <a:pt x="3606" y="2978"/>
                  </a:lnTo>
                  <a:cubicBezTo>
                    <a:pt x="3603" y="2689"/>
                    <a:pt x="3816" y="2440"/>
                    <a:pt x="4105" y="2404"/>
                  </a:cubicBezTo>
                  <a:cubicBezTo>
                    <a:pt x="4127" y="2401"/>
                    <a:pt x="4149" y="2400"/>
                    <a:pt x="4171" y="2400"/>
                  </a:cubicBezTo>
                  <a:close/>
                  <a:moveTo>
                    <a:pt x="1127" y="0"/>
                  </a:moveTo>
                  <a:cubicBezTo>
                    <a:pt x="505" y="0"/>
                    <a:pt x="0" y="505"/>
                    <a:pt x="0" y="1127"/>
                  </a:cubicBezTo>
                  <a:lnTo>
                    <a:pt x="0" y="7250"/>
                  </a:lnTo>
                  <a:cubicBezTo>
                    <a:pt x="0" y="7872"/>
                    <a:pt x="505" y="8377"/>
                    <a:pt x="1127" y="8377"/>
                  </a:cubicBezTo>
                  <a:lnTo>
                    <a:pt x="18103" y="8377"/>
                  </a:lnTo>
                  <a:cubicBezTo>
                    <a:pt x="18725" y="8377"/>
                    <a:pt x="19230" y="7872"/>
                    <a:pt x="19230" y="7250"/>
                  </a:cubicBezTo>
                  <a:lnTo>
                    <a:pt x="19230" y="1127"/>
                  </a:lnTo>
                  <a:cubicBezTo>
                    <a:pt x="19230" y="505"/>
                    <a:pt x="18725" y="0"/>
                    <a:pt x="18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695150" y="3760150"/>
              <a:ext cx="20000" cy="17125"/>
            </a:xfrm>
            <a:custGeom>
              <a:avLst/>
              <a:gdLst/>
              <a:ahLst/>
              <a:cxnLst/>
              <a:rect l="l" t="t" r="r" b="b"/>
              <a:pathLst>
                <a:path w="800" h="685" extrusionOk="0">
                  <a:moveTo>
                    <a:pt x="457" y="0"/>
                  </a:moveTo>
                  <a:cubicBezTo>
                    <a:pt x="153" y="0"/>
                    <a:pt x="0" y="370"/>
                    <a:pt x="216" y="583"/>
                  </a:cubicBezTo>
                  <a:cubicBezTo>
                    <a:pt x="285" y="653"/>
                    <a:pt x="371" y="684"/>
                    <a:pt x="455" y="684"/>
                  </a:cubicBezTo>
                  <a:cubicBezTo>
                    <a:pt x="630" y="684"/>
                    <a:pt x="799" y="548"/>
                    <a:pt x="799" y="343"/>
                  </a:cubicBezTo>
                  <a:cubicBezTo>
                    <a:pt x="799" y="153"/>
                    <a:pt x="646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41"/>
          <p:cNvSpPr/>
          <p:nvPr/>
        </p:nvSpPr>
        <p:spPr>
          <a:xfrm>
            <a:off x="2040906" y="2707887"/>
            <a:ext cx="387533" cy="314883"/>
          </a:xfrm>
          <a:custGeom>
            <a:avLst/>
            <a:gdLst/>
            <a:ahLst/>
            <a:cxnLst/>
            <a:rect l="l" t="t" r="r" b="b"/>
            <a:pathLst>
              <a:path w="19230" h="15625" extrusionOk="0">
                <a:moveTo>
                  <a:pt x="9624" y="964"/>
                </a:moveTo>
                <a:cubicBezTo>
                  <a:pt x="9914" y="964"/>
                  <a:pt x="10192" y="1190"/>
                  <a:pt x="10192" y="1530"/>
                </a:cubicBezTo>
                <a:cubicBezTo>
                  <a:pt x="10192" y="1839"/>
                  <a:pt x="9940" y="2092"/>
                  <a:pt x="9627" y="2092"/>
                </a:cubicBezTo>
                <a:lnTo>
                  <a:pt x="9630" y="2095"/>
                </a:lnTo>
                <a:cubicBezTo>
                  <a:pt x="9125" y="2095"/>
                  <a:pt x="8876" y="1488"/>
                  <a:pt x="9231" y="1130"/>
                </a:cubicBezTo>
                <a:cubicBezTo>
                  <a:pt x="9345" y="1016"/>
                  <a:pt x="9486" y="964"/>
                  <a:pt x="9624" y="964"/>
                </a:cubicBezTo>
                <a:close/>
                <a:moveTo>
                  <a:pt x="9626" y="3058"/>
                </a:moveTo>
                <a:cubicBezTo>
                  <a:pt x="9915" y="3058"/>
                  <a:pt x="10192" y="3282"/>
                  <a:pt x="10192" y="3621"/>
                </a:cubicBezTo>
                <a:cubicBezTo>
                  <a:pt x="10192" y="3933"/>
                  <a:pt x="9940" y="4185"/>
                  <a:pt x="9629" y="4186"/>
                </a:cubicBezTo>
                <a:lnTo>
                  <a:pt x="9629" y="4186"/>
                </a:lnTo>
                <a:cubicBezTo>
                  <a:pt x="9125" y="4185"/>
                  <a:pt x="8876" y="3578"/>
                  <a:pt x="9231" y="3224"/>
                </a:cubicBezTo>
                <a:cubicBezTo>
                  <a:pt x="9346" y="3109"/>
                  <a:pt x="9487" y="3058"/>
                  <a:pt x="9626" y="3058"/>
                </a:cubicBezTo>
                <a:close/>
                <a:moveTo>
                  <a:pt x="9625" y="5149"/>
                </a:moveTo>
                <a:cubicBezTo>
                  <a:pt x="9915" y="5149"/>
                  <a:pt x="10192" y="5374"/>
                  <a:pt x="10192" y="5715"/>
                </a:cubicBezTo>
                <a:cubicBezTo>
                  <a:pt x="10192" y="6024"/>
                  <a:pt x="9940" y="6276"/>
                  <a:pt x="9629" y="6277"/>
                </a:cubicBezTo>
                <a:lnTo>
                  <a:pt x="9629" y="6277"/>
                </a:lnTo>
                <a:cubicBezTo>
                  <a:pt x="9125" y="6276"/>
                  <a:pt x="8876" y="5670"/>
                  <a:pt x="9231" y="5315"/>
                </a:cubicBezTo>
                <a:cubicBezTo>
                  <a:pt x="9345" y="5201"/>
                  <a:pt x="9487" y="5149"/>
                  <a:pt x="9625" y="5149"/>
                </a:cubicBezTo>
                <a:close/>
                <a:moveTo>
                  <a:pt x="3005" y="2415"/>
                </a:moveTo>
                <a:cubicBezTo>
                  <a:pt x="3310" y="2415"/>
                  <a:pt x="3567" y="2664"/>
                  <a:pt x="3567" y="2978"/>
                </a:cubicBezTo>
                <a:lnTo>
                  <a:pt x="3567" y="5995"/>
                </a:lnTo>
                <a:cubicBezTo>
                  <a:pt x="3567" y="6310"/>
                  <a:pt x="3311" y="6560"/>
                  <a:pt x="3001" y="6560"/>
                </a:cubicBezTo>
                <a:cubicBezTo>
                  <a:pt x="2981" y="6560"/>
                  <a:pt x="2960" y="6559"/>
                  <a:pt x="2939" y="6556"/>
                </a:cubicBezTo>
                <a:cubicBezTo>
                  <a:pt x="2651" y="6517"/>
                  <a:pt x="2437" y="6271"/>
                  <a:pt x="2440" y="5980"/>
                </a:cubicBezTo>
                <a:lnTo>
                  <a:pt x="2440" y="2993"/>
                </a:lnTo>
                <a:cubicBezTo>
                  <a:pt x="2437" y="2701"/>
                  <a:pt x="2651" y="2455"/>
                  <a:pt x="2939" y="2419"/>
                </a:cubicBezTo>
                <a:cubicBezTo>
                  <a:pt x="2961" y="2416"/>
                  <a:pt x="2983" y="2415"/>
                  <a:pt x="3005" y="2415"/>
                </a:cubicBezTo>
                <a:close/>
                <a:moveTo>
                  <a:pt x="6005" y="6034"/>
                </a:moveTo>
                <a:cubicBezTo>
                  <a:pt x="6294" y="6034"/>
                  <a:pt x="6572" y="6259"/>
                  <a:pt x="6572" y="6598"/>
                </a:cubicBezTo>
                <a:cubicBezTo>
                  <a:pt x="6572" y="6911"/>
                  <a:pt x="6319" y="7163"/>
                  <a:pt x="6010" y="7163"/>
                </a:cubicBezTo>
                <a:cubicBezTo>
                  <a:pt x="5505" y="7163"/>
                  <a:pt x="5256" y="6556"/>
                  <a:pt x="5610" y="6202"/>
                </a:cubicBezTo>
                <a:cubicBezTo>
                  <a:pt x="5725" y="6086"/>
                  <a:pt x="5866" y="6034"/>
                  <a:pt x="6005" y="6034"/>
                </a:cubicBezTo>
                <a:close/>
                <a:moveTo>
                  <a:pt x="9624" y="7241"/>
                </a:moveTo>
                <a:cubicBezTo>
                  <a:pt x="9914" y="7241"/>
                  <a:pt x="10192" y="7466"/>
                  <a:pt x="10192" y="7806"/>
                </a:cubicBezTo>
                <a:cubicBezTo>
                  <a:pt x="10192" y="8115"/>
                  <a:pt x="9940" y="8367"/>
                  <a:pt x="9629" y="8368"/>
                </a:cubicBezTo>
                <a:lnTo>
                  <a:pt x="9629" y="8368"/>
                </a:lnTo>
                <a:cubicBezTo>
                  <a:pt x="9125" y="8367"/>
                  <a:pt x="8876" y="7761"/>
                  <a:pt x="9231" y="7407"/>
                </a:cubicBezTo>
                <a:cubicBezTo>
                  <a:pt x="9345" y="7292"/>
                  <a:pt x="9486" y="7241"/>
                  <a:pt x="9624" y="7241"/>
                </a:cubicBezTo>
                <a:close/>
                <a:moveTo>
                  <a:pt x="9624" y="9332"/>
                </a:moveTo>
                <a:cubicBezTo>
                  <a:pt x="9914" y="9332"/>
                  <a:pt x="10192" y="9558"/>
                  <a:pt x="10192" y="9898"/>
                </a:cubicBezTo>
                <a:cubicBezTo>
                  <a:pt x="10192" y="10209"/>
                  <a:pt x="9940" y="10462"/>
                  <a:pt x="9629" y="10462"/>
                </a:cubicBezTo>
                <a:lnTo>
                  <a:pt x="9629" y="10462"/>
                </a:lnTo>
                <a:cubicBezTo>
                  <a:pt x="9125" y="10461"/>
                  <a:pt x="8876" y="9855"/>
                  <a:pt x="9231" y="9498"/>
                </a:cubicBezTo>
                <a:cubicBezTo>
                  <a:pt x="9345" y="9383"/>
                  <a:pt x="9486" y="9332"/>
                  <a:pt x="9624" y="9332"/>
                </a:cubicBezTo>
                <a:close/>
                <a:moveTo>
                  <a:pt x="9626" y="11426"/>
                </a:moveTo>
                <a:cubicBezTo>
                  <a:pt x="9915" y="11426"/>
                  <a:pt x="10192" y="11650"/>
                  <a:pt x="10192" y="11989"/>
                </a:cubicBezTo>
                <a:cubicBezTo>
                  <a:pt x="10192" y="12301"/>
                  <a:pt x="9940" y="12553"/>
                  <a:pt x="9629" y="12554"/>
                </a:cubicBezTo>
                <a:lnTo>
                  <a:pt x="9629" y="12554"/>
                </a:lnTo>
                <a:cubicBezTo>
                  <a:pt x="9125" y="12552"/>
                  <a:pt x="8876" y="11946"/>
                  <a:pt x="9231" y="11592"/>
                </a:cubicBezTo>
                <a:cubicBezTo>
                  <a:pt x="9346" y="11477"/>
                  <a:pt x="9487" y="11426"/>
                  <a:pt x="9626" y="11426"/>
                </a:cubicBezTo>
                <a:close/>
                <a:moveTo>
                  <a:pt x="16264" y="9052"/>
                </a:moveTo>
                <a:cubicBezTo>
                  <a:pt x="16570" y="9052"/>
                  <a:pt x="16826" y="9301"/>
                  <a:pt x="16826" y="9615"/>
                </a:cubicBezTo>
                <a:lnTo>
                  <a:pt x="16826" y="12632"/>
                </a:lnTo>
                <a:cubicBezTo>
                  <a:pt x="16826" y="12946"/>
                  <a:pt x="16569" y="13197"/>
                  <a:pt x="16264" y="13197"/>
                </a:cubicBezTo>
                <a:cubicBezTo>
                  <a:pt x="16242" y="13197"/>
                  <a:pt x="16220" y="13196"/>
                  <a:pt x="16198" y="13194"/>
                </a:cubicBezTo>
                <a:cubicBezTo>
                  <a:pt x="15910" y="13154"/>
                  <a:pt x="15694" y="12908"/>
                  <a:pt x="15700" y="12620"/>
                </a:cubicBezTo>
                <a:lnTo>
                  <a:pt x="15700" y="9630"/>
                </a:lnTo>
                <a:cubicBezTo>
                  <a:pt x="15694" y="9342"/>
                  <a:pt x="15910" y="9092"/>
                  <a:pt x="16198" y="9056"/>
                </a:cubicBezTo>
                <a:cubicBezTo>
                  <a:pt x="16221" y="9054"/>
                  <a:pt x="16243" y="9052"/>
                  <a:pt x="16264" y="9052"/>
                </a:cubicBezTo>
                <a:close/>
                <a:moveTo>
                  <a:pt x="9625" y="13517"/>
                </a:moveTo>
                <a:cubicBezTo>
                  <a:pt x="9915" y="13517"/>
                  <a:pt x="10192" y="13742"/>
                  <a:pt x="10192" y="14083"/>
                </a:cubicBezTo>
                <a:cubicBezTo>
                  <a:pt x="10192" y="14392"/>
                  <a:pt x="9940" y="14644"/>
                  <a:pt x="9629" y="14645"/>
                </a:cubicBezTo>
                <a:lnTo>
                  <a:pt x="9629" y="14645"/>
                </a:lnTo>
                <a:cubicBezTo>
                  <a:pt x="9125" y="14644"/>
                  <a:pt x="8876" y="14037"/>
                  <a:pt x="9231" y="13683"/>
                </a:cubicBezTo>
                <a:cubicBezTo>
                  <a:pt x="9345" y="13569"/>
                  <a:pt x="9487" y="13517"/>
                  <a:pt x="9625" y="13517"/>
                </a:cubicBezTo>
                <a:close/>
                <a:moveTo>
                  <a:pt x="562" y="0"/>
                </a:moveTo>
                <a:cubicBezTo>
                  <a:pt x="250" y="0"/>
                  <a:pt x="0" y="253"/>
                  <a:pt x="0" y="562"/>
                </a:cubicBezTo>
                <a:lnTo>
                  <a:pt x="0" y="15059"/>
                </a:lnTo>
                <a:cubicBezTo>
                  <a:pt x="0" y="15372"/>
                  <a:pt x="250" y="15624"/>
                  <a:pt x="562" y="15624"/>
                </a:cubicBezTo>
                <a:lnTo>
                  <a:pt x="18665" y="15624"/>
                </a:lnTo>
                <a:cubicBezTo>
                  <a:pt x="18978" y="15624"/>
                  <a:pt x="19230" y="15372"/>
                  <a:pt x="19230" y="15059"/>
                </a:cubicBezTo>
                <a:lnTo>
                  <a:pt x="19230" y="562"/>
                </a:lnTo>
                <a:cubicBezTo>
                  <a:pt x="19230" y="253"/>
                  <a:pt x="18978" y="0"/>
                  <a:pt x="186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41"/>
          <p:cNvGrpSpPr/>
          <p:nvPr/>
        </p:nvGrpSpPr>
        <p:grpSpPr>
          <a:xfrm>
            <a:off x="6715518" y="2707885"/>
            <a:ext cx="387553" cy="314883"/>
            <a:chOff x="6410250" y="2063750"/>
            <a:chExt cx="480775" cy="390625"/>
          </a:xfrm>
        </p:grpSpPr>
        <p:sp>
          <p:nvSpPr>
            <p:cNvPr id="653" name="Google Shape;653;p41"/>
            <p:cNvSpPr/>
            <p:nvPr/>
          </p:nvSpPr>
          <p:spPr>
            <a:xfrm>
              <a:off x="6463900" y="2380500"/>
              <a:ext cx="20000" cy="17200"/>
            </a:xfrm>
            <a:custGeom>
              <a:avLst/>
              <a:gdLst/>
              <a:ahLst/>
              <a:cxnLst/>
              <a:rect l="l" t="t" r="r" b="b"/>
              <a:pathLst>
                <a:path w="800" h="688" extrusionOk="0">
                  <a:moveTo>
                    <a:pt x="460" y="1"/>
                  </a:moveTo>
                  <a:cubicBezTo>
                    <a:pt x="153" y="1"/>
                    <a:pt x="0" y="370"/>
                    <a:pt x="216" y="586"/>
                  </a:cubicBezTo>
                  <a:cubicBezTo>
                    <a:pt x="285" y="656"/>
                    <a:pt x="371" y="688"/>
                    <a:pt x="455" y="688"/>
                  </a:cubicBezTo>
                  <a:cubicBezTo>
                    <a:pt x="630" y="688"/>
                    <a:pt x="799" y="551"/>
                    <a:pt x="799" y="343"/>
                  </a:cubicBezTo>
                  <a:cubicBezTo>
                    <a:pt x="799" y="154"/>
                    <a:pt x="646" y="4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410250" y="2063750"/>
              <a:ext cx="164300" cy="390625"/>
            </a:xfrm>
            <a:custGeom>
              <a:avLst/>
              <a:gdLst/>
              <a:ahLst/>
              <a:cxnLst/>
              <a:rect l="l" t="t" r="r" b="b"/>
              <a:pathLst>
                <a:path w="6572" h="15625" extrusionOk="0">
                  <a:moveTo>
                    <a:pt x="1698" y="9735"/>
                  </a:moveTo>
                  <a:cubicBezTo>
                    <a:pt x="2200" y="9735"/>
                    <a:pt x="2453" y="10342"/>
                    <a:pt x="2098" y="10697"/>
                  </a:cubicBezTo>
                  <a:cubicBezTo>
                    <a:pt x="1984" y="10811"/>
                    <a:pt x="1843" y="10862"/>
                    <a:pt x="1705" y="10862"/>
                  </a:cubicBezTo>
                  <a:cubicBezTo>
                    <a:pt x="1415" y="10862"/>
                    <a:pt x="1137" y="10637"/>
                    <a:pt x="1137" y="10297"/>
                  </a:cubicBezTo>
                  <a:cubicBezTo>
                    <a:pt x="1137" y="9987"/>
                    <a:pt x="1389" y="9735"/>
                    <a:pt x="1698" y="9735"/>
                  </a:cubicBezTo>
                  <a:close/>
                  <a:moveTo>
                    <a:pt x="2607" y="11545"/>
                  </a:moveTo>
                  <a:cubicBezTo>
                    <a:pt x="2795" y="11545"/>
                    <a:pt x="2985" y="11581"/>
                    <a:pt x="3165" y="11655"/>
                  </a:cubicBezTo>
                  <a:cubicBezTo>
                    <a:pt x="3715" y="11883"/>
                    <a:pt x="4072" y="12418"/>
                    <a:pt x="4072" y="13013"/>
                  </a:cubicBezTo>
                  <a:cubicBezTo>
                    <a:pt x="4072" y="13824"/>
                    <a:pt x="3414" y="14482"/>
                    <a:pt x="2606" y="14482"/>
                  </a:cubicBezTo>
                  <a:cubicBezTo>
                    <a:pt x="2011" y="14482"/>
                    <a:pt x="1473" y="14125"/>
                    <a:pt x="1248" y="13575"/>
                  </a:cubicBezTo>
                  <a:cubicBezTo>
                    <a:pt x="1019" y="13028"/>
                    <a:pt x="1146" y="12394"/>
                    <a:pt x="1566" y="11977"/>
                  </a:cubicBezTo>
                  <a:cubicBezTo>
                    <a:pt x="1846" y="11694"/>
                    <a:pt x="2224" y="11545"/>
                    <a:pt x="2607" y="11545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2"/>
                  </a:cubicBezTo>
                  <a:lnTo>
                    <a:pt x="1" y="15059"/>
                  </a:lnTo>
                  <a:cubicBezTo>
                    <a:pt x="1" y="15372"/>
                    <a:pt x="250" y="15624"/>
                    <a:pt x="563" y="15624"/>
                  </a:cubicBezTo>
                  <a:lnTo>
                    <a:pt x="6010" y="15624"/>
                  </a:lnTo>
                  <a:cubicBezTo>
                    <a:pt x="6320" y="15624"/>
                    <a:pt x="6572" y="15372"/>
                    <a:pt x="6572" y="15059"/>
                  </a:cubicBezTo>
                  <a:lnTo>
                    <a:pt x="6572" y="13572"/>
                  </a:lnTo>
                  <a:cubicBezTo>
                    <a:pt x="4511" y="12472"/>
                    <a:pt x="3105" y="10303"/>
                    <a:pt x="3105" y="7812"/>
                  </a:cubicBezTo>
                  <a:cubicBezTo>
                    <a:pt x="3105" y="5318"/>
                    <a:pt x="4511" y="3149"/>
                    <a:pt x="6572" y="2052"/>
                  </a:cubicBezTo>
                  <a:lnTo>
                    <a:pt x="6572" y="562"/>
                  </a:lnTo>
                  <a:cubicBezTo>
                    <a:pt x="6572" y="253"/>
                    <a:pt x="6320" y="0"/>
                    <a:pt x="6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726650" y="2063750"/>
              <a:ext cx="164375" cy="390625"/>
            </a:xfrm>
            <a:custGeom>
              <a:avLst/>
              <a:gdLst/>
              <a:ahLst/>
              <a:cxnLst/>
              <a:rect l="l" t="t" r="r" b="b"/>
              <a:pathLst>
                <a:path w="6575" h="15625" extrusionOk="0">
                  <a:moveTo>
                    <a:pt x="3989" y="11545"/>
                  </a:moveTo>
                  <a:cubicBezTo>
                    <a:pt x="4178" y="11545"/>
                    <a:pt x="4368" y="11581"/>
                    <a:pt x="4549" y="11655"/>
                  </a:cubicBezTo>
                  <a:cubicBezTo>
                    <a:pt x="5099" y="11883"/>
                    <a:pt x="5457" y="12418"/>
                    <a:pt x="5457" y="13013"/>
                  </a:cubicBezTo>
                  <a:cubicBezTo>
                    <a:pt x="5454" y="13824"/>
                    <a:pt x="4799" y="14482"/>
                    <a:pt x="3987" y="14482"/>
                  </a:cubicBezTo>
                  <a:cubicBezTo>
                    <a:pt x="3392" y="14482"/>
                    <a:pt x="2858" y="14125"/>
                    <a:pt x="2629" y="13575"/>
                  </a:cubicBezTo>
                  <a:cubicBezTo>
                    <a:pt x="2401" y="13028"/>
                    <a:pt x="2527" y="12394"/>
                    <a:pt x="2948" y="11974"/>
                  </a:cubicBezTo>
                  <a:cubicBezTo>
                    <a:pt x="3230" y="11694"/>
                    <a:pt x="3606" y="11545"/>
                    <a:pt x="3989" y="11545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3"/>
                    <a:pt x="0" y="562"/>
                  </a:cubicBezTo>
                  <a:lnTo>
                    <a:pt x="0" y="2052"/>
                  </a:lnTo>
                  <a:cubicBezTo>
                    <a:pt x="2061" y="3149"/>
                    <a:pt x="3468" y="5318"/>
                    <a:pt x="3468" y="7812"/>
                  </a:cubicBezTo>
                  <a:cubicBezTo>
                    <a:pt x="3468" y="10303"/>
                    <a:pt x="2061" y="12472"/>
                    <a:pt x="0" y="13572"/>
                  </a:cubicBezTo>
                  <a:lnTo>
                    <a:pt x="0" y="15059"/>
                  </a:lnTo>
                  <a:cubicBezTo>
                    <a:pt x="0" y="15372"/>
                    <a:pt x="253" y="15624"/>
                    <a:pt x="565" y="15624"/>
                  </a:cubicBezTo>
                  <a:lnTo>
                    <a:pt x="6009" y="15624"/>
                  </a:lnTo>
                  <a:cubicBezTo>
                    <a:pt x="6322" y="15624"/>
                    <a:pt x="6574" y="15372"/>
                    <a:pt x="6574" y="15059"/>
                  </a:cubicBezTo>
                  <a:lnTo>
                    <a:pt x="6574" y="562"/>
                  </a:lnTo>
                  <a:cubicBezTo>
                    <a:pt x="6574" y="253"/>
                    <a:pt x="6322" y="0"/>
                    <a:pt x="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814825" y="2380500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1"/>
                  </a:moveTo>
                  <a:cubicBezTo>
                    <a:pt x="154" y="1"/>
                    <a:pt x="1" y="370"/>
                    <a:pt x="217" y="586"/>
                  </a:cubicBezTo>
                  <a:cubicBezTo>
                    <a:pt x="287" y="656"/>
                    <a:pt x="373" y="688"/>
                    <a:pt x="457" y="688"/>
                  </a:cubicBezTo>
                  <a:cubicBezTo>
                    <a:pt x="634" y="688"/>
                    <a:pt x="803" y="551"/>
                    <a:pt x="803" y="343"/>
                  </a:cubicBezTo>
                  <a:cubicBezTo>
                    <a:pt x="803" y="154"/>
                    <a:pt x="650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516100" y="2124050"/>
              <a:ext cx="269525" cy="269625"/>
            </a:xfrm>
            <a:custGeom>
              <a:avLst/>
              <a:gdLst/>
              <a:ahLst/>
              <a:cxnLst/>
              <a:rect l="l" t="t" r="r" b="b"/>
              <a:pathLst>
                <a:path w="10781" h="10785" extrusionOk="0">
                  <a:moveTo>
                    <a:pt x="5994" y="2131"/>
                  </a:moveTo>
                  <a:cubicBezTo>
                    <a:pt x="6331" y="2131"/>
                    <a:pt x="6592" y="2426"/>
                    <a:pt x="6553" y="2759"/>
                  </a:cubicBezTo>
                  <a:cubicBezTo>
                    <a:pt x="6518" y="3046"/>
                    <a:pt x="6271" y="3258"/>
                    <a:pt x="5985" y="3258"/>
                  </a:cubicBezTo>
                  <a:cubicBezTo>
                    <a:pt x="5983" y="3258"/>
                    <a:pt x="5981" y="3258"/>
                    <a:pt x="5979" y="3258"/>
                  </a:cubicBezTo>
                  <a:lnTo>
                    <a:pt x="4802" y="3258"/>
                  </a:lnTo>
                  <a:cubicBezTo>
                    <a:pt x="4800" y="3258"/>
                    <a:pt x="4798" y="3258"/>
                    <a:pt x="4796" y="3258"/>
                  </a:cubicBezTo>
                  <a:cubicBezTo>
                    <a:pt x="4507" y="3258"/>
                    <a:pt x="4264" y="3046"/>
                    <a:pt x="4228" y="2759"/>
                  </a:cubicBezTo>
                  <a:cubicBezTo>
                    <a:pt x="4189" y="2426"/>
                    <a:pt x="4450" y="2131"/>
                    <a:pt x="4787" y="2131"/>
                  </a:cubicBezTo>
                  <a:close/>
                  <a:moveTo>
                    <a:pt x="6598" y="7239"/>
                  </a:moveTo>
                  <a:cubicBezTo>
                    <a:pt x="6932" y="7239"/>
                    <a:pt x="7193" y="7533"/>
                    <a:pt x="7157" y="7867"/>
                  </a:cubicBezTo>
                  <a:cubicBezTo>
                    <a:pt x="7118" y="8153"/>
                    <a:pt x="6875" y="8366"/>
                    <a:pt x="6589" y="8366"/>
                  </a:cubicBezTo>
                  <a:cubicBezTo>
                    <a:pt x="6587" y="8366"/>
                    <a:pt x="6585" y="8366"/>
                    <a:pt x="6583" y="8366"/>
                  </a:cubicBezTo>
                  <a:lnTo>
                    <a:pt x="4198" y="8366"/>
                  </a:lnTo>
                  <a:cubicBezTo>
                    <a:pt x="4196" y="8366"/>
                    <a:pt x="4194" y="8366"/>
                    <a:pt x="4192" y="8366"/>
                  </a:cubicBezTo>
                  <a:cubicBezTo>
                    <a:pt x="3903" y="8366"/>
                    <a:pt x="3660" y="8153"/>
                    <a:pt x="3624" y="7867"/>
                  </a:cubicBezTo>
                  <a:cubicBezTo>
                    <a:pt x="3585" y="7533"/>
                    <a:pt x="3846" y="7239"/>
                    <a:pt x="4183" y="7239"/>
                  </a:cubicBezTo>
                  <a:close/>
                  <a:moveTo>
                    <a:pt x="5391" y="1"/>
                  </a:moveTo>
                  <a:cubicBezTo>
                    <a:pt x="2416" y="1"/>
                    <a:pt x="0" y="2420"/>
                    <a:pt x="0" y="5394"/>
                  </a:cubicBezTo>
                  <a:cubicBezTo>
                    <a:pt x="0" y="8366"/>
                    <a:pt x="2416" y="10784"/>
                    <a:pt x="5391" y="10784"/>
                  </a:cubicBezTo>
                  <a:cubicBezTo>
                    <a:pt x="8362" y="10784"/>
                    <a:pt x="10781" y="8366"/>
                    <a:pt x="10781" y="5394"/>
                  </a:cubicBezTo>
                  <a:cubicBezTo>
                    <a:pt x="10781" y="2420"/>
                    <a:pt x="8362" y="1"/>
                    <a:pt x="5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6602700" y="2078700"/>
              <a:ext cx="96775" cy="24425"/>
            </a:xfrm>
            <a:custGeom>
              <a:avLst/>
              <a:gdLst/>
              <a:ahLst/>
              <a:cxnLst/>
              <a:rect l="l" t="t" r="r" b="b"/>
              <a:pathLst>
                <a:path w="3871" h="977" extrusionOk="0">
                  <a:moveTo>
                    <a:pt x="1" y="0"/>
                  </a:moveTo>
                  <a:lnTo>
                    <a:pt x="1" y="977"/>
                  </a:lnTo>
                  <a:cubicBezTo>
                    <a:pt x="630" y="783"/>
                    <a:pt x="1282" y="686"/>
                    <a:pt x="1934" y="686"/>
                  </a:cubicBezTo>
                  <a:cubicBezTo>
                    <a:pt x="2587" y="686"/>
                    <a:pt x="3240" y="783"/>
                    <a:pt x="3871" y="977"/>
                  </a:cubicBezTo>
                  <a:lnTo>
                    <a:pt x="38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6602700" y="2414900"/>
              <a:ext cx="96775" cy="24450"/>
            </a:xfrm>
            <a:custGeom>
              <a:avLst/>
              <a:gdLst/>
              <a:ahLst/>
              <a:cxnLst/>
              <a:rect l="l" t="t" r="r" b="b"/>
              <a:pathLst>
                <a:path w="3871" h="978" extrusionOk="0">
                  <a:moveTo>
                    <a:pt x="1" y="1"/>
                  </a:moveTo>
                  <a:lnTo>
                    <a:pt x="1" y="977"/>
                  </a:lnTo>
                  <a:lnTo>
                    <a:pt x="3871" y="977"/>
                  </a:lnTo>
                  <a:lnTo>
                    <a:pt x="3871" y="1"/>
                  </a:lnTo>
                  <a:cubicBezTo>
                    <a:pt x="3240" y="196"/>
                    <a:pt x="2587" y="294"/>
                    <a:pt x="1934" y="294"/>
                  </a:cubicBezTo>
                  <a:cubicBezTo>
                    <a:pt x="1282" y="294"/>
                    <a:pt x="630" y="19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41"/>
          <p:cNvSpPr txBox="1"/>
          <p:nvPr/>
        </p:nvSpPr>
        <p:spPr>
          <a:xfrm>
            <a:off x="963078" y="3556757"/>
            <a:ext cx="2470120" cy="104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8450" lvl="0" indent="-171450"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ato"/>
              </a:rPr>
              <a:t>The game progresses across different </a:t>
            </a:r>
            <a:r>
              <a:rPr lang="en-US" dirty="0">
                <a:solidFill>
                  <a:srgbClr val="7030A0"/>
                </a:solidFill>
                <a:latin typeface="Lato"/>
              </a:rPr>
              <a:t>“runs”</a:t>
            </a:r>
            <a:r>
              <a:rPr lang="en-US" dirty="0">
                <a:solidFill>
                  <a:schemeClr val="dk1"/>
                </a:solidFill>
                <a:latin typeface="Lato"/>
              </a:rPr>
              <a:t>.</a:t>
            </a:r>
          </a:p>
          <a:p>
            <a:pPr marL="298450" lvl="0" indent="-171450">
              <a:buClr>
                <a:schemeClr val="tx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ato"/>
              </a:rPr>
              <a:t>Each one involving a new glade being invaded.</a:t>
            </a:r>
          </a:p>
        </p:txBody>
      </p:sp>
      <p:sp>
        <p:nvSpPr>
          <p:cNvPr id="663" name="Google Shape;663;p41"/>
          <p:cNvSpPr txBox="1"/>
          <p:nvPr/>
        </p:nvSpPr>
        <p:spPr>
          <a:xfrm>
            <a:off x="3321139" y="3639056"/>
            <a:ext cx="2380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ctr">
              <a:buSzPts val="1600"/>
            </a:pPr>
            <a:r>
              <a:rPr lang="en-US" dirty="0">
                <a:solidFill>
                  <a:schemeClr val="dk1"/>
                </a:solidFill>
                <a:latin typeface="Lato"/>
              </a:rPr>
              <a:t>Hostile alien forces will attack the Warden and/or defend the beacons.</a:t>
            </a:r>
          </a:p>
        </p:txBody>
      </p:sp>
      <p:sp>
        <p:nvSpPr>
          <p:cNvPr id="665" name="Google Shape;665;p41"/>
          <p:cNvSpPr txBox="1"/>
          <p:nvPr/>
        </p:nvSpPr>
        <p:spPr>
          <a:xfrm>
            <a:off x="5621249" y="3639056"/>
            <a:ext cx="2576051" cy="96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ctr">
              <a:buSzPts val="1600"/>
            </a:pPr>
            <a:r>
              <a:rPr lang="en-US" dirty="0">
                <a:solidFill>
                  <a:schemeClr val="dk1"/>
                </a:solidFill>
                <a:latin typeface="Lato"/>
              </a:rPr>
              <a:t>When all beacons are destroyed, a boss fight will occur.</a:t>
            </a:r>
          </a:p>
        </p:txBody>
      </p:sp>
      <p:cxnSp>
        <p:nvCxnSpPr>
          <p:cNvPr id="666" name="Google Shape;666;p41"/>
          <p:cNvCxnSpPr>
            <a:stCxn id="623" idx="2"/>
          </p:cNvCxnSpPr>
          <p:nvPr/>
        </p:nvCxnSpPr>
        <p:spPr>
          <a:xfrm>
            <a:off x="2234625" y="3145813"/>
            <a:ext cx="0" cy="370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67" name="Google Shape;667;p41"/>
          <p:cNvCxnSpPr/>
          <p:nvPr/>
        </p:nvCxnSpPr>
        <p:spPr>
          <a:xfrm>
            <a:off x="4572000" y="3145813"/>
            <a:ext cx="0" cy="370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68" name="Google Shape;668;p41"/>
          <p:cNvCxnSpPr/>
          <p:nvPr/>
        </p:nvCxnSpPr>
        <p:spPr>
          <a:xfrm>
            <a:off x="6909275" y="3145813"/>
            <a:ext cx="0" cy="370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69" name="Google Shape;669;p41"/>
          <p:cNvCxnSpPr/>
          <p:nvPr/>
        </p:nvCxnSpPr>
        <p:spPr>
          <a:xfrm>
            <a:off x="3403300" y="2214613"/>
            <a:ext cx="0" cy="370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670" name="Google Shape;670;p41"/>
          <p:cNvCxnSpPr/>
          <p:nvPr/>
        </p:nvCxnSpPr>
        <p:spPr>
          <a:xfrm>
            <a:off x="5740625" y="2214613"/>
            <a:ext cx="0" cy="370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672" name="Google Shape;672;p41"/>
          <p:cNvSpPr txBox="1"/>
          <p:nvPr/>
        </p:nvSpPr>
        <p:spPr>
          <a:xfrm>
            <a:off x="2032953" y="1334714"/>
            <a:ext cx="2682396" cy="63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ctr">
              <a:buSzPts val="1600"/>
            </a:pPr>
            <a:r>
              <a:rPr lang="en-US" dirty="0">
                <a:solidFill>
                  <a:schemeClr val="dk1"/>
                </a:solidFill>
                <a:latin typeface="Lato"/>
              </a:rPr>
              <a:t>The Warden must find and destroy enemy beacons scattered throughout the map</a:t>
            </a:r>
          </a:p>
        </p:txBody>
      </p:sp>
      <p:sp>
        <p:nvSpPr>
          <p:cNvPr id="674" name="Google Shape;674;p41"/>
          <p:cNvSpPr txBox="1"/>
          <p:nvPr/>
        </p:nvSpPr>
        <p:spPr>
          <a:xfrm>
            <a:off x="4679918" y="1345111"/>
            <a:ext cx="2682389" cy="70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ctr">
              <a:buSzPts val="1600"/>
            </a:pPr>
            <a:r>
              <a:rPr lang="en" dirty="0">
                <a:solidFill>
                  <a:schemeClr val="dk1"/>
                </a:solidFill>
                <a:latin typeface="Lato"/>
              </a:rPr>
              <a:t>Successfully destroying beacons will grant power-ups to the Warden.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Mechanics</a:t>
            </a:r>
            <a:endParaRPr dirty="0"/>
          </a:p>
        </p:txBody>
      </p:sp>
      <p:sp>
        <p:nvSpPr>
          <p:cNvPr id="516" name="Google Shape;516;p36"/>
          <p:cNvSpPr/>
          <p:nvPr/>
        </p:nvSpPr>
        <p:spPr>
          <a:xfrm rot="-2700000">
            <a:off x="4176876" y="1727213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 rot="-2700000">
            <a:off x="4809401" y="2359738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 rot="-2700000">
            <a:off x="5016384" y="2566779"/>
            <a:ext cx="364443" cy="364443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/>
          <p:nvPr/>
        </p:nvSpPr>
        <p:spPr>
          <a:xfrm rot="-2700000">
            <a:off x="3556077" y="2348012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6"/>
          <p:cNvSpPr/>
          <p:nvPr/>
        </p:nvSpPr>
        <p:spPr>
          <a:xfrm rot="-2700000">
            <a:off x="4188602" y="2980537"/>
            <a:ext cx="778525" cy="778525"/>
          </a:xfrm>
          <a:prstGeom prst="roundRect">
            <a:avLst>
              <a:gd name="adj" fmla="val 118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6"/>
          <p:cNvSpPr/>
          <p:nvPr/>
        </p:nvSpPr>
        <p:spPr>
          <a:xfrm>
            <a:off x="4383888" y="1926536"/>
            <a:ext cx="364500" cy="315300"/>
          </a:xfrm>
          <a:prstGeom prst="triangle">
            <a:avLst>
              <a:gd name="adj" fmla="val 5000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6"/>
          <p:cNvSpPr/>
          <p:nvPr/>
        </p:nvSpPr>
        <p:spPr>
          <a:xfrm>
            <a:off x="3763088" y="2555025"/>
            <a:ext cx="364500" cy="3645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6"/>
          <p:cNvGrpSpPr/>
          <p:nvPr/>
        </p:nvGrpSpPr>
        <p:grpSpPr>
          <a:xfrm rot="-2700000">
            <a:off x="4391365" y="3183358"/>
            <a:ext cx="372896" cy="372896"/>
            <a:chOff x="3944150" y="3012725"/>
            <a:chExt cx="372900" cy="372900"/>
          </a:xfrm>
        </p:grpSpPr>
        <p:cxnSp>
          <p:nvCxnSpPr>
            <p:cNvPr id="524" name="Google Shape;524;p36"/>
            <p:cNvCxnSpPr/>
            <p:nvPr/>
          </p:nvCxnSpPr>
          <p:spPr>
            <a:xfrm rot="10800000">
              <a:off x="3944150" y="3199175"/>
              <a:ext cx="3729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36"/>
            <p:cNvCxnSpPr/>
            <p:nvPr/>
          </p:nvCxnSpPr>
          <p:spPr>
            <a:xfrm rot="5400000">
              <a:off x="3944150" y="3199175"/>
              <a:ext cx="3729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6" name="Google Shape;526;p36"/>
          <p:cNvSpPr txBox="1">
            <a:spLocks noGrp="1"/>
          </p:cNvSpPr>
          <p:nvPr>
            <p:ph type="title" idx="2"/>
          </p:nvPr>
        </p:nvSpPr>
        <p:spPr>
          <a:xfrm>
            <a:off x="729950" y="1992425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Combat</a:t>
            </a:r>
            <a:endParaRPr dirty="0"/>
          </a:p>
        </p:txBody>
      </p:sp>
      <p:sp>
        <p:nvSpPr>
          <p:cNvPr id="527" name="Google Shape;527;p36"/>
          <p:cNvSpPr txBox="1">
            <a:spLocks noGrp="1"/>
          </p:cNvSpPr>
          <p:nvPr>
            <p:ph type="subTitle" idx="1"/>
          </p:nvPr>
        </p:nvSpPr>
        <p:spPr>
          <a:xfrm>
            <a:off x="730025" y="2299796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Fight and defeat the alien invaders.</a:t>
            </a:r>
          </a:p>
        </p:txBody>
      </p:sp>
      <p:sp>
        <p:nvSpPr>
          <p:cNvPr id="528" name="Google Shape;528;p36"/>
          <p:cNvSpPr txBox="1">
            <a:spLocks noGrp="1"/>
          </p:cNvSpPr>
          <p:nvPr>
            <p:ph type="title" idx="3"/>
          </p:nvPr>
        </p:nvSpPr>
        <p:spPr>
          <a:xfrm>
            <a:off x="5913225" y="2613763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Power-ups</a:t>
            </a:r>
            <a:endParaRPr dirty="0"/>
          </a:p>
        </p:txBody>
      </p:sp>
      <p:sp>
        <p:nvSpPr>
          <p:cNvPr id="529" name="Google Shape;529;p36"/>
          <p:cNvSpPr txBox="1">
            <a:spLocks noGrp="1"/>
          </p:cNvSpPr>
          <p:nvPr>
            <p:ph type="subTitle" idx="4"/>
          </p:nvPr>
        </p:nvSpPr>
        <p:spPr>
          <a:xfrm>
            <a:off x="5913250" y="2921152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Destroy beacons to acquire abilities that will help you in your quest.</a:t>
            </a:r>
            <a:endParaRPr dirty="0"/>
          </a:p>
        </p:txBody>
      </p:sp>
      <p:sp>
        <p:nvSpPr>
          <p:cNvPr id="530" name="Google Shape;530;p36"/>
          <p:cNvSpPr txBox="1">
            <a:spLocks noGrp="1"/>
          </p:cNvSpPr>
          <p:nvPr>
            <p:ph type="title" idx="5"/>
          </p:nvPr>
        </p:nvSpPr>
        <p:spPr>
          <a:xfrm>
            <a:off x="729950" y="3386963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Enemy scaling and boss fights</a:t>
            </a:r>
            <a:endParaRPr dirty="0"/>
          </a:p>
        </p:txBody>
      </p:sp>
      <p:sp>
        <p:nvSpPr>
          <p:cNvPr id="531" name="Google Shape;531;p36"/>
          <p:cNvSpPr txBox="1">
            <a:spLocks noGrp="1"/>
          </p:cNvSpPr>
          <p:nvPr>
            <p:ph type="subTitle" idx="6"/>
          </p:nvPr>
        </p:nvSpPr>
        <p:spPr>
          <a:xfrm>
            <a:off x="730025" y="3694353"/>
            <a:ext cx="2512500" cy="1087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Face more aggressive and organized foes as you make your way to the end.</a:t>
            </a:r>
            <a:endParaRPr dirty="0"/>
          </a:p>
        </p:txBody>
      </p:sp>
      <p:sp>
        <p:nvSpPr>
          <p:cNvPr id="532" name="Google Shape;532;p36"/>
          <p:cNvSpPr txBox="1">
            <a:spLocks noGrp="1"/>
          </p:cNvSpPr>
          <p:nvPr>
            <p:ph type="title" idx="7"/>
          </p:nvPr>
        </p:nvSpPr>
        <p:spPr>
          <a:xfrm>
            <a:off x="5918250" y="1219225"/>
            <a:ext cx="25125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Recon</a:t>
            </a:r>
            <a:endParaRPr dirty="0"/>
          </a:p>
        </p:txBody>
      </p:sp>
      <p:sp>
        <p:nvSpPr>
          <p:cNvPr id="533" name="Google Shape;533;p36"/>
          <p:cNvSpPr txBox="1">
            <a:spLocks noGrp="1"/>
          </p:cNvSpPr>
          <p:nvPr>
            <p:ph type="subTitle" idx="8"/>
          </p:nvPr>
        </p:nvSpPr>
        <p:spPr>
          <a:xfrm>
            <a:off x="5918275" y="1526596"/>
            <a:ext cx="25125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for the beacons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Plan</a:t>
            </a:r>
            <a:endParaRPr dirty="0"/>
          </a:p>
        </p:txBody>
      </p:sp>
      <p:sp>
        <p:nvSpPr>
          <p:cNvPr id="680" name="Google Shape;680;p42"/>
          <p:cNvSpPr txBox="1"/>
          <p:nvPr/>
        </p:nvSpPr>
        <p:spPr>
          <a:xfrm>
            <a:off x="3735700" y="2148075"/>
            <a:ext cx="4916376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Synchronous meetings to agree on goals and scope</a:t>
            </a:r>
          </a:p>
        </p:txBody>
      </p:sp>
      <p:sp>
        <p:nvSpPr>
          <p:cNvPr id="681" name="Google Shape;681;p42"/>
          <p:cNvSpPr txBox="1"/>
          <p:nvPr/>
        </p:nvSpPr>
        <p:spPr>
          <a:xfrm>
            <a:off x="3735699" y="2546450"/>
            <a:ext cx="4695025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Asynchronous work (Kanban-like strategy)</a:t>
            </a:r>
          </a:p>
        </p:txBody>
      </p:sp>
      <p:sp>
        <p:nvSpPr>
          <p:cNvPr id="682" name="Google Shape;682;p42"/>
          <p:cNvSpPr txBox="1"/>
          <p:nvPr/>
        </p:nvSpPr>
        <p:spPr>
          <a:xfrm>
            <a:off x="3735700" y="2944825"/>
            <a:ext cx="4383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Scout for free resources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3" name="Google Shape;683;p42"/>
          <p:cNvSpPr txBox="1"/>
          <p:nvPr/>
        </p:nvSpPr>
        <p:spPr>
          <a:xfrm>
            <a:off x="3735700" y="3441585"/>
            <a:ext cx="5408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 technical challenges and research about potential solutions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84" name="Google Shape;684;p42"/>
          <p:cNvGrpSpPr/>
          <p:nvPr/>
        </p:nvGrpSpPr>
        <p:grpSpPr>
          <a:xfrm>
            <a:off x="1374688" y="1932677"/>
            <a:ext cx="2056087" cy="2008410"/>
            <a:chOff x="1374688" y="1932677"/>
            <a:chExt cx="2056087" cy="2008410"/>
          </a:xfrm>
        </p:grpSpPr>
        <p:sp>
          <p:nvSpPr>
            <p:cNvPr id="685" name="Google Shape;685;p42"/>
            <p:cNvSpPr/>
            <p:nvPr/>
          </p:nvSpPr>
          <p:spPr>
            <a:xfrm>
              <a:off x="1374688" y="3127805"/>
              <a:ext cx="1634594" cy="813282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374688" y="2729429"/>
              <a:ext cx="1634594" cy="813282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1374688" y="2331053"/>
              <a:ext cx="1634594" cy="813282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1374688" y="1932677"/>
              <a:ext cx="1634594" cy="813282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9" name="Google Shape;689;p42"/>
            <p:cNvCxnSpPr/>
            <p:nvPr/>
          </p:nvCxnSpPr>
          <p:spPr>
            <a:xfrm>
              <a:off x="2958575" y="2329879"/>
              <a:ext cx="472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90" name="Google Shape;690;p42"/>
            <p:cNvCxnSpPr/>
            <p:nvPr/>
          </p:nvCxnSpPr>
          <p:spPr>
            <a:xfrm>
              <a:off x="2958575" y="2729425"/>
              <a:ext cx="472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91" name="Google Shape;691;p42"/>
            <p:cNvCxnSpPr/>
            <p:nvPr/>
          </p:nvCxnSpPr>
          <p:spPr>
            <a:xfrm>
              <a:off x="2958575" y="3129775"/>
              <a:ext cx="472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92" name="Google Shape;692;p42"/>
            <p:cNvCxnSpPr/>
            <p:nvPr/>
          </p:nvCxnSpPr>
          <p:spPr>
            <a:xfrm>
              <a:off x="2958575" y="3524991"/>
              <a:ext cx="472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92956" y="1995505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Does anyone have any questions?</a:t>
            </a:r>
            <a:endParaRPr sz="2000" dirty="0"/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266</Words>
  <Application>Microsoft Macintosh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Hind Siliguri</vt:lpstr>
      <vt:lpstr>Arial</vt:lpstr>
      <vt:lpstr>Lato</vt:lpstr>
      <vt:lpstr>E-Sports Workshop</vt:lpstr>
      <vt:lpstr>Glade</vt:lpstr>
      <vt:lpstr>Agenda</vt:lpstr>
      <vt:lpstr>Space Cowboys</vt:lpstr>
      <vt:lpstr>Game Concept</vt:lpstr>
      <vt:lpstr>Gameplay Loop</vt:lpstr>
      <vt:lpstr>Mechanics</vt:lpstr>
      <vt:lpstr>Work Plan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 WORKSHOP</dc:title>
  <cp:lastModifiedBy>Zuniga Calderon, Daniel</cp:lastModifiedBy>
  <cp:revision>17</cp:revision>
  <dcterms:modified xsi:type="dcterms:W3CDTF">2022-06-04T21:59:25Z</dcterms:modified>
</cp:coreProperties>
</file>