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58" r:id="rId3"/>
    <p:sldId id="262" r:id="rId4"/>
    <p:sldId id="260" r:id="rId5"/>
    <p:sldId id="261" r:id="rId6"/>
    <p:sldId id="268" r:id="rId7"/>
    <p:sldId id="279" r:id="rId8"/>
    <p:sldId id="276" r:id="rId9"/>
    <p:sldId id="286" r:id="rId10"/>
    <p:sldId id="278" r:id="rId11"/>
    <p:sldId id="284" r:id="rId12"/>
    <p:sldId id="289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4B8D0E-2B42-4BEA-9F9B-D8848F27CA88}" v="43" dt="2025-05-05T21:51:22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5133" autoAdjust="0"/>
  </p:normalViewPr>
  <p:slideViewPr>
    <p:cSldViewPr snapToGrid="0">
      <p:cViewPr>
        <p:scale>
          <a:sx n="37" d="100"/>
          <a:sy n="37" d="100"/>
        </p:scale>
        <p:origin x="1785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1BAB8-1625-4D95-A266-BBF23EF95D57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60B09-6C95-448D-A006-811D34B9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54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724a2348e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724a2348e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75ba4a1694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75ba4a1694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g175ba4a1694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1" name="Google Shape;2261;g175ba4a1694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9">
          <a:extLst>
            <a:ext uri="{FF2B5EF4-FFF2-40B4-BE49-F238E27FC236}">
              <a16:creationId xmlns:a16="http://schemas.microsoft.com/office/drawing/2014/main" id="{1605CA5C-11F9-308C-435E-4267E713E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g175ba4a1694_0_164:notes">
            <a:extLst>
              <a:ext uri="{FF2B5EF4-FFF2-40B4-BE49-F238E27FC236}">
                <a16:creationId xmlns:a16="http://schemas.microsoft.com/office/drawing/2014/main" id="{358730F2-EBB4-4141-0137-13EF64A74A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1" name="Google Shape;2261;g175ba4a1694_0_164:notes">
            <a:extLst>
              <a:ext uri="{FF2B5EF4-FFF2-40B4-BE49-F238E27FC236}">
                <a16:creationId xmlns:a16="http://schemas.microsoft.com/office/drawing/2014/main" id="{CF8F1219-0A03-D5AF-56A3-7DB9F2D3EC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078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75ba4a169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75ba4a1694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724a2348e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724a2348e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1. Steam’s recommendations are based on co-purchases, not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Our goal: use </a:t>
            </a:r>
            <a:r>
              <a:rPr lang="en-US" b="1" dirty="0"/>
              <a:t>NLP and sentiment</a:t>
            </a:r>
            <a:r>
              <a:rPr lang="en-US" dirty="0"/>
              <a:t> to understand what makes a game feel right for the player.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wanted to enable recommendations by </a:t>
            </a:r>
            <a:r>
              <a:rPr lang="en-US" b="1" dirty="0"/>
              <a:t>mood, playstyle, and vibe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dirty="0"/>
              <a:t>2. Kaggle dataset: ~50,000+ Steam games</a:t>
            </a:r>
          </a:p>
          <a:p>
            <a:pPr>
              <a:buNone/>
            </a:pPr>
            <a:r>
              <a:rPr lang="en-US" dirty="0"/>
              <a:t>Included: titles, descriptions, tags, ratings, platform info, prices, etc.</a:t>
            </a:r>
          </a:p>
          <a:p>
            <a:r>
              <a:rPr lang="en-US" dirty="0"/>
              <a:t>Additional metadata via JSON file (merged with CSV)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dirty="0"/>
              <a:t>3. Cleaned description: removed </a:t>
            </a:r>
            <a:r>
              <a:rPr lang="en-US" dirty="0" err="1"/>
              <a:t>stopwords</a:t>
            </a:r>
            <a:r>
              <a:rPr lang="en-US" dirty="0"/>
              <a:t>, punctuation, lowercase</a:t>
            </a:r>
          </a:p>
          <a:p>
            <a:pPr>
              <a:buNone/>
            </a:pPr>
            <a:r>
              <a:rPr lang="en-US" dirty="0"/>
              <a:t>Created </a:t>
            </a:r>
            <a:r>
              <a:rPr lang="en-US" dirty="0" err="1"/>
              <a:t>clean_description</a:t>
            </a:r>
            <a:r>
              <a:rPr lang="en-US" dirty="0"/>
              <a:t> column</a:t>
            </a:r>
          </a:p>
          <a:p>
            <a:pPr>
              <a:buNone/>
            </a:pPr>
            <a:r>
              <a:rPr lang="en-US" dirty="0"/>
              <a:t>Used </a:t>
            </a:r>
            <a:r>
              <a:rPr lang="en-US" b="1" dirty="0"/>
              <a:t>TF-IDF Vectorization</a:t>
            </a:r>
            <a:r>
              <a:rPr lang="en-US" dirty="0"/>
              <a:t> to convert text into meaningful numeric features</a:t>
            </a:r>
          </a:p>
          <a:p>
            <a:r>
              <a:rPr lang="en-US" dirty="0"/>
              <a:t>Sampled 2,000 games for memory-efficient cosine similarity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dirty="0"/>
              <a:t>4. Used </a:t>
            </a:r>
            <a:r>
              <a:rPr lang="en-US" b="1" dirty="0"/>
              <a:t>cosine similarity</a:t>
            </a:r>
            <a:r>
              <a:rPr lang="en-US" dirty="0"/>
              <a:t> on TF-IDF vectors to find similar games</a:t>
            </a:r>
          </a:p>
          <a:p>
            <a:pPr>
              <a:buNone/>
            </a:pPr>
            <a:r>
              <a:rPr lang="en-US" dirty="0"/>
              <a:t>Input: game title → Output: top 5 similar games</a:t>
            </a:r>
          </a:p>
          <a:p>
            <a:pPr>
              <a:buNone/>
            </a:pPr>
            <a:r>
              <a:rPr lang="en-US" dirty="0"/>
              <a:t>Bonus: Added </a:t>
            </a:r>
            <a:r>
              <a:rPr lang="en-US" b="1" dirty="0"/>
              <a:t>mood matching</a:t>
            </a:r>
            <a:r>
              <a:rPr lang="en-US" dirty="0"/>
              <a:t> based on description + tags!</a:t>
            </a:r>
          </a:p>
          <a:p>
            <a:r>
              <a:rPr lang="en-US" dirty="0"/>
              <a:t>Optional: filtered by moods like </a:t>
            </a:r>
            <a:r>
              <a:rPr lang="en-US" i="1" dirty="0"/>
              <a:t>Strategic</a:t>
            </a:r>
            <a:r>
              <a:rPr lang="en-US" dirty="0"/>
              <a:t>, </a:t>
            </a:r>
            <a:r>
              <a:rPr lang="en-US" i="1" dirty="0"/>
              <a:t>Funny</a:t>
            </a:r>
            <a:r>
              <a:rPr lang="en-US" dirty="0"/>
              <a:t>, </a:t>
            </a:r>
            <a:r>
              <a:rPr lang="en-US" i="1" dirty="0"/>
              <a:t>Relaxed</a:t>
            </a:r>
            <a:r>
              <a:rPr lang="en-US" dirty="0"/>
              <a:t>, etc.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dirty="0"/>
              <a:t>5. Defined keywords for moods: </a:t>
            </a:r>
            <a:r>
              <a:rPr lang="en-US" i="1" dirty="0"/>
              <a:t>Intense</a:t>
            </a:r>
            <a:r>
              <a:rPr lang="en-US" dirty="0"/>
              <a:t>, </a:t>
            </a:r>
            <a:r>
              <a:rPr lang="en-US" i="1" dirty="0"/>
              <a:t>Relaxed</a:t>
            </a:r>
            <a:r>
              <a:rPr lang="en-US" dirty="0"/>
              <a:t>, </a:t>
            </a:r>
            <a:r>
              <a:rPr lang="en-US" i="1" dirty="0"/>
              <a:t>Scary</a:t>
            </a:r>
            <a:r>
              <a:rPr lang="en-US" dirty="0"/>
              <a:t>, </a:t>
            </a:r>
            <a:r>
              <a:rPr lang="en-US" i="1" dirty="0"/>
              <a:t>Funny</a:t>
            </a:r>
            <a:r>
              <a:rPr lang="en-US" dirty="0"/>
              <a:t>, etc.</a:t>
            </a:r>
          </a:p>
          <a:p>
            <a:pPr>
              <a:buNone/>
            </a:pPr>
            <a:r>
              <a:rPr lang="en-US" dirty="0"/>
              <a:t>Tagged each game using NLP from both description + tags</a:t>
            </a:r>
          </a:p>
          <a:p>
            <a:r>
              <a:rPr lang="en-US" dirty="0"/>
              <a:t>Now users can ask:</a:t>
            </a:r>
            <a:br>
              <a:rPr lang="en-US" dirty="0"/>
            </a:br>
            <a:r>
              <a:rPr lang="en-US" i="1" dirty="0"/>
              <a:t>“What games are similar to X, but only if I want something relaxing?”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dirty="0"/>
              <a:t>6. Learned practical NLP: TF-IDF, cosine similarity, text preprocessing</a:t>
            </a:r>
          </a:p>
          <a:p>
            <a:pPr>
              <a:buNone/>
            </a:pPr>
            <a:r>
              <a:rPr lang="en-US" dirty="0"/>
              <a:t>Saw the impact of emotion-aware filtering</a:t>
            </a:r>
          </a:p>
          <a:p>
            <a:pPr>
              <a:buNone/>
            </a:pPr>
            <a:r>
              <a:rPr lang="en-US" dirty="0"/>
              <a:t>Potential next steps: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</a:t>
            </a:r>
            <a:r>
              <a:rPr lang="en-US" dirty="0" err="1"/>
              <a:t>Streamlit</a:t>
            </a:r>
            <a:r>
              <a:rPr lang="en-US" dirty="0"/>
              <a:t> 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Steam API to pull live game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 deeper ML models (e.g. embeddings or BERT)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724a2348e6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724a2348e6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724a2348e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724a2348e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75ba4a1694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75ba4a1694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75ba4a1694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75ba4a1694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75ba4a1694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75ba4a1694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75ba4a1694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75ba4a1694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9">
          <a:extLst>
            <a:ext uri="{FF2B5EF4-FFF2-40B4-BE49-F238E27FC236}">
              <a16:creationId xmlns:a16="http://schemas.microsoft.com/office/drawing/2014/main" id="{B98C0CA0-73AB-D4BF-EE8D-A0AFF2A0D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g175ba4a1694_0_164:notes">
            <a:extLst>
              <a:ext uri="{FF2B5EF4-FFF2-40B4-BE49-F238E27FC236}">
                <a16:creationId xmlns:a16="http://schemas.microsoft.com/office/drawing/2014/main" id="{3779EACA-D34F-7C33-0D79-9D952FC68C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1" name="Google Shape;2261;g175ba4a1694_0_164:notes">
            <a:extLst>
              <a:ext uri="{FF2B5EF4-FFF2-40B4-BE49-F238E27FC236}">
                <a16:creationId xmlns:a16="http://schemas.microsoft.com/office/drawing/2014/main" id="{5203D032-990C-B7CE-4520-3165553CB1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2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96CA-FC8C-390A-F199-7B6E7DBC9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71B3A-2499-28F3-3936-020AFF85B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9ED00-0227-8335-4A9E-56899F9E2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4788-B29B-4FDF-9832-D890ABC0B2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CA6A9-859E-5928-DD29-03733272E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340CF-1B35-C137-86D5-91C9A59E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D0D8-9A96-45A2-B651-9637D0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0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34E5-6C3A-F2DA-E1E0-B949CB2F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F95A9-B947-681D-5B41-48BF385C5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F01D5-5DE2-2EE9-A856-F847F6D1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4788-B29B-4FDF-9832-D890ABC0B2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8D152-BEE7-CA64-8732-3A4E19DB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BEFFB-BE2D-5F12-07B0-1A2B1335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D0D8-9A96-45A2-B651-9637D0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8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18C43A-190D-2E4F-ED92-B134076E6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569C9-5DAF-4FD6-B39C-5C03A2F98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34CBB-BF57-632C-B2BA-CE701DBD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4788-B29B-4FDF-9832-D890ABC0B2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F77CA-5A1A-D3DA-2FE2-EA76DDDA1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61F18-DD99-1964-2B6E-B1A565DB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D0D8-9A96-45A2-B651-9637D0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01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5587367" y="1852084"/>
            <a:ext cx="56512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133"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5587500" y="3033517"/>
            <a:ext cx="5651200" cy="25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6104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title" hasCustomPrompt="1"/>
          </p:nvPr>
        </p:nvSpPr>
        <p:spPr>
          <a:xfrm>
            <a:off x="1274233" y="1536600"/>
            <a:ext cx="760400" cy="1189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102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172633" y="2036200"/>
            <a:ext cx="3319200" cy="69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3"/>
          </p:nvPr>
        </p:nvSpPr>
        <p:spPr>
          <a:xfrm>
            <a:off x="2172633" y="1638200"/>
            <a:ext cx="3319200" cy="49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4" hasCustomPrompt="1"/>
          </p:nvPr>
        </p:nvSpPr>
        <p:spPr>
          <a:xfrm>
            <a:off x="1274233" y="3189433"/>
            <a:ext cx="760400" cy="1189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102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5"/>
          </p:nvPr>
        </p:nvSpPr>
        <p:spPr>
          <a:xfrm>
            <a:off x="2172633" y="3689033"/>
            <a:ext cx="3319200" cy="69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6"/>
          </p:nvPr>
        </p:nvSpPr>
        <p:spPr>
          <a:xfrm>
            <a:off x="2172633" y="3291033"/>
            <a:ext cx="3319200" cy="49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7" hasCustomPrompt="1"/>
          </p:nvPr>
        </p:nvSpPr>
        <p:spPr>
          <a:xfrm>
            <a:off x="1274233" y="4842267"/>
            <a:ext cx="760400" cy="1189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102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8"/>
          </p:nvPr>
        </p:nvSpPr>
        <p:spPr>
          <a:xfrm>
            <a:off x="2172633" y="5341867"/>
            <a:ext cx="3319200" cy="69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9"/>
          </p:nvPr>
        </p:nvSpPr>
        <p:spPr>
          <a:xfrm>
            <a:off x="2172633" y="4943867"/>
            <a:ext cx="3319200" cy="49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10157367" y="1536600"/>
            <a:ext cx="760400" cy="1189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102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4"/>
          </p:nvPr>
        </p:nvSpPr>
        <p:spPr>
          <a:xfrm flipH="1">
            <a:off x="6700167" y="2036200"/>
            <a:ext cx="3319200" cy="69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5"/>
          </p:nvPr>
        </p:nvSpPr>
        <p:spPr>
          <a:xfrm flipH="1">
            <a:off x="6700167" y="1638200"/>
            <a:ext cx="3319200" cy="49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6" hasCustomPrompt="1"/>
          </p:nvPr>
        </p:nvSpPr>
        <p:spPr>
          <a:xfrm flipH="1">
            <a:off x="10157367" y="3189433"/>
            <a:ext cx="760400" cy="1189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102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7"/>
          </p:nvPr>
        </p:nvSpPr>
        <p:spPr>
          <a:xfrm flipH="1">
            <a:off x="6700167" y="3689033"/>
            <a:ext cx="3319200" cy="69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8"/>
          </p:nvPr>
        </p:nvSpPr>
        <p:spPr>
          <a:xfrm flipH="1">
            <a:off x="6700167" y="3291033"/>
            <a:ext cx="3319200" cy="49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9" hasCustomPrompt="1"/>
          </p:nvPr>
        </p:nvSpPr>
        <p:spPr>
          <a:xfrm flipH="1">
            <a:off x="10157367" y="4842267"/>
            <a:ext cx="760400" cy="1189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102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20"/>
          </p:nvPr>
        </p:nvSpPr>
        <p:spPr>
          <a:xfrm flipH="1">
            <a:off x="6700167" y="5341867"/>
            <a:ext cx="3319200" cy="69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21"/>
          </p:nvPr>
        </p:nvSpPr>
        <p:spPr>
          <a:xfrm flipH="1">
            <a:off x="6700167" y="4943867"/>
            <a:ext cx="3319200" cy="49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1171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116233" y="29800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667"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764633" y="1783767"/>
            <a:ext cx="2516800" cy="1122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38100" dir="12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133"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836033" y="4176233"/>
            <a:ext cx="4374000" cy="8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2034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 rotWithShape="1">
          <a:blip r:embed="rId2">
            <a:alphaModFix amt="9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3824400" cy="15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960000" y="2170967"/>
            <a:ext cx="5136000" cy="3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2534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3"/>
          <p:cNvSpPr txBox="1">
            <a:spLocks noGrp="1"/>
          </p:cNvSpPr>
          <p:nvPr>
            <p:ph type="subTitle" idx="1"/>
          </p:nvPr>
        </p:nvSpPr>
        <p:spPr>
          <a:xfrm>
            <a:off x="960000" y="3207084"/>
            <a:ext cx="3115200" cy="75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ubTitle" idx="2"/>
          </p:nvPr>
        </p:nvSpPr>
        <p:spPr>
          <a:xfrm>
            <a:off x="960000" y="4013156"/>
            <a:ext cx="3115200" cy="154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subTitle" idx="3"/>
          </p:nvPr>
        </p:nvSpPr>
        <p:spPr>
          <a:xfrm>
            <a:off x="4538400" y="4013156"/>
            <a:ext cx="3115200" cy="154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4"/>
          </p:nvPr>
        </p:nvSpPr>
        <p:spPr>
          <a:xfrm>
            <a:off x="8116800" y="4013156"/>
            <a:ext cx="3115200" cy="154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ubTitle" idx="5"/>
          </p:nvPr>
        </p:nvSpPr>
        <p:spPr>
          <a:xfrm>
            <a:off x="4538400" y="3207084"/>
            <a:ext cx="3115200" cy="75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ubTitle" idx="6"/>
          </p:nvPr>
        </p:nvSpPr>
        <p:spPr>
          <a:xfrm>
            <a:off x="8116800" y="3207084"/>
            <a:ext cx="3115200" cy="75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5458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4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subTitle" idx="1"/>
          </p:nvPr>
        </p:nvSpPr>
        <p:spPr>
          <a:xfrm>
            <a:off x="2709800" y="1473467"/>
            <a:ext cx="2445600" cy="62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ubTitle" idx="2"/>
          </p:nvPr>
        </p:nvSpPr>
        <p:spPr>
          <a:xfrm>
            <a:off x="2709800" y="2103061"/>
            <a:ext cx="2445600" cy="1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ubTitle" idx="3"/>
          </p:nvPr>
        </p:nvSpPr>
        <p:spPr>
          <a:xfrm>
            <a:off x="5715200" y="4563461"/>
            <a:ext cx="2445600" cy="1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ubTitle" idx="4"/>
          </p:nvPr>
        </p:nvSpPr>
        <p:spPr>
          <a:xfrm>
            <a:off x="8720600" y="3333281"/>
            <a:ext cx="2445600" cy="1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ubTitle" idx="5"/>
          </p:nvPr>
        </p:nvSpPr>
        <p:spPr>
          <a:xfrm>
            <a:off x="5715200" y="3933867"/>
            <a:ext cx="2445600" cy="62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ubTitle" idx="6"/>
          </p:nvPr>
        </p:nvSpPr>
        <p:spPr>
          <a:xfrm>
            <a:off x="8720600" y="2703667"/>
            <a:ext cx="2445600" cy="62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6854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>
            <a:spLocks noGrp="1"/>
          </p:cNvSpPr>
          <p:nvPr>
            <p:ph type="subTitle" idx="1"/>
          </p:nvPr>
        </p:nvSpPr>
        <p:spPr>
          <a:xfrm>
            <a:off x="960000" y="2074633"/>
            <a:ext cx="38228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2"/>
          </p:nvPr>
        </p:nvSpPr>
        <p:spPr>
          <a:xfrm>
            <a:off x="960000" y="2838233"/>
            <a:ext cx="3822800" cy="9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3"/>
          </p:nvPr>
        </p:nvSpPr>
        <p:spPr>
          <a:xfrm>
            <a:off x="7409203" y="2838233"/>
            <a:ext cx="3822800" cy="9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4"/>
          </p:nvPr>
        </p:nvSpPr>
        <p:spPr>
          <a:xfrm>
            <a:off x="960000" y="5071167"/>
            <a:ext cx="3822800" cy="9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5"/>
          </p:nvPr>
        </p:nvSpPr>
        <p:spPr>
          <a:xfrm>
            <a:off x="7409203" y="5071167"/>
            <a:ext cx="3822800" cy="9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subTitle" idx="6"/>
          </p:nvPr>
        </p:nvSpPr>
        <p:spPr>
          <a:xfrm>
            <a:off x="960000" y="4307567"/>
            <a:ext cx="38228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ubTitle" idx="7"/>
          </p:nvPr>
        </p:nvSpPr>
        <p:spPr>
          <a:xfrm>
            <a:off x="7409200" y="2074633"/>
            <a:ext cx="38228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ubTitle" idx="8"/>
          </p:nvPr>
        </p:nvSpPr>
        <p:spPr>
          <a:xfrm>
            <a:off x="7409200" y="4307567"/>
            <a:ext cx="38228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Medium"/>
              <a:buNone/>
              <a:defRPr sz="3200">
                <a:solidFill>
                  <a:schemeClr val="dk1"/>
                </a:solidFill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6100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960000" y="1630167"/>
            <a:ext cx="3522000" cy="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1"/>
          </p:nvPr>
        </p:nvSpPr>
        <p:spPr>
          <a:xfrm>
            <a:off x="960000" y="2613600"/>
            <a:ext cx="3522000" cy="3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145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4299-D81B-B09B-3E0F-416DB7264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70666-F69A-8E0A-6B80-CF5D399B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49D73-7665-B57E-274A-FE39CC6EB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4788-B29B-4FDF-9832-D890ABC0B2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AA281-8B85-B3FA-3FDC-B2D356F1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3F7C3-9973-98FE-6991-99883825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D0D8-9A96-45A2-B651-9637D0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085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960000" y="3028193"/>
            <a:ext cx="3759600" cy="1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960000" y="2279633"/>
            <a:ext cx="3759600" cy="8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06716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960000" y="1287300"/>
            <a:ext cx="10272000" cy="48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◂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◂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◂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5678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 rot="10800000"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028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03213-86A6-F71E-1A59-1A39BF2BC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14A29-C3F0-DB54-940C-E66E3FDB5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AB27F-ED12-D4C2-6A08-2BE3A535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4788-B29B-4FDF-9832-D890ABC0B2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C600F-AF8E-AB57-9248-92064A211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D2F75-31CE-3B04-184D-E04D7B2A4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D0D8-9A96-45A2-B651-9637D0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3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5678-0BF5-736C-4CF8-69467FAD4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008A5-B4F1-2254-EC8E-4194B16F8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54972-19B4-5F9C-9412-FB70C3FFF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A391E-68BA-4633-DC55-C3B38F8C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4788-B29B-4FDF-9832-D890ABC0B2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A0C34-05C0-D3FE-3D77-CBC0EF6B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CA789-60DE-ED62-E261-41A209AA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D0D8-9A96-45A2-B651-9637D0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20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0A0A-9AC6-D92D-BD39-026709BE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B3E98-AF09-B75D-682C-724C28171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07AB9-7C35-0610-F625-F979F7FAC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9A33B-9B45-C4C8-D118-0DAB43801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2BB6C-B7D9-5699-D8B4-CC3AFC73F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A3F89-EF6E-B98A-7CC1-52F489A9A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4788-B29B-4FDF-9832-D890ABC0B2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2088EC-908C-0D31-BBB9-84802952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7F8FFC-A9D2-E80A-EE38-EC76CD39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D0D8-9A96-45A2-B651-9637D0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7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636D-CC88-22CF-BEDB-68CB56D6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F245F-00D7-DCB9-3E9D-9F52860A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4788-B29B-4FDF-9832-D890ABC0B2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A474A-138F-1D38-083C-EBAC5E6A3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72A78-D56A-85C9-55D8-F6D0E142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D0D8-9A96-45A2-B651-9637D0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CFA2F-6A35-3C26-1E97-8A7738BF7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4788-B29B-4FDF-9832-D890ABC0B2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8309E0-9329-D0BB-2BDE-9FDAFC93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9D7D1-15D0-0DB0-DE86-6E31B357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D0D8-9A96-45A2-B651-9637D0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0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02C1-B4A0-204D-BFF7-77697963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A8DF2-8346-95A9-CC92-80EE462CF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AD0CB-5D53-41E0-AF9B-343337C2C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370D3-E419-7D15-3621-32D17378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4788-B29B-4FDF-9832-D890ABC0B2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2A4AF-8BF2-BD2D-F19E-F90246E56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7F5DF-1653-0F2A-25ED-877BDA3C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D0D8-9A96-45A2-B651-9637D0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0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4A93-4515-73E1-754C-262A23E29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98B57-32C5-8054-0B61-E1495DEFB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E8437-6636-547D-0C94-EF22AC836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D97B0-492C-3FF6-4538-5E717A6E2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4788-B29B-4FDF-9832-D890ABC0B2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72AF0-1F5C-8C53-99A1-B216717C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143AE-FCE0-0AE4-D1D7-346E683C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D0D8-9A96-45A2-B651-9637D0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7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1FCB24-CB6F-0A66-8F5D-87F9FF9E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9C405-5782-8B39-02B1-7F45B0E49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D7DC6-3B42-17B0-1ED1-D1583A995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594788-B29B-4FDF-9832-D890ABC0B2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AD1B5-1F4B-11BC-93C9-207BDDB2A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6B2BB-E77F-6132-0F7B-A47414583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34D0D8-9A96-45A2-B651-9637D0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8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5422475" y="2909533"/>
            <a:ext cx="56512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6000" b="1" dirty="0">
                <a:solidFill>
                  <a:schemeClr val="bg1"/>
                </a:solidFill>
              </a:rPr>
              <a:t>Steam Game  Recommender</a:t>
            </a:r>
            <a:br>
              <a:rPr lang="en" sz="2800" b="1" i="1" dirty="0">
                <a:solidFill>
                  <a:schemeClr val="bg1"/>
                </a:solidFill>
              </a:rPr>
            </a:br>
            <a:r>
              <a:rPr lang="en" sz="2800" b="1" i="1" dirty="0">
                <a:solidFill>
                  <a:schemeClr val="bg1"/>
                </a:solidFill>
              </a:rPr>
              <a:t>May 7</a:t>
            </a:r>
            <a:r>
              <a:rPr lang="en" sz="2800" b="1" i="1" baseline="30000" dirty="0">
                <a:solidFill>
                  <a:schemeClr val="bg1"/>
                </a:solidFill>
              </a:rPr>
              <a:t>th</a:t>
            </a:r>
            <a:r>
              <a:rPr lang="en" sz="2800" b="1" i="1" dirty="0">
                <a:solidFill>
                  <a:schemeClr val="bg1"/>
                </a:solidFill>
              </a:rPr>
              <a:t>, 2025</a:t>
            </a:r>
            <a:endParaRPr sz="6000" b="1" i="1" dirty="0">
              <a:solidFill>
                <a:schemeClr val="bg1"/>
              </a:solidFill>
            </a:endParaRPr>
          </a:p>
        </p:txBody>
      </p:sp>
      <p:pic>
        <p:nvPicPr>
          <p:cNvPr id="226" name="Google Shape;226;p37"/>
          <p:cNvPicPr preferRelativeResize="0"/>
          <p:nvPr/>
        </p:nvPicPr>
        <p:blipFill rotWithShape="1">
          <a:blip r:embed="rId3">
            <a:alphaModFix/>
          </a:blip>
          <a:srcRect l="35486" r="23972" b="11363"/>
          <a:stretch/>
        </p:blipFill>
        <p:spPr>
          <a:xfrm>
            <a:off x="100968" y="-85267"/>
            <a:ext cx="5065664" cy="62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7"/>
          <p:cNvSpPr txBox="1"/>
          <p:nvPr/>
        </p:nvSpPr>
        <p:spPr>
          <a:xfrm>
            <a:off x="2167036" y="2787133"/>
            <a:ext cx="1565200" cy="1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0666" dirty="0">
                <a:solidFill>
                  <a:schemeClr val="bg1"/>
                </a:solidFill>
                <a:latin typeface="Teko Medium"/>
                <a:ea typeface="Teko Medium"/>
                <a:cs typeface="Teko Medium"/>
                <a:sym typeface="Teko Medium"/>
              </a:rPr>
              <a:t>AI</a:t>
            </a:r>
            <a:endParaRPr sz="10666" dirty="0">
              <a:solidFill>
                <a:schemeClr val="bg1"/>
              </a:solidFill>
              <a:latin typeface="Teko Medium"/>
              <a:ea typeface="Teko Medium"/>
              <a:cs typeface="Teko Medium"/>
              <a:sym typeface="Teko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79011E-B94B-1B1F-D35C-C0AE19C41765}"/>
              </a:ext>
            </a:extLst>
          </p:cNvPr>
          <p:cNvSpPr txBox="1"/>
          <p:nvPr/>
        </p:nvSpPr>
        <p:spPr>
          <a:xfrm>
            <a:off x="7570818" y="4268449"/>
            <a:ext cx="29163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By:</a:t>
            </a:r>
          </a:p>
          <a:p>
            <a:r>
              <a:rPr lang="en-US" i="1" dirty="0">
                <a:solidFill>
                  <a:schemeClr val="bg1"/>
                </a:solidFill>
              </a:rPr>
              <a:t>Austin McCormick</a:t>
            </a:r>
          </a:p>
          <a:p>
            <a:r>
              <a:rPr lang="en-US" i="1" dirty="0">
                <a:solidFill>
                  <a:schemeClr val="bg1"/>
                </a:solidFill>
              </a:rPr>
              <a:t>Kashif Zafar</a:t>
            </a:r>
          </a:p>
          <a:p>
            <a:r>
              <a:rPr lang="en-US" i="1" dirty="0">
                <a:solidFill>
                  <a:schemeClr val="bg1"/>
                </a:solidFill>
              </a:rPr>
              <a:t>Laurie Webb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6"/>
          <p:cNvSpPr/>
          <p:nvPr/>
        </p:nvSpPr>
        <p:spPr>
          <a:xfrm>
            <a:off x="5671500" y="1255200"/>
            <a:ext cx="5567200" cy="43476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6" name="Google Shape;556;p56"/>
          <p:cNvSpPr txBox="1">
            <a:spLocks noGrp="1"/>
          </p:cNvSpPr>
          <p:nvPr>
            <p:ph type="title"/>
          </p:nvPr>
        </p:nvSpPr>
        <p:spPr>
          <a:xfrm>
            <a:off x="960000" y="1255200"/>
            <a:ext cx="3759600" cy="81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SNEAK PEEK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558" name="Google Shape;558;p56"/>
          <p:cNvSpPr/>
          <p:nvPr/>
        </p:nvSpPr>
        <p:spPr>
          <a:xfrm>
            <a:off x="7398500" y="5013133"/>
            <a:ext cx="2113200" cy="15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p62"/>
          <p:cNvSpPr txBox="1">
            <a:spLocks noGrp="1"/>
          </p:cNvSpPr>
          <p:nvPr>
            <p:ph type="title"/>
          </p:nvPr>
        </p:nvSpPr>
        <p:spPr>
          <a:xfrm>
            <a:off x="574989" y="569304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What We Learned</a:t>
            </a:r>
          </a:p>
        </p:txBody>
      </p:sp>
      <p:sp>
        <p:nvSpPr>
          <p:cNvPr id="6" name="Google Shape;313;p46">
            <a:extLst>
              <a:ext uri="{FF2B5EF4-FFF2-40B4-BE49-F238E27FC236}">
                <a16:creationId xmlns:a16="http://schemas.microsoft.com/office/drawing/2014/main" id="{CA71FF9D-7DEF-8A90-82E0-EF42BC861CD8}"/>
              </a:ext>
            </a:extLst>
          </p:cNvPr>
          <p:cNvSpPr/>
          <p:nvPr/>
        </p:nvSpPr>
        <p:spPr>
          <a:xfrm>
            <a:off x="1716947" y="475504"/>
            <a:ext cx="1230790" cy="951200"/>
          </a:xfrm>
          <a:prstGeom prst="rect">
            <a:avLst/>
          </a:prstGeom>
          <a:solidFill>
            <a:srgbClr val="FF9933"/>
          </a:solidFill>
          <a:ln>
            <a:noFill/>
          </a:ln>
          <a:effectLst>
            <a:outerShdw blurRad="57150" dist="381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400" dirty="0"/>
              <a:t>    </a:t>
            </a:r>
            <a:r>
              <a:rPr lang="en-US" sz="4800" dirty="0"/>
              <a:t>06</a:t>
            </a:r>
            <a:endParaRPr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71708-882C-2EDE-8357-2245D6E0FF3A}"/>
              </a:ext>
            </a:extLst>
          </p:cNvPr>
          <p:cNvSpPr txBox="1"/>
          <p:nvPr/>
        </p:nvSpPr>
        <p:spPr>
          <a:xfrm>
            <a:off x="1716947" y="1756611"/>
            <a:ext cx="77398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How to merge and clean large datasets from multiple 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Writing logic to assign genres and moods when the data isn’t clean.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How to build and save a working ML </a:t>
            </a:r>
            <a:r>
              <a:rPr lang="en-US" sz="2400" dirty="0" err="1">
                <a:solidFill>
                  <a:schemeClr val="bg1"/>
                </a:solidFill>
              </a:rPr>
              <a:t>recommedndation</a:t>
            </a:r>
            <a:r>
              <a:rPr lang="en-US" sz="2400" dirty="0">
                <a:solidFill>
                  <a:schemeClr val="bg1"/>
                </a:solidFill>
              </a:rPr>
              <a:t>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Building a real-time, scrollable UI using </a:t>
            </a:r>
            <a:r>
              <a:rPr lang="en-US" sz="2400" dirty="0" err="1">
                <a:solidFill>
                  <a:schemeClr val="bg1"/>
                </a:solidFill>
              </a:rPr>
              <a:t>Kivy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Improving search flexibility by allowing both title and App ID lookups.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2">
          <a:extLst>
            <a:ext uri="{FF2B5EF4-FFF2-40B4-BE49-F238E27FC236}">
              <a16:creationId xmlns:a16="http://schemas.microsoft.com/office/drawing/2014/main" id="{8E2744D7-5243-84FC-DD77-CA0E4AF93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p62">
            <a:extLst>
              <a:ext uri="{FF2B5EF4-FFF2-40B4-BE49-F238E27FC236}">
                <a16:creationId xmlns:a16="http://schemas.microsoft.com/office/drawing/2014/main" id="{E371C1AD-962B-96A1-CC89-E1B05373F7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4989" y="569304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Challenges We Faced:</a:t>
            </a:r>
          </a:p>
        </p:txBody>
      </p:sp>
      <p:sp>
        <p:nvSpPr>
          <p:cNvPr id="2" name="Google Shape;604;p58">
            <a:extLst>
              <a:ext uri="{FF2B5EF4-FFF2-40B4-BE49-F238E27FC236}">
                <a16:creationId xmlns:a16="http://schemas.microsoft.com/office/drawing/2014/main" id="{79F714EC-133E-7064-B745-6CE32766B9C3}"/>
              </a:ext>
            </a:extLst>
          </p:cNvPr>
          <p:cNvSpPr txBox="1">
            <a:spLocks/>
          </p:cNvSpPr>
          <p:nvPr/>
        </p:nvSpPr>
        <p:spPr>
          <a:xfrm>
            <a:off x="684597" y="4924113"/>
            <a:ext cx="2340921" cy="963928"/>
          </a:xfrm>
          <a:prstGeom prst="rect">
            <a:avLst/>
          </a:prstGeom>
          <a:solidFill>
            <a:srgbClr val="FF9933"/>
          </a:solidFill>
          <a:ln>
            <a:noFill/>
          </a:ln>
          <a:effectLst>
            <a:outerShdw blurRad="57150" dist="38100" dir="900000" algn="bl" rotWithShape="0">
              <a:schemeClr val="lt1">
                <a:alpha val="50000"/>
              </a:schemeClr>
            </a:outerShdw>
          </a:effectLst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Teko Medium"/>
                <a:ea typeface="Teko Medium"/>
                <a:cs typeface="Teko Medium"/>
                <a:sym typeface="Teko Medium"/>
              </a:rPr>
              <a:t>Incomplete and Messy Data</a:t>
            </a:r>
          </a:p>
        </p:txBody>
      </p:sp>
      <p:sp>
        <p:nvSpPr>
          <p:cNvPr id="4" name="Google Shape;604;p58">
            <a:extLst>
              <a:ext uri="{FF2B5EF4-FFF2-40B4-BE49-F238E27FC236}">
                <a16:creationId xmlns:a16="http://schemas.microsoft.com/office/drawing/2014/main" id="{24845CDB-367C-5C2E-86FD-D2D959786F13}"/>
              </a:ext>
            </a:extLst>
          </p:cNvPr>
          <p:cNvSpPr txBox="1">
            <a:spLocks/>
          </p:cNvSpPr>
          <p:nvPr/>
        </p:nvSpPr>
        <p:spPr>
          <a:xfrm>
            <a:off x="2562766" y="2465072"/>
            <a:ext cx="2340921" cy="963928"/>
          </a:xfrm>
          <a:prstGeom prst="rect">
            <a:avLst/>
          </a:prstGeom>
          <a:solidFill>
            <a:srgbClr val="FF9933"/>
          </a:solidFill>
          <a:ln>
            <a:noFill/>
          </a:ln>
          <a:effectLst>
            <a:outerShdw blurRad="57150" dist="38100" dir="900000" algn="bl" rotWithShape="0">
              <a:schemeClr val="lt1">
                <a:alpha val="50000"/>
              </a:schemeClr>
            </a:outerShdw>
          </a:effectLst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Teko Medium"/>
                <a:ea typeface="Teko Medium"/>
                <a:cs typeface="Teko Medium"/>
                <a:sym typeface="Teko Medium"/>
              </a:rPr>
              <a:t>Matching Titles Across Datasets</a:t>
            </a:r>
          </a:p>
        </p:txBody>
      </p:sp>
      <p:sp>
        <p:nvSpPr>
          <p:cNvPr id="6" name="Google Shape;604;p58">
            <a:extLst>
              <a:ext uri="{FF2B5EF4-FFF2-40B4-BE49-F238E27FC236}">
                <a16:creationId xmlns:a16="http://schemas.microsoft.com/office/drawing/2014/main" id="{80DBCD94-6B2B-5C8F-C2C8-8E338C2423E9}"/>
              </a:ext>
            </a:extLst>
          </p:cNvPr>
          <p:cNvSpPr txBox="1">
            <a:spLocks/>
          </p:cNvSpPr>
          <p:nvPr/>
        </p:nvSpPr>
        <p:spPr>
          <a:xfrm>
            <a:off x="4662022" y="4924113"/>
            <a:ext cx="2340921" cy="963928"/>
          </a:xfrm>
          <a:prstGeom prst="rect">
            <a:avLst/>
          </a:prstGeom>
          <a:solidFill>
            <a:srgbClr val="FF9933"/>
          </a:solidFill>
          <a:ln>
            <a:noFill/>
          </a:ln>
          <a:effectLst>
            <a:outerShdw blurRad="57150" dist="38100" dir="900000" algn="bl" rotWithShape="0">
              <a:schemeClr val="lt1">
                <a:alpha val="50000"/>
              </a:schemeClr>
            </a:outerShdw>
          </a:effectLst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Teko Medium"/>
                <a:ea typeface="Teko Medium"/>
                <a:cs typeface="Teko Medium"/>
                <a:sym typeface="Teko Medium"/>
              </a:rPr>
              <a:t>Running Our Work Successfully</a:t>
            </a:r>
          </a:p>
        </p:txBody>
      </p:sp>
      <p:sp>
        <p:nvSpPr>
          <p:cNvPr id="7" name="Google Shape;604;p58">
            <a:extLst>
              <a:ext uri="{FF2B5EF4-FFF2-40B4-BE49-F238E27FC236}">
                <a16:creationId xmlns:a16="http://schemas.microsoft.com/office/drawing/2014/main" id="{784FF3BC-1A1D-13BD-0A54-F997A523C2C3}"/>
              </a:ext>
            </a:extLst>
          </p:cNvPr>
          <p:cNvSpPr txBox="1">
            <a:spLocks/>
          </p:cNvSpPr>
          <p:nvPr/>
        </p:nvSpPr>
        <p:spPr>
          <a:xfrm>
            <a:off x="6490822" y="2465072"/>
            <a:ext cx="2340921" cy="963928"/>
          </a:xfrm>
          <a:prstGeom prst="rect">
            <a:avLst/>
          </a:prstGeom>
          <a:solidFill>
            <a:srgbClr val="FF9933"/>
          </a:solidFill>
          <a:ln>
            <a:noFill/>
          </a:ln>
          <a:effectLst>
            <a:outerShdw blurRad="57150" dist="38100" dir="900000" algn="bl" rotWithShape="0">
              <a:schemeClr val="lt1">
                <a:alpha val="50000"/>
              </a:schemeClr>
            </a:outerShdw>
          </a:effectLst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chemeClr val="bg1"/>
                </a:solidFill>
                <a:latin typeface="Teko Medium"/>
                <a:ea typeface="Teko Medium"/>
                <a:cs typeface="Teko Medium"/>
                <a:sym typeface="Teko Medium"/>
              </a:rPr>
              <a:t>Kivy</a:t>
            </a:r>
            <a:r>
              <a:rPr lang="en-US" sz="2400" dirty="0">
                <a:solidFill>
                  <a:schemeClr val="bg1"/>
                </a:solidFill>
                <a:latin typeface="Teko Medium"/>
                <a:ea typeface="Teko Medium"/>
                <a:cs typeface="Teko Medium"/>
                <a:sym typeface="Teko Medium"/>
              </a:rPr>
              <a:t> UI Errors</a:t>
            </a:r>
          </a:p>
        </p:txBody>
      </p:sp>
      <p:sp>
        <p:nvSpPr>
          <p:cNvPr id="8" name="Google Shape;604;p58">
            <a:extLst>
              <a:ext uri="{FF2B5EF4-FFF2-40B4-BE49-F238E27FC236}">
                <a16:creationId xmlns:a16="http://schemas.microsoft.com/office/drawing/2014/main" id="{3266FC73-357B-ABDC-F0BE-EA4BD4A5CB50}"/>
              </a:ext>
            </a:extLst>
          </p:cNvPr>
          <p:cNvSpPr txBox="1">
            <a:spLocks/>
          </p:cNvSpPr>
          <p:nvPr/>
        </p:nvSpPr>
        <p:spPr>
          <a:xfrm>
            <a:off x="8831743" y="4924113"/>
            <a:ext cx="2340921" cy="963928"/>
          </a:xfrm>
          <a:prstGeom prst="rect">
            <a:avLst/>
          </a:prstGeom>
          <a:solidFill>
            <a:srgbClr val="FF9933"/>
          </a:solidFill>
          <a:ln>
            <a:noFill/>
          </a:ln>
          <a:effectLst>
            <a:outerShdw blurRad="57150" dist="38100" dir="900000" algn="bl" rotWithShape="0">
              <a:schemeClr val="lt1">
                <a:alpha val="50000"/>
              </a:schemeClr>
            </a:outerShdw>
          </a:effectLst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Teko Medium"/>
                <a:ea typeface="Teko Medium"/>
                <a:cs typeface="Teko Medium"/>
                <a:sym typeface="Teko Medium"/>
              </a:rPr>
              <a:t>Improving Search Flexibility</a:t>
            </a:r>
          </a:p>
        </p:txBody>
      </p:sp>
    </p:spTree>
    <p:extLst>
      <p:ext uri="{BB962C8B-B14F-4D97-AF65-F5344CB8AC3E}">
        <p14:creationId xmlns:p14="http://schemas.microsoft.com/office/powerpoint/2010/main" val="32714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9"/>
          <p:cNvSpPr txBox="1">
            <a:spLocks noGrp="1"/>
          </p:cNvSpPr>
          <p:nvPr>
            <p:ph type="title"/>
          </p:nvPr>
        </p:nvSpPr>
        <p:spPr>
          <a:xfrm>
            <a:off x="960000" y="5579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Future Improvements </a:t>
            </a:r>
            <a:endParaRPr b="1" dirty="0">
              <a:solidFill>
                <a:schemeClr val="bg1"/>
              </a:solidFill>
            </a:endParaRPr>
          </a:p>
        </p:txBody>
      </p:sp>
      <p:grpSp>
        <p:nvGrpSpPr>
          <p:cNvPr id="623" name="Google Shape;623;p59"/>
          <p:cNvGrpSpPr/>
          <p:nvPr/>
        </p:nvGrpSpPr>
        <p:grpSpPr>
          <a:xfrm>
            <a:off x="968737" y="2190438"/>
            <a:ext cx="5953761" cy="3027052"/>
            <a:chOff x="238125" y="1038125"/>
            <a:chExt cx="7146800" cy="3633625"/>
          </a:xfrm>
        </p:grpSpPr>
        <p:sp>
          <p:nvSpPr>
            <p:cNvPr id="624" name="Google Shape;624;p59"/>
            <p:cNvSpPr/>
            <p:nvPr/>
          </p:nvSpPr>
          <p:spPr>
            <a:xfrm>
              <a:off x="62561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5" name="Google Shape;625;p59"/>
            <p:cNvSpPr/>
            <p:nvPr/>
          </p:nvSpPr>
          <p:spPr>
            <a:xfrm>
              <a:off x="62561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6" name="Google Shape;626;p59"/>
            <p:cNvSpPr/>
            <p:nvPr/>
          </p:nvSpPr>
          <p:spPr>
            <a:xfrm>
              <a:off x="6256150" y="39328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7" name="Google Shape;627;p59"/>
            <p:cNvSpPr/>
            <p:nvPr/>
          </p:nvSpPr>
          <p:spPr>
            <a:xfrm>
              <a:off x="6332350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8" name="Google Shape;628;p59"/>
            <p:cNvSpPr/>
            <p:nvPr/>
          </p:nvSpPr>
          <p:spPr>
            <a:xfrm>
              <a:off x="63323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9" name="Google Shape;629;p59"/>
            <p:cNvSpPr/>
            <p:nvPr/>
          </p:nvSpPr>
          <p:spPr>
            <a:xfrm>
              <a:off x="640835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0" name="Google Shape;630;p59"/>
            <p:cNvSpPr/>
            <p:nvPr/>
          </p:nvSpPr>
          <p:spPr>
            <a:xfrm>
              <a:off x="640835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1" name="Google Shape;631;p59"/>
            <p:cNvSpPr/>
            <p:nvPr/>
          </p:nvSpPr>
          <p:spPr>
            <a:xfrm>
              <a:off x="640835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2" name="Google Shape;632;p59"/>
            <p:cNvSpPr/>
            <p:nvPr/>
          </p:nvSpPr>
          <p:spPr>
            <a:xfrm>
              <a:off x="648457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3" name="Google Shape;633;p59"/>
            <p:cNvSpPr/>
            <p:nvPr/>
          </p:nvSpPr>
          <p:spPr>
            <a:xfrm>
              <a:off x="648457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4" name="Google Shape;634;p59"/>
            <p:cNvSpPr/>
            <p:nvPr/>
          </p:nvSpPr>
          <p:spPr>
            <a:xfrm>
              <a:off x="648457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5" name="Google Shape;635;p59"/>
            <p:cNvSpPr/>
            <p:nvPr/>
          </p:nvSpPr>
          <p:spPr>
            <a:xfrm>
              <a:off x="648457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6" name="Google Shape;636;p59"/>
            <p:cNvSpPr/>
            <p:nvPr/>
          </p:nvSpPr>
          <p:spPr>
            <a:xfrm>
              <a:off x="648457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7" name="Google Shape;637;p59"/>
            <p:cNvSpPr/>
            <p:nvPr/>
          </p:nvSpPr>
          <p:spPr>
            <a:xfrm>
              <a:off x="663842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8" name="Google Shape;638;p59"/>
            <p:cNvSpPr/>
            <p:nvPr/>
          </p:nvSpPr>
          <p:spPr>
            <a:xfrm>
              <a:off x="663842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9" name="Google Shape;639;p59"/>
            <p:cNvSpPr/>
            <p:nvPr/>
          </p:nvSpPr>
          <p:spPr>
            <a:xfrm>
              <a:off x="663842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0" name="Google Shape;640;p59"/>
            <p:cNvSpPr/>
            <p:nvPr/>
          </p:nvSpPr>
          <p:spPr>
            <a:xfrm>
              <a:off x="663842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1" name="Google Shape;641;p59"/>
            <p:cNvSpPr/>
            <p:nvPr/>
          </p:nvSpPr>
          <p:spPr>
            <a:xfrm>
              <a:off x="663842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2" name="Google Shape;642;p59"/>
            <p:cNvSpPr/>
            <p:nvPr/>
          </p:nvSpPr>
          <p:spPr>
            <a:xfrm>
              <a:off x="67154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3" name="Google Shape;643;p59"/>
            <p:cNvSpPr/>
            <p:nvPr/>
          </p:nvSpPr>
          <p:spPr>
            <a:xfrm>
              <a:off x="67154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4" name="Google Shape;644;p59"/>
            <p:cNvSpPr/>
            <p:nvPr/>
          </p:nvSpPr>
          <p:spPr>
            <a:xfrm>
              <a:off x="67154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5" name="Google Shape;645;p59"/>
            <p:cNvSpPr/>
            <p:nvPr/>
          </p:nvSpPr>
          <p:spPr>
            <a:xfrm>
              <a:off x="640835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6" name="Google Shape;646;p59"/>
            <p:cNvSpPr/>
            <p:nvPr/>
          </p:nvSpPr>
          <p:spPr>
            <a:xfrm>
              <a:off x="63323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7" name="Google Shape;647;p59"/>
            <p:cNvSpPr/>
            <p:nvPr/>
          </p:nvSpPr>
          <p:spPr>
            <a:xfrm>
              <a:off x="6256150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8" name="Google Shape;648;p59"/>
            <p:cNvSpPr/>
            <p:nvPr/>
          </p:nvSpPr>
          <p:spPr>
            <a:xfrm>
              <a:off x="595147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9" name="Google Shape;649;p59"/>
            <p:cNvSpPr/>
            <p:nvPr/>
          </p:nvSpPr>
          <p:spPr>
            <a:xfrm>
              <a:off x="59514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0" name="Google Shape;650;p59"/>
            <p:cNvSpPr/>
            <p:nvPr/>
          </p:nvSpPr>
          <p:spPr>
            <a:xfrm>
              <a:off x="602750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1" name="Google Shape;651;p59"/>
            <p:cNvSpPr/>
            <p:nvPr/>
          </p:nvSpPr>
          <p:spPr>
            <a:xfrm>
              <a:off x="602750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5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2" name="Google Shape;652;p59"/>
            <p:cNvSpPr/>
            <p:nvPr/>
          </p:nvSpPr>
          <p:spPr>
            <a:xfrm>
              <a:off x="602750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3" name="Google Shape;653;p59"/>
            <p:cNvSpPr/>
            <p:nvPr/>
          </p:nvSpPr>
          <p:spPr>
            <a:xfrm>
              <a:off x="610370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4" name="Google Shape;654;p59"/>
            <p:cNvSpPr/>
            <p:nvPr/>
          </p:nvSpPr>
          <p:spPr>
            <a:xfrm>
              <a:off x="6103700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5" name="Google Shape;655;p59"/>
            <p:cNvSpPr/>
            <p:nvPr/>
          </p:nvSpPr>
          <p:spPr>
            <a:xfrm>
              <a:off x="6103700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6" name="Google Shape;656;p59"/>
            <p:cNvSpPr/>
            <p:nvPr/>
          </p:nvSpPr>
          <p:spPr>
            <a:xfrm>
              <a:off x="610370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7" name="Google Shape;657;p59"/>
            <p:cNvSpPr/>
            <p:nvPr/>
          </p:nvSpPr>
          <p:spPr>
            <a:xfrm>
              <a:off x="61799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8" name="Google Shape;658;p59"/>
            <p:cNvSpPr/>
            <p:nvPr/>
          </p:nvSpPr>
          <p:spPr>
            <a:xfrm>
              <a:off x="61799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9" name="Google Shape;659;p59"/>
            <p:cNvSpPr/>
            <p:nvPr/>
          </p:nvSpPr>
          <p:spPr>
            <a:xfrm>
              <a:off x="61799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0" name="Google Shape;660;p59"/>
            <p:cNvSpPr/>
            <p:nvPr/>
          </p:nvSpPr>
          <p:spPr>
            <a:xfrm>
              <a:off x="61799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1" name="Google Shape;661;p59"/>
            <p:cNvSpPr/>
            <p:nvPr/>
          </p:nvSpPr>
          <p:spPr>
            <a:xfrm>
              <a:off x="617992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2" name="Google Shape;662;p59"/>
            <p:cNvSpPr/>
            <p:nvPr/>
          </p:nvSpPr>
          <p:spPr>
            <a:xfrm>
              <a:off x="71703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3" name="Google Shape;663;p59"/>
            <p:cNvSpPr/>
            <p:nvPr/>
          </p:nvSpPr>
          <p:spPr>
            <a:xfrm>
              <a:off x="68656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4" name="Google Shape;664;p59"/>
            <p:cNvSpPr/>
            <p:nvPr/>
          </p:nvSpPr>
          <p:spPr>
            <a:xfrm>
              <a:off x="68656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5" name="Google Shape;665;p59"/>
            <p:cNvSpPr/>
            <p:nvPr/>
          </p:nvSpPr>
          <p:spPr>
            <a:xfrm>
              <a:off x="69418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6" name="Google Shape;666;p59"/>
            <p:cNvSpPr/>
            <p:nvPr/>
          </p:nvSpPr>
          <p:spPr>
            <a:xfrm>
              <a:off x="678922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7" name="Google Shape;667;p59"/>
            <p:cNvSpPr/>
            <p:nvPr/>
          </p:nvSpPr>
          <p:spPr>
            <a:xfrm>
              <a:off x="66370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8" name="Google Shape;668;p59"/>
            <p:cNvSpPr/>
            <p:nvPr/>
          </p:nvSpPr>
          <p:spPr>
            <a:xfrm>
              <a:off x="6256150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9" name="Google Shape;669;p59"/>
            <p:cNvSpPr/>
            <p:nvPr/>
          </p:nvSpPr>
          <p:spPr>
            <a:xfrm>
              <a:off x="6484575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0" name="Google Shape;670;p59"/>
            <p:cNvSpPr/>
            <p:nvPr/>
          </p:nvSpPr>
          <p:spPr>
            <a:xfrm>
              <a:off x="64845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1" name="Google Shape;671;p59"/>
            <p:cNvSpPr/>
            <p:nvPr/>
          </p:nvSpPr>
          <p:spPr>
            <a:xfrm>
              <a:off x="640835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2" name="Google Shape;672;p59"/>
            <p:cNvSpPr/>
            <p:nvPr/>
          </p:nvSpPr>
          <p:spPr>
            <a:xfrm>
              <a:off x="6408350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3" name="Google Shape;673;p59"/>
            <p:cNvSpPr/>
            <p:nvPr/>
          </p:nvSpPr>
          <p:spPr>
            <a:xfrm>
              <a:off x="63323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4" name="Google Shape;674;p59"/>
            <p:cNvSpPr/>
            <p:nvPr/>
          </p:nvSpPr>
          <p:spPr>
            <a:xfrm>
              <a:off x="633235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5" name="Google Shape;675;p59"/>
            <p:cNvSpPr/>
            <p:nvPr/>
          </p:nvSpPr>
          <p:spPr>
            <a:xfrm>
              <a:off x="709407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6" name="Google Shape;676;p59"/>
            <p:cNvSpPr/>
            <p:nvPr/>
          </p:nvSpPr>
          <p:spPr>
            <a:xfrm>
              <a:off x="7017875" y="43898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7" name="Google Shape;677;p59"/>
            <p:cNvSpPr/>
            <p:nvPr/>
          </p:nvSpPr>
          <p:spPr>
            <a:xfrm>
              <a:off x="7017875" y="43136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8" name="Google Shape;678;p59"/>
            <p:cNvSpPr/>
            <p:nvPr/>
          </p:nvSpPr>
          <p:spPr>
            <a:xfrm>
              <a:off x="694185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9" name="Google Shape;679;p59"/>
            <p:cNvSpPr/>
            <p:nvPr/>
          </p:nvSpPr>
          <p:spPr>
            <a:xfrm>
              <a:off x="6484575" y="43898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0" name="Google Shape;680;p59"/>
            <p:cNvSpPr/>
            <p:nvPr/>
          </p:nvSpPr>
          <p:spPr>
            <a:xfrm>
              <a:off x="6560800" y="42374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1" name="Google Shape;681;p59"/>
            <p:cNvSpPr/>
            <p:nvPr/>
          </p:nvSpPr>
          <p:spPr>
            <a:xfrm>
              <a:off x="6560800" y="41614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2" name="Google Shape;682;p59"/>
            <p:cNvSpPr/>
            <p:nvPr/>
          </p:nvSpPr>
          <p:spPr>
            <a:xfrm>
              <a:off x="6560800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3" name="Google Shape;683;p59"/>
            <p:cNvSpPr/>
            <p:nvPr/>
          </p:nvSpPr>
          <p:spPr>
            <a:xfrm>
              <a:off x="6560800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4" name="Google Shape;684;p59"/>
            <p:cNvSpPr/>
            <p:nvPr/>
          </p:nvSpPr>
          <p:spPr>
            <a:xfrm>
              <a:off x="6560800" y="39328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5" name="Google Shape;685;p59"/>
            <p:cNvSpPr/>
            <p:nvPr/>
          </p:nvSpPr>
          <p:spPr>
            <a:xfrm>
              <a:off x="656080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6" name="Google Shape;686;p59"/>
            <p:cNvSpPr/>
            <p:nvPr/>
          </p:nvSpPr>
          <p:spPr>
            <a:xfrm>
              <a:off x="65608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7" name="Google Shape;687;p59"/>
            <p:cNvSpPr/>
            <p:nvPr/>
          </p:nvSpPr>
          <p:spPr>
            <a:xfrm>
              <a:off x="648457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8" name="Google Shape;688;p59"/>
            <p:cNvSpPr/>
            <p:nvPr/>
          </p:nvSpPr>
          <p:spPr>
            <a:xfrm>
              <a:off x="64845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9" name="Google Shape;689;p59"/>
            <p:cNvSpPr/>
            <p:nvPr/>
          </p:nvSpPr>
          <p:spPr>
            <a:xfrm>
              <a:off x="648457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0" name="Google Shape;690;p59"/>
            <p:cNvSpPr/>
            <p:nvPr/>
          </p:nvSpPr>
          <p:spPr>
            <a:xfrm>
              <a:off x="6408350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1" name="Google Shape;691;p59"/>
            <p:cNvSpPr/>
            <p:nvPr/>
          </p:nvSpPr>
          <p:spPr>
            <a:xfrm>
              <a:off x="6408350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2" name="Google Shape;692;p59"/>
            <p:cNvSpPr/>
            <p:nvPr/>
          </p:nvSpPr>
          <p:spPr>
            <a:xfrm>
              <a:off x="64083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3" name="Google Shape;693;p59"/>
            <p:cNvSpPr/>
            <p:nvPr/>
          </p:nvSpPr>
          <p:spPr>
            <a:xfrm>
              <a:off x="640835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4" name="Google Shape;694;p59"/>
            <p:cNvSpPr/>
            <p:nvPr/>
          </p:nvSpPr>
          <p:spPr>
            <a:xfrm>
              <a:off x="6332350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5" name="Google Shape;695;p59"/>
            <p:cNvSpPr/>
            <p:nvPr/>
          </p:nvSpPr>
          <p:spPr>
            <a:xfrm>
              <a:off x="63323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6" name="Google Shape;696;p59"/>
            <p:cNvSpPr/>
            <p:nvPr/>
          </p:nvSpPr>
          <p:spPr>
            <a:xfrm>
              <a:off x="63323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7" name="Google Shape;697;p59"/>
            <p:cNvSpPr/>
            <p:nvPr/>
          </p:nvSpPr>
          <p:spPr>
            <a:xfrm>
              <a:off x="63323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8" name="Google Shape;698;p59"/>
            <p:cNvSpPr/>
            <p:nvPr/>
          </p:nvSpPr>
          <p:spPr>
            <a:xfrm>
              <a:off x="6256150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9" name="Google Shape;699;p59"/>
            <p:cNvSpPr/>
            <p:nvPr/>
          </p:nvSpPr>
          <p:spPr>
            <a:xfrm>
              <a:off x="625615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0" name="Google Shape;700;p59"/>
            <p:cNvSpPr/>
            <p:nvPr/>
          </p:nvSpPr>
          <p:spPr>
            <a:xfrm>
              <a:off x="625615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1" name="Google Shape;701;p59"/>
            <p:cNvSpPr/>
            <p:nvPr/>
          </p:nvSpPr>
          <p:spPr>
            <a:xfrm>
              <a:off x="617992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2" name="Google Shape;702;p59"/>
            <p:cNvSpPr/>
            <p:nvPr/>
          </p:nvSpPr>
          <p:spPr>
            <a:xfrm>
              <a:off x="61799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3" name="Google Shape;703;p59"/>
            <p:cNvSpPr/>
            <p:nvPr/>
          </p:nvSpPr>
          <p:spPr>
            <a:xfrm>
              <a:off x="610370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4" name="Google Shape;704;p59"/>
            <p:cNvSpPr/>
            <p:nvPr/>
          </p:nvSpPr>
          <p:spPr>
            <a:xfrm>
              <a:off x="610370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5" name="Google Shape;705;p59"/>
            <p:cNvSpPr/>
            <p:nvPr/>
          </p:nvSpPr>
          <p:spPr>
            <a:xfrm>
              <a:off x="602750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6" name="Google Shape;706;p59"/>
            <p:cNvSpPr/>
            <p:nvPr/>
          </p:nvSpPr>
          <p:spPr>
            <a:xfrm>
              <a:off x="602750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6" y="1146"/>
                    <a:pt x="2025" y="0"/>
                    <a:pt x="1073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7" name="Google Shape;707;p59"/>
            <p:cNvSpPr/>
            <p:nvPr/>
          </p:nvSpPr>
          <p:spPr>
            <a:xfrm>
              <a:off x="602750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8" name="Google Shape;708;p59"/>
            <p:cNvSpPr/>
            <p:nvPr/>
          </p:nvSpPr>
          <p:spPr>
            <a:xfrm>
              <a:off x="59514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9" name="Google Shape;709;p59"/>
            <p:cNvSpPr/>
            <p:nvPr/>
          </p:nvSpPr>
          <p:spPr>
            <a:xfrm>
              <a:off x="595147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0" name="Google Shape;710;p59"/>
            <p:cNvSpPr/>
            <p:nvPr/>
          </p:nvSpPr>
          <p:spPr>
            <a:xfrm>
              <a:off x="59514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1" name="Google Shape;711;p59"/>
            <p:cNvSpPr/>
            <p:nvPr/>
          </p:nvSpPr>
          <p:spPr>
            <a:xfrm>
              <a:off x="58752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2" name="Google Shape;712;p59"/>
            <p:cNvSpPr/>
            <p:nvPr/>
          </p:nvSpPr>
          <p:spPr>
            <a:xfrm>
              <a:off x="58752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3" name="Google Shape;713;p59"/>
            <p:cNvSpPr/>
            <p:nvPr/>
          </p:nvSpPr>
          <p:spPr>
            <a:xfrm>
              <a:off x="587527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4" name="Google Shape;714;p59"/>
            <p:cNvSpPr/>
            <p:nvPr/>
          </p:nvSpPr>
          <p:spPr>
            <a:xfrm>
              <a:off x="587527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5" name="Google Shape;715;p59"/>
            <p:cNvSpPr/>
            <p:nvPr/>
          </p:nvSpPr>
          <p:spPr>
            <a:xfrm>
              <a:off x="45040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6" name="Google Shape;716;p59"/>
            <p:cNvSpPr/>
            <p:nvPr/>
          </p:nvSpPr>
          <p:spPr>
            <a:xfrm>
              <a:off x="45040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7" name="Google Shape;717;p59"/>
            <p:cNvSpPr/>
            <p:nvPr/>
          </p:nvSpPr>
          <p:spPr>
            <a:xfrm>
              <a:off x="450405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8" name="Google Shape;718;p59"/>
            <p:cNvSpPr/>
            <p:nvPr/>
          </p:nvSpPr>
          <p:spPr>
            <a:xfrm>
              <a:off x="442782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9" name="Google Shape;719;p59"/>
            <p:cNvSpPr/>
            <p:nvPr/>
          </p:nvSpPr>
          <p:spPr>
            <a:xfrm>
              <a:off x="4427825" y="3856775"/>
              <a:ext cx="62350" cy="53250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0" name="Google Shape;720;p59"/>
            <p:cNvSpPr/>
            <p:nvPr/>
          </p:nvSpPr>
          <p:spPr>
            <a:xfrm>
              <a:off x="44278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1" name="Google Shape;721;p59"/>
            <p:cNvSpPr/>
            <p:nvPr/>
          </p:nvSpPr>
          <p:spPr>
            <a:xfrm>
              <a:off x="4351600" y="31710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2" name="Google Shape;722;p59"/>
            <p:cNvSpPr/>
            <p:nvPr/>
          </p:nvSpPr>
          <p:spPr>
            <a:xfrm>
              <a:off x="435160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3" name="Google Shape;723;p59"/>
            <p:cNvSpPr/>
            <p:nvPr/>
          </p:nvSpPr>
          <p:spPr>
            <a:xfrm>
              <a:off x="39709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4" name="Google Shape;724;p59"/>
            <p:cNvSpPr/>
            <p:nvPr/>
          </p:nvSpPr>
          <p:spPr>
            <a:xfrm>
              <a:off x="39709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5" name="Google Shape;725;p59"/>
            <p:cNvSpPr/>
            <p:nvPr/>
          </p:nvSpPr>
          <p:spPr>
            <a:xfrm>
              <a:off x="39709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6" name="Google Shape;726;p59"/>
            <p:cNvSpPr/>
            <p:nvPr/>
          </p:nvSpPr>
          <p:spPr>
            <a:xfrm>
              <a:off x="39709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7" name="Google Shape;727;p59"/>
            <p:cNvSpPr/>
            <p:nvPr/>
          </p:nvSpPr>
          <p:spPr>
            <a:xfrm>
              <a:off x="397095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8" name="Google Shape;728;p59"/>
            <p:cNvSpPr/>
            <p:nvPr/>
          </p:nvSpPr>
          <p:spPr>
            <a:xfrm>
              <a:off x="3970950" y="31710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9" name="Google Shape;729;p59"/>
            <p:cNvSpPr/>
            <p:nvPr/>
          </p:nvSpPr>
          <p:spPr>
            <a:xfrm>
              <a:off x="397095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0" name="Google Shape;730;p59"/>
            <p:cNvSpPr/>
            <p:nvPr/>
          </p:nvSpPr>
          <p:spPr>
            <a:xfrm>
              <a:off x="3970950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1" name="Google Shape;731;p59"/>
            <p:cNvSpPr/>
            <p:nvPr/>
          </p:nvSpPr>
          <p:spPr>
            <a:xfrm>
              <a:off x="397095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2" name="Google Shape;732;p59"/>
            <p:cNvSpPr/>
            <p:nvPr/>
          </p:nvSpPr>
          <p:spPr>
            <a:xfrm>
              <a:off x="39709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3" name="Google Shape;733;p59"/>
            <p:cNvSpPr/>
            <p:nvPr/>
          </p:nvSpPr>
          <p:spPr>
            <a:xfrm>
              <a:off x="3970950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4" name="Google Shape;734;p59"/>
            <p:cNvSpPr/>
            <p:nvPr/>
          </p:nvSpPr>
          <p:spPr>
            <a:xfrm>
              <a:off x="397095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5" name="Google Shape;735;p59"/>
            <p:cNvSpPr/>
            <p:nvPr/>
          </p:nvSpPr>
          <p:spPr>
            <a:xfrm>
              <a:off x="39709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6" name="Google Shape;736;p59"/>
            <p:cNvSpPr/>
            <p:nvPr/>
          </p:nvSpPr>
          <p:spPr>
            <a:xfrm>
              <a:off x="39709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7" name="Google Shape;737;p59"/>
            <p:cNvSpPr/>
            <p:nvPr/>
          </p:nvSpPr>
          <p:spPr>
            <a:xfrm>
              <a:off x="3970950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8" name="Google Shape;738;p59"/>
            <p:cNvSpPr/>
            <p:nvPr/>
          </p:nvSpPr>
          <p:spPr>
            <a:xfrm>
              <a:off x="39709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9" name="Google Shape;739;p59"/>
            <p:cNvSpPr/>
            <p:nvPr/>
          </p:nvSpPr>
          <p:spPr>
            <a:xfrm>
              <a:off x="404695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0" name="Google Shape;740;p59"/>
            <p:cNvSpPr/>
            <p:nvPr/>
          </p:nvSpPr>
          <p:spPr>
            <a:xfrm>
              <a:off x="40469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1" name="Google Shape;741;p59"/>
            <p:cNvSpPr/>
            <p:nvPr/>
          </p:nvSpPr>
          <p:spPr>
            <a:xfrm>
              <a:off x="404695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2" name="Google Shape;742;p59"/>
            <p:cNvSpPr/>
            <p:nvPr/>
          </p:nvSpPr>
          <p:spPr>
            <a:xfrm>
              <a:off x="404695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3" name="Google Shape;743;p59"/>
            <p:cNvSpPr/>
            <p:nvPr/>
          </p:nvSpPr>
          <p:spPr>
            <a:xfrm>
              <a:off x="404695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4" name="Google Shape;744;p59"/>
            <p:cNvSpPr/>
            <p:nvPr/>
          </p:nvSpPr>
          <p:spPr>
            <a:xfrm>
              <a:off x="404695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5" name="Google Shape;745;p59"/>
            <p:cNvSpPr/>
            <p:nvPr/>
          </p:nvSpPr>
          <p:spPr>
            <a:xfrm>
              <a:off x="404695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6" name="Google Shape;746;p59"/>
            <p:cNvSpPr/>
            <p:nvPr/>
          </p:nvSpPr>
          <p:spPr>
            <a:xfrm>
              <a:off x="404695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7" name="Google Shape;747;p59"/>
            <p:cNvSpPr/>
            <p:nvPr/>
          </p:nvSpPr>
          <p:spPr>
            <a:xfrm>
              <a:off x="404695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8" name="Google Shape;748;p59"/>
            <p:cNvSpPr/>
            <p:nvPr/>
          </p:nvSpPr>
          <p:spPr>
            <a:xfrm>
              <a:off x="4046950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9" name="Google Shape;749;p59"/>
            <p:cNvSpPr/>
            <p:nvPr/>
          </p:nvSpPr>
          <p:spPr>
            <a:xfrm>
              <a:off x="404695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0" name="Google Shape;750;p59"/>
            <p:cNvSpPr/>
            <p:nvPr/>
          </p:nvSpPr>
          <p:spPr>
            <a:xfrm>
              <a:off x="4046950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1" name="Google Shape;751;p59"/>
            <p:cNvSpPr/>
            <p:nvPr/>
          </p:nvSpPr>
          <p:spPr>
            <a:xfrm>
              <a:off x="404695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2" name="Google Shape;752;p59"/>
            <p:cNvSpPr/>
            <p:nvPr/>
          </p:nvSpPr>
          <p:spPr>
            <a:xfrm>
              <a:off x="41231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3" name="Google Shape;753;p59"/>
            <p:cNvSpPr/>
            <p:nvPr/>
          </p:nvSpPr>
          <p:spPr>
            <a:xfrm>
              <a:off x="41231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4" name="Google Shape;754;p59"/>
            <p:cNvSpPr/>
            <p:nvPr/>
          </p:nvSpPr>
          <p:spPr>
            <a:xfrm>
              <a:off x="412317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5" name="Google Shape;755;p59"/>
            <p:cNvSpPr/>
            <p:nvPr/>
          </p:nvSpPr>
          <p:spPr>
            <a:xfrm>
              <a:off x="412317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6" name="Google Shape;756;p59"/>
            <p:cNvSpPr/>
            <p:nvPr/>
          </p:nvSpPr>
          <p:spPr>
            <a:xfrm>
              <a:off x="412317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7" name="Google Shape;757;p59"/>
            <p:cNvSpPr/>
            <p:nvPr/>
          </p:nvSpPr>
          <p:spPr>
            <a:xfrm>
              <a:off x="4123175" y="31710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8" name="Google Shape;758;p59"/>
            <p:cNvSpPr/>
            <p:nvPr/>
          </p:nvSpPr>
          <p:spPr>
            <a:xfrm>
              <a:off x="41231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9" name="Google Shape;759;p59"/>
            <p:cNvSpPr/>
            <p:nvPr/>
          </p:nvSpPr>
          <p:spPr>
            <a:xfrm>
              <a:off x="412317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0" name="Google Shape;760;p59"/>
            <p:cNvSpPr/>
            <p:nvPr/>
          </p:nvSpPr>
          <p:spPr>
            <a:xfrm>
              <a:off x="412317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1" name="Google Shape;761;p59"/>
            <p:cNvSpPr/>
            <p:nvPr/>
          </p:nvSpPr>
          <p:spPr>
            <a:xfrm>
              <a:off x="41231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2" name="Google Shape;762;p59"/>
            <p:cNvSpPr/>
            <p:nvPr/>
          </p:nvSpPr>
          <p:spPr>
            <a:xfrm>
              <a:off x="4123175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3" name="Google Shape;763;p59"/>
            <p:cNvSpPr/>
            <p:nvPr/>
          </p:nvSpPr>
          <p:spPr>
            <a:xfrm>
              <a:off x="412317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4" name="Google Shape;764;p59"/>
            <p:cNvSpPr/>
            <p:nvPr/>
          </p:nvSpPr>
          <p:spPr>
            <a:xfrm>
              <a:off x="419940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5" name="Google Shape;765;p59"/>
            <p:cNvSpPr/>
            <p:nvPr/>
          </p:nvSpPr>
          <p:spPr>
            <a:xfrm>
              <a:off x="419940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6" name="Google Shape;766;p59"/>
            <p:cNvSpPr/>
            <p:nvPr/>
          </p:nvSpPr>
          <p:spPr>
            <a:xfrm>
              <a:off x="419940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7" name="Google Shape;767;p59"/>
            <p:cNvSpPr/>
            <p:nvPr/>
          </p:nvSpPr>
          <p:spPr>
            <a:xfrm>
              <a:off x="419940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8" name="Google Shape;768;p59"/>
            <p:cNvSpPr/>
            <p:nvPr/>
          </p:nvSpPr>
          <p:spPr>
            <a:xfrm>
              <a:off x="427560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9" name="Google Shape;769;p59"/>
            <p:cNvSpPr/>
            <p:nvPr/>
          </p:nvSpPr>
          <p:spPr>
            <a:xfrm>
              <a:off x="42756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0" name="Google Shape;770;p59"/>
            <p:cNvSpPr/>
            <p:nvPr/>
          </p:nvSpPr>
          <p:spPr>
            <a:xfrm>
              <a:off x="42756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1" name="Google Shape;771;p59"/>
            <p:cNvSpPr/>
            <p:nvPr/>
          </p:nvSpPr>
          <p:spPr>
            <a:xfrm>
              <a:off x="427560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2" name="Google Shape;772;p59"/>
            <p:cNvSpPr/>
            <p:nvPr/>
          </p:nvSpPr>
          <p:spPr>
            <a:xfrm>
              <a:off x="42754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8"/>
                    <a:pt x="6" y="480"/>
                    <a:pt x="6" y="1065"/>
                  </a:cubicBezTo>
                  <a:cubicBezTo>
                    <a:pt x="0" y="1709"/>
                    <a:pt x="527" y="2137"/>
                    <a:pt x="1075" y="2137"/>
                  </a:cubicBezTo>
                  <a:cubicBezTo>
                    <a:pt x="1337" y="2137"/>
                    <a:pt x="1603" y="2039"/>
                    <a:pt x="1818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3" name="Google Shape;773;p59"/>
            <p:cNvSpPr/>
            <p:nvPr/>
          </p:nvSpPr>
          <p:spPr>
            <a:xfrm>
              <a:off x="4199400" y="33233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4" name="Google Shape;774;p59"/>
            <p:cNvSpPr/>
            <p:nvPr/>
          </p:nvSpPr>
          <p:spPr>
            <a:xfrm>
              <a:off x="4199400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5" name="Google Shape;775;p59"/>
            <p:cNvSpPr/>
            <p:nvPr/>
          </p:nvSpPr>
          <p:spPr>
            <a:xfrm>
              <a:off x="4199400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6" name="Google Shape;776;p59"/>
            <p:cNvSpPr/>
            <p:nvPr/>
          </p:nvSpPr>
          <p:spPr>
            <a:xfrm>
              <a:off x="4199400" y="355192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7" name="Google Shape;777;p59"/>
            <p:cNvSpPr/>
            <p:nvPr/>
          </p:nvSpPr>
          <p:spPr>
            <a:xfrm>
              <a:off x="419940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8" name="Google Shape;778;p59"/>
            <p:cNvSpPr/>
            <p:nvPr/>
          </p:nvSpPr>
          <p:spPr>
            <a:xfrm>
              <a:off x="419940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9" name="Google Shape;779;p59"/>
            <p:cNvSpPr/>
            <p:nvPr/>
          </p:nvSpPr>
          <p:spPr>
            <a:xfrm>
              <a:off x="412317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0" name="Google Shape;780;p59"/>
            <p:cNvSpPr/>
            <p:nvPr/>
          </p:nvSpPr>
          <p:spPr>
            <a:xfrm>
              <a:off x="41231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1" name="Google Shape;781;p59"/>
            <p:cNvSpPr/>
            <p:nvPr/>
          </p:nvSpPr>
          <p:spPr>
            <a:xfrm>
              <a:off x="40469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2" name="Google Shape;782;p59"/>
            <p:cNvSpPr/>
            <p:nvPr/>
          </p:nvSpPr>
          <p:spPr>
            <a:xfrm>
              <a:off x="404695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3" name="Google Shape;783;p59"/>
            <p:cNvSpPr/>
            <p:nvPr/>
          </p:nvSpPr>
          <p:spPr>
            <a:xfrm>
              <a:off x="404695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4" name="Google Shape;784;p59"/>
            <p:cNvSpPr/>
            <p:nvPr/>
          </p:nvSpPr>
          <p:spPr>
            <a:xfrm>
              <a:off x="404695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5" name="Google Shape;785;p59"/>
            <p:cNvSpPr/>
            <p:nvPr/>
          </p:nvSpPr>
          <p:spPr>
            <a:xfrm>
              <a:off x="39709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6" name="Google Shape;786;p59"/>
            <p:cNvSpPr/>
            <p:nvPr/>
          </p:nvSpPr>
          <p:spPr>
            <a:xfrm>
              <a:off x="35898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7" name="Google Shape;787;p59"/>
            <p:cNvSpPr/>
            <p:nvPr/>
          </p:nvSpPr>
          <p:spPr>
            <a:xfrm>
              <a:off x="35898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8" name="Google Shape;788;p59"/>
            <p:cNvSpPr/>
            <p:nvPr/>
          </p:nvSpPr>
          <p:spPr>
            <a:xfrm>
              <a:off x="358987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9" name="Google Shape;789;p59"/>
            <p:cNvSpPr/>
            <p:nvPr/>
          </p:nvSpPr>
          <p:spPr>
            <a:xfrm>
              <a:off x="358987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0" name="Google Shape;790;p59"/>
            <p:cNvSpPr/>
            <p:nvPr/>
          </p:nvSpPr>
          <p:spPr>
            <a:xfrm>
              <a:off x="358987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1" name="Google Shape;791;p59"/>
            <p:cNvSpPr/>
            <p:nvPr/>
          </p:nvSpPr>
          <p:spPr>
            <a:xfrm>
              <a:off x="358987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2" name="Google Shape;792;p59"/>
            <p:cNvSpPr/>
            <p:nvPr/>
          </p:nvSpPr>
          <p:spPr>
            <a:xfrm>
              <a:off x="35898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3" name="Google Shape;793;p59"/>
            <p:cNvSpPr/>
            <p:nvPr/>
          </p:nvSpPr>
          <p:spPr>
            <a:xfrm>
              <a:off x="32852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4" name="Google Shape;794;p59"/>
            <p:cNvSpPr/>
            <p:nvPr/>
          </p:nvSpPr>
          <p:spPr>
            <a:xfrm>
              <a:off x="32852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5" name="Google Shape;795;p59"/>
            <p:cNvSpPr/>
            <p:nvPr/>
          </p:nvSpPr>
          <p:spPr>
            <a:xfrm>
              <a:off x="32852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6" name="Google Shape;796;p59"/>
            <p:cNvSpPr/>
            <p:nvPr/>
          </p:nvSpPr>
          <p:spPr>
            <a:xfrm>
              <a:off x="336145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7" name="Google Shape;797;p59"/>
            <p:cNvSpPr/>
            <p:nvPr/>
          </p:nvSpPr>
          <p:spPr>
            <a:xfrm>
              <a:off x="33614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8" name="Google Shape;798;p59"/>
            <p:cNvSpPr/>
            <p:nvPr/>
          </p:nvSpPr>
          <p:spPr>
            <a:xfrm>
              <a:off x="33614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9" name="Google Shape;799;p59"/>
            <p:cNvSpPr/>
            <p:nvPr/>
          </p:nvSpPr>
          <p:spPr>
            <a:xfrm>
              <a:off x="336145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0" name="Google Shape;800;p59"/>
            <p:cNvSpPr/>
            <p:nvPr/>
          </p:nvSpPr>
          <p:spPr>
            <a:xfrm>
              <a:off x="336145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1" name="Google Shape;801;p59"/>
            <p:cNvSpPr/>
            <p:nvPr/>
          </p:nvSpPr>
          <p:spPr>
            <a:xfrm>
              <a:off x="34374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2" name="Google Shape;802;p59"/>
            <p:cNvSpPr/>
            <p:nvPr/>
          </p:nvSpPr>
          <p:spPr>
            <a:xfrm>
              <a:off x="343745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3" name="Google Shape;803;p59"/>
            <p:cNvSpPr/>
            <p:nvPr/>
          </p:nvSpPr>
          <p:spPr>
            <a:xfrm>
              <a:off x="343745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4" name="Google Shape;804;p59"/>
            <p:cNvSpPr/>
            <p:nvPr/>
          </p:nvSpPr>
          <p:spPr>
            <a:xfrm>
              <a:off x="34374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5" name="Google Shape;805;p59"/>
            <p:cNvSpPr/>
            <p:nvPr/>
          </p:nvSpPr>
          <p:spPr>
            <a:xfrm>
              <a:off x="343745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6" name="Google Shape;806;p59"/>
            <p:cNvSpPr/>
            <p:nvPr/>
          </p:nvSpPr>
          <p:spPr>
            <a:xfrm>
              <a:off x="343745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7" name="Google Shape;807;p59"/>
            <p:cNvSpPr/>
            <p:nvPr/>
          </p:nvSpPr>
          <p:spPr>
            <a:xfrm>
              <a:off x="343745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8" name="Google Shape;808;p59"/>
            <p:cNvSpPr/>
            <p:nvPr/>
          </p:nvSpPr>
          <p:spPr>
            <a:xfrm>
              <a:off x="35136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9" name="Google Shape;809;p59"/>
            <p:cNvSpPr/>
            <p:nvPr/>
          </p:nvSpPr>
          <p:spPr>
            <a:xfrm>
              <a:off x="35136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0" name="Google Shape;810;p59"/>
            <p:cNvSpPr/>
            <p:nvPr/>
          </p:nvSpPr>
          <p:spPr>
            <a:xfrm>
              <a:off x="35136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1" name="Google Shape;811;p59"/>
            <p:cNvSpPr/>
            <p:nvPr/>
          </p:nvSpPr>
          <p:spPr>
            <a:xfrm>
              <a:off x="35136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2" name="Google Shape;812;p59"/>
            <p:cNvSpPr/>
            <p:nvPr/>
          </p:nvSpPr>
          <p:spPr>
            <a:xfrm>
              <a:off x="351367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3" name="Google Shape;813;p59"/>
            <p:cNvSpPr/>
            <p:nvPr/>
          </p:nvSpPr>
          <p:spPr>
            <a:xfrm>
              <a:off x="351367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4" name="Google Shape;814;p59"/>
            <p:cNvSpPr/>
            <p:nvPr/>
          </p:nvSpPr>
          <p:spPr>
            <a:xfrm>
              <a:off x="351367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5" name="Google Shape;815;p59"/>
            <p:cNvSpPr/>
            <p:nvPr/>
          </p:nvSpPr>
          <p:spPr>
            <a:xfrm>
              <a:off x="351367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6" name="Google Shape;816;p59"/>
            <p:cNvSpPr/>
            <p:nvPr/>
          </p:nvSpPr>
          <p:spPr>
            <a:xfrm>
              <a:off x="358987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7" name="Google Shape;817;p59"/>
            <p:cNvSpPr/>
            <p:nvPr/>
          </p:nvSpPr>
          <p:spPr>
            <a:xfrm>
              <a:off x="366610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8" name="Google Shape;818;p59"/>
            <p:cNvSpPr/>
            <p:nvPr/>
          </p:nvSpPr>
          <p:spPr>
            <a:xfrm>
              <a:off x="366610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9" name="Google Shape;819;p59"/>
            <p:cNvSpPr/>
            <p:nvPr/>
          </p:nvSpPr>
          <p:spPr>
            <a:xfrm>
              <a:off x="366610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0" name="Google Shape;820;p59"/>
            <p:cNvSpPr/>
            <p:nvPr/>
          </p:nvSpPr>
          <p:spPr>
            <a:xfrm>
              <a:off x="366610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1" name="Google Shape;821;p59"/>
            <p:cNvSpPr/>
            <p:nvPr/>
          </p:nvSpPr>
          <p:spPr>
            <a:xfrm>
              <a:off x="366610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2" name="Google Shape;822;p59"/>
            <p:cNvSpPr/>
            <p:nvPr/>
          </p:nvSpPr>
          <p:spPr>
            <a:xfrm>
              <a:off x="366610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3" name="Google Shape;823;p59"/>
            <p:cNvSpPr/>
            <p:nvPr/>
          </p:nvSpPr>
          <p:spPr>
            <a:xfrm>
              <a:off x="366610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4" name="Google Shape;824;p59"/>
            <p:cNvSpPr/>
            <p:nvPr/>
          </p:nvSpPr>
          <p:spPr>
            <a:xfrm>
              <a:off x="37423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5" name="Google Shape;825;p59"/>
            <p:cNvSpPr/>
            <p:nvPr/>
          </p:nvSpPr>
          <p:spPr>
            <a:xfrm>
              <a:off x="37423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6" name="Google Shape;826;p59"/>
            <p:cNvSpPr/>
            <p:nvPr/>
          </p:nvSpPr>
          <p:spPr>
            <a:xfrm>
              <a:off x="37423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7" name="Google Shape;827;p59"/>
            <p:cNvSpPr/>
            <p:nvPr/>
          </p:nvSpPr>
          <p:spPr>
            <a:xfrm>
              <a:off x="37423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8" name="Google Shape;828;p59"/>
            <p:cNvSpPr/>
            <p:nvPr/>
          </p:nvSpPr>
          <p:spPr>
            <a:xfrm>
              <a:off x="3742300" y="30186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9" name="Google Shape;829;p59"/>
            <p:cNvSpPr/>
            <p:nvPr/>
          </p:nvSpPr>
          <p:spPr>
            <a:xfrm>
              <a:off x="37423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0" name="Google Shape;830;p59"/>
            <p:cNvSpPr/>
            <p:nvPr/>
          </p:nvSpPr>
          <p:spPr>
            <a:xfrm>
              <a:off x="3742300" y="3171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5"/>
                    <a:pt x="528" y="2131"/>
                    <a:pt x="1076" y="2131"/>
                  </a:cubicBezTo>
                  <a:cubicBezTo>
                    <a:pt x="1335" y="2131"/>
                    <a:pt x="1599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1" name="Google Shape;831;p59"/>
            <p:cNvSpPr/>
            <p:nvPr/>
          </p:nvSpPr>
          <p:spPr>
            <a:xfrm>
              <a:off x="374230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2" name="Google Shape;832;p59"/>
            <p:cNvSpPr/>
            <p:nvPr/>
          </p:nvSpPr>
          <p:spPr>
            <a:xfrm>
              <a:off x="38185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3" name="Google Shape;833;p59"/>
            <p:cNvSpPr/>
            <p:nvPr/>
          </p:nvSpPr>
          <p:spPr>
            <a:xfrm>
              <a:off x="38185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4" name="Google Shape;834;p59"/>
            <p:cNvSpPr/>
            <p:nvPr/>
          </p:nvSpPr>
          <p:spPr>
            <a:xfrm>
              <a:off x="38185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5" name="Google Shape;835;p59"/>
            <p:cNvSpPr/>
            <p:nvPr/>
          </p:nvSpPr>
          <p:spPr>
            <a:xfrm>
              <a:off x="38185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6" name="Google Shape;836;p59"/>
            <p:cNvSpPr/>
            <p:nvPr/>
          </p:nvSpPr>
          <p:spPr>
            <a:xfrm>
              <a:off x="38185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7" name="Google Shape;837;p59"/>
            <p:cNvSpPr/>
            <p:nvPr/>
          </p:nvSpPr>
          <p:spPr>
            <a:xfrm>
              <a:off x="38185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8" name="Google Shape;838;p59"/>
            <p:cNvSpPr/>
            <p:nvPr/>
          </p:nvSpPr>
          <p:spPr>
            <a:xfrm>
              <a:off x="381852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9" name="Google Shape;839;p59"/>
            <p:cNvSpPr/>
            <p:nvPr/>
          </p:nvSpPr>
          <p:spPr>
            <a:xfrm>
              <a:off x="3818525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0" name="Google Shape;840;p59"/>
            <p:cNvSpPr/>
            <p:nvPr/>
          </p:nvSpPr>
          <p:spPr>
            <a:xfrm>
              <a:off x="381852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1" name="Google Shape;841;p59"/>
            <p:cNvSpPr/>
            <p:nvPr/>
          </p:nvSpPr>
          <p:spPr>
            <a:xfrm>
              <a:off x="38185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2" name="Google Shape;842;p59"/>
            <p:cNvSpPr/>
            <p:nvPr/>
          </p:nvSpPr>
          <p:spPr>
            <a:xfrm>
              <a:off x="38947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3" name="Google Shape;843;p59"/>
            <p:cNvSpPr/>
            <p:nvPr/>
          </p:nvSpPr>
          <p:spPr>
            <a:xfrm>
              <a:off x="38947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4" name="Google Shape;844;p59"/>
            <p:cNvSpPr/>
            <p:nvPr/>
          </p:nvSpPr>
          <p:spPr>
            <a:xfrm>
              <a:off x="3894725" y="3856775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5" name="Google Shape;845;p59"/>
            <p:cNvSpPr/>
            <p:nvPr/>
          </p:nvSpPr>
          <p:spPr>
            <a:xfrm>
              <a:off x="38947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6" name="Google Shape;846;p59"/>
            <p:cNvSpPr/>
            <p:nvPr/>
          </p:nvSpPr>
          <p:spPr>
            <a:xfrm>
              <a:off x="38947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7" name="Google Shape;847;p59"/>
            <p:cNvSpPr/>
            <p:nvPr/>
          </p:nvSpPr>
          <p:spPr>
            <a:xfrm>
              <a:off x="38947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8" name="Google Shape;848;p59"/>
            <p:cNvSpPr/>
            <p:nvPr/>
          </p:nvSpPr>
          <p:spPr>
            <a:xfrm>
              <a:off x="3894725" y="3551925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9" name="Google Shape;849;p59"/>
            <p:cNvSpPr/>
            <p:nvPr/>
          </p:nvSpPr>
          <p:spPr>
            <a:xfrm>
              <a:off x="38947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0" name="Google Shape;850;p59"/>
            <p:cNvSpPr/>
            <p:nvPr/>
          </p:nvSpPr>
          <p:spPr>
            <a:xfrm>
              <a:off x="389472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1" name="Google Shape;851;p59"/>
            <p:cNvSpPr/>
            <p:nvPr/>
          </p:nvSpPr>
          <p:spPr>
            <a:xfrm>
              <a:off x="3894600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2" name="Google Shape;852;p59"/>
            <p:cNvSpPr/>
            <p:nvPr/>
          </p:nvSpPr>
          <p:spPr>
            <a:xfrm>
              <a:off x="389472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3" name="Google Shape;853;p59"/>
            <p:cNvSpPr/>
            <p:nvPr/>
          </p:nvSpPr>
          <p:spPr>
            <a:xfrm>
              <a:off x="38947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4" name="Google Shape;854;p59"/>
            <p:cNvSpPr/>
            <p:nvPr/>
          </p:nvSpPr>
          <p:spPr>
            <a:xfrm>
              <a:off x="38947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5" name="Google Shape;855;p59"/>
            <p:cNvSpPr/>
            <p:nvPr/>
          </p:nvSpPr>
          <p:spPr>
            <a:xfrm>
              <a:off x="38947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6" name="Google Shape;856;p59"/>
            <p:cNvSpPr/>
            <p:nvPr/>
          </p:nvSpPr>
          <p:spPr>
            <a:xfrm>
              <a:off x="38947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7" name="Google Shape;857;p59"/>
            <p:cNvSpPr/>
            <p:nvPr/>
          </p:nvSpPr>
          <p:spPr>
            <a:xfrm>
              <a:off x="38947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8" name="Google Shape;858;p59"/>
            <p:cNvSpPr/>
            <p:nvPr/>
          </p:nvSpPr>
          <p:spPr>
            <a:xfrm>
              <a:off x="38185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9" name="Google Shape;859;p59"/>
            <p:cNvSpPr/>
            <p:nvPr/>
          </p:nvSpPr>
          <p:spPr>
            <a:xfrm>
              <a:off x="3742300" y="2866425"/>
              <a:ext cx="62225" cy="53225"/>
            </a:xfrm>
            <a:custGeom>
              <a:avLst/>
              <a:gdLst/>
              <a:ahLst/>
              <a:cxnLst/>
              <a:rect l="l" t="t" r="r" b="b"/>
              <a:pathLst>
                <a:path w="2489" h="2129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1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0" name="Google Shape;860;p59"/>
            <p:cNvSpPr/>
            <p:nvPr/>
          </p:nvSpPr>
          <p:spPr>
            <a:xfrm>
              <a:off x="366610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1" name="Google Shape;861;p59"/>
            <p:cNvSpPr/>
            <p:nvPr/>
          </p:nvSpPr>
          <p:spPr>
            <a:xfrm>
              <a:off x="450405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2" name="Google Shape;862;p59"/>
            <p:cNvSpPr/>
            <p:nvPr/>
          </p:nvSpPr>
          <p:spPr>
            <a:xfrm>
              <a:off x="4504050" y="31710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3" name="Google Shape;863;p59"/>
            <p:cNvSpPr/>
            <p:nvPr/>
          </p:nvSpPr>
          <p:spPr>
            <a:xfrm>
              <a:off x="450405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4" name="Google Shape;864;p59"/>
            <p:cNvSpPr/>
            <p:nvPr/>
          </p:nvSpPr>
          <p:spPr>
            <a:xfrm>
              <a:off x="442782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5" name="Google Shape;865;p59"/>
            <p:cNvSpPr/>
            <p:nvPr/>
          </p:nvSpPr>
          <p:spPr>
            <a:xfrm>
              <a:off x="442782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6" name="Google Shape;866;p59"/>
            <p:cNvSpPr/>
            <p:nvPr/>
          </p:nvSpPr>
          <p:spPr>
            <a:xfrm>
              <a:off x="442782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7" name="Google Shape;867;p59"/>
            <p:cNvSpPr/>
            <p:nvPr/>
          </p:nvSpPr>
          <p:spPr>
            <a:xfrm>
              <a:off x="442782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8" name="Google Shape;868;p59"/>
            <p:cNvSpPr/>
            <p:nvPr/>
          </p:nvSpPr>
          <p:spPr>
            <a:xfrm>
              <a:off x="442782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9" name="Google Shape;869;p59"/>
            <p:cNvSpPr/>
            <p:nvPr/>
          </p:nvSpPr>
          <p:spPr>
            <a:xfrm>
              <a:off x="435160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0" name="Google Shape;870;p59"/>
            <p:cNvSpPr/>
            <p:nvPr/>
          </p:nvSpPr>
          <p:spPr>
            <a:xfrm>
              <a:off x="435160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1" name="Google Shape;871;p59"/>
            <p:cNvSpPr/>
            <p:nvPr/>
          </p:nvSpPr>
          <p:spPr>
            <a:xfrm>
              <a:off x="435160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2" name="Google Shape;872;p59"/>
            <p:cNvSpPr/>
            <p:nvPr/>
          </p:nvSpPr>
          <p:spPr>
            <a:xfrm>
              <a:off x="435160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3" name="Google Shape;873;p59"/>
            <p:cNvSpPr/>
            <p:nvPr/>
          </p:nvSpPr>
          <p:spPr>
            <a:xfrm>
              <a:off x="435160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4" name="Google Shape;874;p59"/>
            <p:cNvSpPr/>
            <p:nvPr/>
          </p:nvSpPr>
          <p:spPr>
            <a:xfrm>
              <a:off x="427560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5" name="Google Shape;875;p59"/>
            <p:cNvSpPr/>
            <p:nvPr/>
          </p:nvSpPr>
          <p:spPr>
            <a:xfrm>
              <a:off x="42756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6" name="Google Shape;876;p59"/>
            <p:cNvSpPr/>
            <p:nvPr/>
          </p:nvSpPr>
          <p:spPr>
            <a:xfrm>
              <a:off x="427560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7" name="Google Shape;877;p59"/>
            <p:cNvSpPr/>
            <p:nvPr/>
          </p:nvSpPr>
          <p:spPr>
            <a:xfrm>
              <a:off x="4275600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8" name="Google Shape;878;p59"/>
            <p:cNvSpPr/>
            <p:nvPr/>
          </p:nvSpPr>
          <p:spPr>
            <a:xfrm>
              <a:off x="42756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9" name="Google Shape;879;p59"/>
            <p:cNvSpPr/>
            <p:nvPr/>
          </p:nvSpPr>
          <p:spPr>
            <a:xfrm>
              <a:off x="42756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0" name="Google Shape;880;p59"/>
            <p:cNvSpPr/>
            <p:nvPr/>
          </p:nvSpPr>
          <p:spPr>
            <a:xfrm>
              <a:off x="42756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1" name="Google Shape;881;p59"/>
            <p:cNvSpPr/>
            <p:nvPr/>
          </p:nvSpPr>
          <p:spPr>
            <a:xfrm>
              <a:off x="42756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2" name="Google Shape;882;p59"/>
            <p:cNvSpPr/>
            <p:nvPr/>
          </p:nvSpPr>
          <p:spPr>
            <a:xfrm>
              <a:off x="419940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3" name="Google Shape;883;p59"/>
            <p:cNvSpPr/>
            <p:nvPr/>
          </p:nvSpPr>
          <p:spPr>
            <a:xfrm>
              <a:off x="41994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4" name="Google Shape;884;p59"/>
            <p:cNvSpPr/>
            <p:nvPr/>
          </p:nvSpPr>
          <p:spPr>
            <a:xfrm>
              <a:off x="419940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5" name="Google Shape;885;p59"/>
            <p:cNvSpPr/>
            <p:nvPr/>
          </p:nvSpPr>
          <p:spPr>
            <a:xfrm>
              <a:off x="419940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6" name="Google Shape;886;p59"/>
            <p:cNvSpPr/>
            <p:nvPr/>
          </p:nvSpPr>
          <p:spPr>
            <a:xfrm>
              <a:off x="412317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7" name="Google Shape;887;p59"/>
            <p:cNvSpPr/>
            <p:nvPr/>
          </p:nvSpPr>
          <p:spPr>
            <a:xfrm>
              <a:off x="412317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8" name="Google Shape;888;p59"/>
            <p:cNvSpPr/>
            <p:nvPr/>
          </p:nvSpPr>
          <p:spPr>
            <a:xfrm>
              <a:off x="412317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9" name="Google Shape;889;p59"/>
            <p:cNvSpPr/>
            <p:nvPr/>
          </p:nvSpPr>
          <p:spPr>
            <a:xfrm>
              <a:off x="412317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0" name="Google Shape;890;p59"/>
            <p:cNvSpPr/>
            <p:nvPr/>
          </p:nvSpPr>
          <p:spPr>
            <a:xfrm>
              <a:off x="41231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1" name="Google Shape;891;p59"/>
            <p:cNvSpPr/>
            <p:nvPr/>
          </p:nvSpPr>
          <p:spPr>
            <a:xfrm>
              <a:off x="404695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2" name="Google Shape;892;p59"/>
            <p:cNvSpPr/>
            <p:nvPr/>
          </p:nvSpPr>
          <p:spPr>
            <a:xfrm>
              <a:off x="404695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3" name="Google Shape;893;p59"/>
            <p:cNvSpPr/>
            <p:nvPr/>
          </p:nvSpPr>
          <p:spPr>
            <a:xfrm>
              <a:off x="40469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4" name="Google Shape;894;p59"/>
            <p:cNvSpPr/>
            <p:nvPr/>
          </p:nvSpPr>
          <p:spPr>
            <a:xfrm>
              <a:off x="39709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5" name="Google Shape;895;p59"/>
            <p:cNvSpPr/>
            <p:nvPr/>
          </p:nvSpPr>
          <p:spPr>
            <a:xfrm>
              <a:off x="39709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6" name="Google Shape;896;p59"/>
            <p:cNvSpPr/>
            <p:nvPr/>
          </p:nvSpPr>
          <p:spPr>
            <a:xfrm>
              <a:off x="397095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7" name="Google Shape;897;p59"/>
            <p:cNvSpPr/>
            <p:nvPr/>
          </p:nvSpPr>
          <p:spPr>
            <a:xfrm>
              <a:off x="389472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8" name="Google Shape;898;p59"/>
            <p:cNvSpPr/>
            <p:nvPr/>
          </p:nvSpPr>
          <p:spPr>
            <a:xfrm>
              <a:off x="38947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9" name="Google Shape;899;p59"/>
            <p:cNvSpPr/>
            <p:nvPr/>
          </p:nvSpPr>
          <p:spPr>
            <a:xfrm>
              <a:off x="38947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0" name="Google Shape;900;p59"/>
            <p:cNvSpPr/>
            <p:nvPr/>
          </p:nvSpPr>
          <p:spPr>
            <a:xfrm>
              <a:off x="38947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1" name="Google Shape;901;p59"/>
            <p:cNvSpPr/>
            <p:nvPr/>
          </p:nvSpPr>
          <p:spPr>
            <a:xfrm>
              <a:off x="38185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2" name="Google Shape;902;p59"/>
            <p:cNvSpPr/>
            <p:nvPr/>
          </p:nvSpPr>
          <p:spPr>
            <a:xfrm>
              <a:off x="38185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3" name="Google Shape;903;p59"/>
            <p:cNvSpPr/>
            <p:nvPr/>
          </p:nvSpPr>
          <p:spPr>
            <a:xfrm>
              <a:off x="381852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4" name="Google Shape;904;p59"/>
            <p:cNvSpPr/>
            <p:nvPr/>
          </p:nvSpPr>
          <p:spPr>
            <a:xfrm>
              <a:off x="38185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5" name="Google Shape;905;p59"/>
            <p:cNvSpPr/>
            <p:nvPr/>
          </p:nvSpPr>
          <p:spPr>
            <a:xfrm>
              <a:off x="38185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6" name="Google Shape;906;p59"/>
            <p:cNvSpPr/>
            <p:nvPr/>
          </p:nvSpPr>
          <p:spPr>
            <a:xfrm>
              <a:off x="381852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7" name="Google Shape;907;p59"/>
            <p:cNvSpPr/>
            <p:nvPr/>
          </p:nvSpPr>
          <p:spPr>
            <a:xfrm>
              <a:off x="38185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8" name="Google Shape;908;p59"/>
            <p:cNvSpPr/>
            <p:nvPr/>
          </p:nvSpPr>
          <p:spPr>
            <a:xfrm>
              <a:off x="38185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9" name="Google Shape;909;p59"/>
            <p:cNvSpPr/>
            <p:nvPr/>
          </p:nvSpPr>
          <p:spPr>
            <a:xfrm>
              <a:off x="3742300" y="37803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0" name="Google Shape;910;p59"/>
            <p:cNvSpPr/>
            <p:nvPr/>
          </p:nvSpPr>
          <p:spPr>
            <a:xfrm>
              <a:off x="37423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1" name="Google Shape;911;p59"/>
            <p:cNvSpPr/>
            <p:nvPr/>
          </p:nvSpPr>
          <p:spPr>
            <a:xfrm>
              <a:off x="37423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2" name="Google Shape;912;p59"/>
            <p:cNvSpPr/>
            <p:nvPr/>
          </p:nvSpPr>
          <p:spPr>
            <a:xfrm>
              <a:off x="37423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3" name="Google Shape;913;p59"/>
            <p:cNvSpPr/>
            <p:nvPr/>
          </p:nvSpPr>
          <p:spPr>
            <a:xfrm>
              <a:off x="37421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4" name="Google Shape;914;p59"/>
            <p:cNvSpPr/>
            <p:nvPr/>
          </p:nvSpPr>
          <p:spPr>
            <a:xfrm>
              <a:off x="37423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5" name="Google Shape;915;p59"/>
            <p:cNvSpPr/>
            <p:nvPr/>
          </p:nvSpPr>
          <p:spPr>
            <a:xfrm>
              <a:off x="3665950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6" name="Google Shape;916;p59"/>
            <p:cNvSpPr/>
            <p:nvPr/>
          </p:nvSpPr>
          <p:spPr>
            <a:xfrm>
              <a:off x="366610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7" name="Google Shape;917;p59"/>
            <p:cNvSpPr/>
            <p:nvPr/>
          </p:nvSpPr>
          <p:spPr>
            <a:xfrm>
              <a:off x="366610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8" name="Google Shape;918;p59"/>
            <p:cNvSpPr/>
            <p:nvPr/>
          </p:nvSpPr>
          <p:spPr>
            <a:xfrm>
              <a:off x="358987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9" name="Google Shape;919;p59"/>
            <p:cNvSpPr/>
            <p:nvPr/>
          </p:nvSpPr>
          <p:spPr>
            <a:xfrm>
              <a:off x="35898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0" name="Google Shape;920;p59"/>
            <p:cNvSpPr/>
            <p:nvPr/>
          </p:nvSpPr>
          <p:spPr>
            <a:xfrm>
              <a:off x="35898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1" name="Google Shape;921;p59"/>
            <p:cNvSpPr/>
            <p:nvPr/>
          </p:nvSpPr>
          <p:spPr>
            <a:xfrm>
              <a:off x="35136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2" name="Google Shape;922;p59"/>
            <p:cNvSpPr/>
            <p:nvPr/>
          </p:nvSpPr>
          <p:spPr>
            <a:xfrm>
              <a:off x="35136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3" name="Google Shape;923;p59"/>
            <p:cNvSpPr/>
            <p:nvPr/>
          </p:nvSpPr>
          <p:spPr>
            <a:xfrm>
              <a:off x="35136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4" name="Google Shape;924;p59"/>
            <p:cNvSpPr/>
            <p:nvPr/>
          </p:nvSpPr>
          <p:spPr>
            <a:xfrm>
              <a:off x="343745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5" name="Google Shape;925;p59"/>
            <p:cNvSpPr/>
            <p:nvPr/>
          </p:nvSpPr>
          <p:spPr>
            <a:xfrm>
              <a:off x="343745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6" name="Google Shape;926;p59"/>
            <p:cNvSpPr/>
            <p:nvPr/>
          </p:nvSpPr>
          <p:spPr>
            <a:xfrm>
              <a:off x="343745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7" name="Google Shape;927;p59"/>
            <p:cNvSpPr/>
            <p:nvPr/>
          </p:nvSpPr>
          <p:spPr>
            <a:xfrm>
              <a:off x="34374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8" name="Google Shape;928;p59"/>
            <p:cNvSpPr/>
            <p:nvPr/>
          </p:nvSpPr>
          <p:spPr>
            <a:xfrm>
              <a:off x="336145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9" name="Google Shape;929;p59"/>
            <p:cNvSpPr/>
            <p:nvPr/>
          </p:nvSpPr>
          <p:spPr>
            <a:xfrm>
              <a:off x="336145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0" name="Google Shape;930;p59"/>
            <p:cNvSpPr/>
            <p:nvPr/>
          </p:nvSpPr>
          <p:spPr>
            <a:xfrm>
              <a:off x="336145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1" name="Google Shape;931;p59"/>
            <p:cNvSpPr/>
            <p:nvPr/>
          </p:nvSpPr>
          <p:spPr>
            <a:xfrm>
              <a:off x="33614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2" name="Google Shape;932;p59"/>
            <p:cNvSpPr/>
            <p:nvPr/>
          </p:nvSpPr>
          <p:spPr>
            <a:xfrm>
              <a:off x="32852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3" name="Google Shape;933;p59"/>
            <p:cNvSpPr/>
            <p:nvPr/>
          </p:nvSpPr>
          <p:spPr>
            <a:xfrm>
              <a:off x="32852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4" name="Google Shape;934;p59"/>
            <p:cNvSpPr/>
            <p:nvPr/>
          </p:nvSpPr>
          <p:spPr>
            <a:xfrm>
              <a:off x="32852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5" name="Google Shape;935;p59"/>
            <p:cNvSpPr/>
            <p:nvPr/>
          </p:nvSpPr>
          <p:spPr>
            <a:xfrm>
              <a:off x="32852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6" name="Google Shape;936;p59"/>
            <p:cNvSpPr/>
            <p:nvPr/>
          </p:nvSpPr>
          <p:spPr>
            <a:xfrm>
              <a:off x="3209025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7" name="Google Shape;937;p59"/>
            <p:cNvSpPr/>
            <p:nvPr/>
          </p:nvSpPr>
          <p:spPr>
            <a:xfrm>
              <a:off x="3209025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8" name="Google Shape;938;p59"/>
            <p:cNvSpPr/>
            <p:nvPr/>
          </p:nvSpPr>
          <p:spPr>
            <a:xfrm>
              <a:off x="3209025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9" name="Google Shape;939;p59"/>
            <p:cNvSpPr/>
            <p:nvPr/>
          </p:nvSpPr>
          <p:spPr>
            <a:xfrm>
              <a:off x="320902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0" name="Google Shape;940;p59"/>
            <p:cNvSpPr/>
            <p:nvPr/>
          </p:nvSpPr>
          <p:spPr>
            <a:xfrm>
              <a:off x="320902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1" name="Google Shape;941;p59"/>
            <p:cNvSpPr/>
            <p:nvPr/>
          </p:nvSpPr>
          <p:spPr>
            <a:xfrm>
              <a:off x="419940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2" name="Google Shape;942;p59"/>
            <p:cNvSpPr/>
            <p:nvPr/>
          </p:nvSpPr>
          <p:spPr>
            <a:xfrm>
              <a:off x="3132800" y="11143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3" name="Google Shape;943;p59"/>
            <p:cNvSpPr/>
            <p:nvPr/>
          </p:nvSpPr>
          <p:spPr>
            <a:xfrm>
              <a:off x="305680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4" name="Google Shape;944;p59"/>
            <p:cNvSpPr/>
            <p:nvPr/>
          </p:nvSpPr>
          <p:spPr>
            <a:xfrm>
              <a:off x="43516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5" name="Google Shape;945;p59"/>
            <p:cNvSpPr/>
            <p:nvPr/>
          </p:nvSpPr>
          <p:spPr>
            <a:xfrm>
              <a:off x="43516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6" name="Google Shape;946;p59"/>
            <p:cNvSpPr/>
            <p:nvPr/>
          </p:nvSpPr>
          <p:spPr>
            <a:xfrm>
              <a:off x="43516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7" name="Google Shape;947;p59"/>
            <p:cNvSpPr/>
            <p:nvPr/>
          </p:nvSpPr>
          <p:spPr>
            <a:xfrm>
              <a:off x="4351600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8" name="Google Shape;948;p59"/>
            <p:cNvSpPr/>
            <p:nvPr/>
          </p:nvSpPr>
          <p:spPr>
            <a:xfrm>
              <a:off x="43516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9" name="Google Shape;949;p59"/>
            <p:cNvSpPr/>
            <p:nvPr/>
          </p:nvSpPr>
          <p:spPr>
            <a:xfrm>
              <a:off x="43516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0" name="Google Shape;950;p59"/>
            <p:cNvSpPr/>
            <p:nvPr/>
          </p:nvSpPr>
          <p:spPr>
            <a:xfrm>
              <a:off x="43516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1" name="Google Shape;951;p59"/>
            <p:cNvSpPr/>
            <p:nvPr/>
          </p:nvSpPr>
          <p:spPr>
            <a:xfrm>
              <a:off x="3970950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2" name="Google Shape;952;p59"/>
            <p:cNvSpPr/>
            <p:nvPr/>
          </p:nvSpPr>
          <p:spPr>
            <a:xfrm>
              <a:off x="39709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3" name="Google Shape;953;p59"/>
            <p:cNvSpPr/>
            <p:nvPr/>
          </p:nvSpPr>
          <p:spPr>
            <a:xfrm>
              <a:off x="36661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4" name="Google Shape;954;p59"/>
            <p:cNvSpPr/>
            <p:nvPr/>
          </p:nvSpPr>
          <p:spPr>
            <a:xfrm>
              <a:off x="37423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5" name="Google Shape;955;p59"/>
            <p:cNvSpPr/>
            <p:nvPr/>
          </p:nvSpPr>
          <p:spPr>
            <a:xfrm>
              <a:off x="37423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6" name="Google Shape;956;p59"/>
            <p:cNvSpPr/>
            <p:nvPr/>
          </p:nvSpPr>
          <p:spPr>
            <a:xfrm>
              <a:off x="38185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7" name="Google Shape;957;p59"/>
            <p:cNvSpPr/>
            <p:nvPr/>
          </p:nvSpPr>
          <p:spPr>
            <a:xfrm>
              <a:off x="38947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8" name="Google Shape;958;p59"/>
            <p:cNvSpPr/>
            <p:nvPr/>
          </p:nvSpPr>
          <p:spPr>
            <a:xfrm>
              <a:off x="38947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9" name="Google Shape;959;p59"/>
            <p:cNvSpPr/>
            <p:nvPr/>
          </p:nvSpPr>
          <p:spPr>
            <a:xfrm>
              <a:off x="39709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0" name="Google Shape;960;p59"/>
            <p:cNvSpPr/>
            <p:nvPr/>
          </p:nvSpPr>
          <p:spPr>
            <a:xfrm>
              <a:off x="39709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1" name="Google Shape;961;p59"/>
            <p:cNvSpPr/>
            <p:nvPr/>
          </p:nvSpPr>
          <p:spPr>
            <a:xfrm>
              <a:off x="40469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2" name="Google Shape;962;p59"/>
            <p:cNvSpPr/>
            <p:nvPr/>
          </p:nvSpPr>
          <p:spPr>
            <a:xfrm>
              <a:off x="404695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3" name="Google Shape;963;p59"/>
            <p:cNvSpPr/>
            <p:nvPr/>
          </p:nvSpPr>
          <p:spPr>
            <a:xfrm>
              <a:off x="40469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4" name="Google Shape;964;p59"/>
            <p:cNvSpPr/>
            <p:nvPr/>
          </p:nvSpPr>
          <p:spPr>
            <a:xfrm>
              <a:off x="40469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5" name="Google Shape;965;p59"/>
            <p:cNvSpPr/>
            <p:nvPr/>
          </p:nvSpPr>
          <p:spPr>
            <a:xfrm>
              <a:off x="41231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6" name="Google Shape;966;p59"/>
            <p:cNvSpPr/>
            <p:nvPr/>
          </p:nvSpPr>
          <p:spPr>
            <a:xfrm>
              <a:off x="41231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7" name="Google Shape;967;p59"/>
            <p:cNvSpPr/>
            <p:nvPr/>
          </p:nvSpPr>
          <p:spPr>
            <a:xfrm>
              <a:off x="4123175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8" name="Google Shape;968;p59"/>
            <p:cNvSpPr/>
            <p:nvPr/>
          </p:nvSpPr>
          <p:spPr>
            <a:xfrm>
              <a:off x="41231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9" name="Google Shape;969;p59"/>
            <p:cNvSpPr/>
            <p:nvPr/>
          </p:nvSpPr>
          <p:spPr>
            <a:xfrm>
              <a:off x="41231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0" name="Google Shape;970;p59"/>
            <p:cNvSpPr/>
            <p:nvPr/>
          </p:nvSpPr>
          <p:spPr>
            <a:xfrm>
              <a:off x="41231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1" name="Google Shape;971;p59"/>
            <p:cNvSpPr/>
            <p:nvPr/>
          </p:nvSpPr>
          <p:spPr>
            <a:xfrm>
              <a:off x="41994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2" name="Google Shape;972;p59"/>
            <p:cNvSpPr/>
            <p:nvPr/>
          </p:nvSpPr>
          <p:spPr>
            <a:xfrm>
              <a:off x="41994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3" name="Google Shape;973;p59"/>
            <p:cNvSpPr/>
            <p:nvPr/>
          </p:nvSpPr>
          <p:spPr>
            <a:xfrm>
              <a:off x="41994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4" name="Google Shape;974;p59"/>
            <p:cNvSpPr/>
            <p:nvPr/>
          </p:nvSpPr>
          <p:spPr>
            <a:xfrm>
              <a:off x="41994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5" name="Google Shape;975;p59"/>
            <p:cNvSpPr/>
            <p:nvPr/>
          </p:nvSpPr>
          <p:spPr>
            <a:xfrm>
              <a:off x="41994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6" name="Google Shape;976;p59"/>
            <p:cNvSpPr/>
            <p:nvPr/>
          </p:nvSpPr>
          <p:spPr>
            <a:xfrm>
              <a:off x="41994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7" name="Google Shape;977;p59"/>
            <p:cNvSpPr/>
            <p:nvPr/>
          </p:nvSpPr>
          <p:spPr>
            <a:xfrm>
              <a:off x="419940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8" name="Google Shape;978;p59"/>
            <p:cNvSpPr/>
            <p:nvPr/>
          </p:nvSpPr>
          <p:spPr>
            <a:xfrm>
              <a:off x="42756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9" name="Google Shape;979;p59"/>
            <p:cNvSpPr/>
            <p:nvPr/>
          </p:nvSpPr>
          <p:spPr>
            <a:xfrm>
              <a:off x="42756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0" name="Google Shape;980;p59"/>
            <p:cNvSpPr/>
            <p:nvPr/>
          </p:nvSpPr>
          <p:spPr>
            <a:xfrm>
              <a:off x="42756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1" name="Google Shape;981;p59"/>
            <p:cNvSpPr/>
            <p:nvPr/>
          </p:nvSpPr>
          <p:spPr>
            <a:xfrm>
              <a:off x="42756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2" name="Google Shape;982;p59"/>
            <p:cNvSpPr/>
            <p:nvPr/>
          </p:nvSpPr>
          <p:spPr>
            <a:xfrm>
              <a:off x="42756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3" name="Google Shape;983;p59"/>
            <p:cNvSpPr/>
            <p:nvPr/>
          </p:nvSpPr>
          <p:spPr>
            <a:xfrm>
              <a:off x="42756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4" name="Google Shape;984;p59"/>
            <p:cNvSpPr/>
            <p:nvPr/>
          </p:nvSpPr>
          <p:spPr>
            <a:xfrm>
              <a:off x="42756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5" name="Google Shape;985;p59"/>
            <p:cNvSpPr/>
            <p:nvPr/>
          </p:nvSpPr>
          <p:spPr>
            <a:xfrm>
              <a:off x="42756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6" name="Google Shape;986;p59"/>
            <p:cNvSpPr/>
            <p:nvPr/>
          </p:nvSpPr>
          <p:spPr>
            <a:xfrm>
              <a:off x="43516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7" name="Google Shape;987;p59"/>
            <p:cNvSpPr/>
            <p:nvPr/>
          </p:nvSpPr>
          <p:spPr>
            <a:xfrm>
              <a:off x="44278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8" name="Google Shape;988;p59"/>
            <p:cNvSpPr/>
            <p:nvPr/>
          </p:nvSpPr>
          <p:spPr>
            <a:xfrm>
              <a:off x="44278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9" name="Google Shape;989;p59"/>
            <p:cNvSpPr/>
            <p:nvPr/>
          </p:nvSpPr>
          <p:spPr>
            <a:xfrm>
              <a:off x="44278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0" name="Google Shape;990;p59"/>
            <p:cNvSpPr/>
            <p:nvPr/>
          </p:nvSpPr>
          <p:spPr>
            <a:xfrm>
              <a:off x="44278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1" name="Google Shape;991;p59"/>
            <p:cNvSpPr/>
            <p:nvPr/>
          </p:nvSpPr>
          <p:spPr>
            <a:xfrm>
              <a:off x="44278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2" name="Google Shape;992;p59"/>
            <p:cNvSpPr/>
            <p:nvPr/>
          </p:nvSpPr>
          <p:spPr>
            <a:xfrm>
              <a:off x="44278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3" name="Google Shape;993;p59"/>
            <p:cNvSpPr/>
            <p:nvPr/>
          </p:nvSpPr>
          <p:spPr>
            <a:xfrm>
              <a:off x="44278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4" name="Google Shape;994;p59"/>
            <p:cNvSpPr/>
            <p:nvPr/>
          </p:nvSpPr>
          <p:spPr>
            <a:xfrm>
              <a:off x="44278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5" name="Google Shape;995;p59"/>
            <p:cNvSpPr/>
            <p:nvPr/>
          </p:nvSpPr>
          <p:spPr>
            <a:xfrm>
              <a:off x="4427825" y="1571400"/>
              <a:ext cx="62350" cy="53250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6" name="Google Shape;996;p59"/>
            <p:cNvSpPr/>
            <p:nvPr/>
          </p:nvSpPr>
          <p:spPr>
            <a:xfrm>
              <a:off x="43516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7" name="Google Shape;997;p59"/>
            <p:cNvSpPr/>
            <p:nvPr/>
          </p:nvSpPr>
          <p:spPr>
            <a:xfrm>
              <a:off x="42756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8" name="Google Shape;998;p59"/>
            <p:cNvSpPr/>
            <p:nvPr/>
          </p:nvSpPr>
          <p:spPr>
            <a:xfrm>
              <a:off x="42756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9" name="Google Shape;999;p59"/>
            <p:cNvSpPr/>
            <p:nvPr/>
          </p:nvSpPr>
          <p:spPr>
            <a:xfrm>
              <a:off x="41994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0" name="Google Shape;1000;p59"/>
            <p:cNvSpPr/>
            <p:nvPr/>
          </p:nvSpPr>
          <p:spPr>
            <a:xfrm>
              <a:off x="41994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1" name="Google Shape;1001;p59"/>
            <p:cNvSpPr/>
            <p:nvPr/>
          </p:nvSpPr>
          <p:spPr>
            <a:xfrm>
              <a:off x="41994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2" name="Google Shape;1002;p59"/>
            <p:cNvSpPr/>
            <p:nvPr/>
          </p:nvSpPr>
          <p:spPr>
            <a:xfrm>
              <a:off x="41994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3" name="Google Shape;1003;p59"/>
            <p:cNvSpPr/>
            <p:nvPr/>
          </p:nvSpPr>
          <p:spPr>
            <a:xfrm>
              <a:off x="41231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4" name="Google Shape;1004;p59"/>
            <p:cNvSpPr/>
            <p:nvPr/>
          </p:nvSpPr>
          <p:spPr>
            <a:xfrm>
              <a:off x="41231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5" name="Google Shape;1005;p59"/>
            <p:cNvSpPr/>
            <p:nvPr/>
          </p:nvSpPr>
          <p:spPr>
            <a:xfrm>
              <a:off x="41231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6" name="Google Shape;1006;p59"/>
            <p:cNvSpPr/>
            <p:nvPr/>
          </p:nvSpPr>
          <p:spPr>
            <a:xfrm>
              <a:off x="41231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7" name="Google Shape;1007;p59"/>
            <p:cNvSpPr/>
            <p:nvPr/>
          </p:nvSpPr>
          <p:spPr>
            <a:xfrm>
              <a:off x="41231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8" name="Google Shape;1008;p59"/>
            <p:cNvSpPr/>
            <p:nvPr/>
          </p:nvSpPr>
          <p:spPr>
            <a:xfrm>
              <a:off x="41231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9" name="Google Shape;1009;p59"/>
            <p:cNvSpPr/>
            <p:nvPr/>
          </p:nvSpPr>
          <p:spPr>
            <a:xfrm>
              <a:off x="40469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0" name="Google Shape;1010;p59"/>
            <p:cNvSpPr/>
            <p:nvPr/>
          </p:nvSpPr>
          <p:spPr>
            <a:xfrm>
              <a:off x="40469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1" name="Google Shape;1011;p59"/>
            <p:cNvSpPr/>
            <p:nvPr/>
          </p:nvSpPr>
          <p:spPr>
            <a:xfrm>
              <a:off x="40469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2" name="Google Shape;1012;p59"/>
            <p:cNvSpPr/>
            <p:nvPr/>
          </p:nvSpPr>
          <p:spPr>
            <a:xfrm>
              <a:off x="40469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3" name="Google Shape;1013;p59"/>
            <p:cNvSpPr/>
            <p:nvPr/>
          </p:nvSpPr>
          <p:spPr>
            <a:xfrm>
              <a:off x="40469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4" name="Google Shape;1014;p59"/>
            <p:cNvSpPr/>
            <p:nvPr/>
          </p:nvSpPr>
          <p:spPr>
            <a:xfrm>
              <a:off x="404695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5" name="Google Shape;1015;p59"/>
            <p:cNvSpPr/>
            <p:nvPr/>
          </p:nvSpPr>
          <p:spPr>
            <a:xfrm>
              <a:off x="40469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6" name="Google Shape;1016;p59"/>
            <p:cNvSpPr/>
            <p:nvPr/>
          </p:nvSpPr>
          <p:spPr>
            <a:xfrm>
              <a:off x="40469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7" name="Google Shape;1017;p59"/>
            <p:cNvSpPr/>
            <p:nvPr/>
          </p:nvSpPr>
          <p:spPr>
            <a:xfrm>
              <a:off x="39709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8" name="Google Shape;1018;p59"/>
            <p:cNvSpPr/>
            <p:nvPr/>
          </p:nvSpPr>
          <p:spPr>
            <a:xfrm>
              <a:off x="39709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9" name="Google Shape;1019;p59"/>
            <p:cNvSpPr/>
            <p:nvPr/>
          </p:nvSpPr>
          <p:spPr>
            <a:xfrm>
              <a:off x="39709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0" name="Google Shape;1020;p59"/>
            <p:cNvSpPr/>
            <p:nvPr/>
          </p:nvSpPr>
          <p:spPr>
            <a:xfrm>
              <a:off x="39709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1" name="Google Shape;1021;p59"/>
            <p:cNvSpPr/>
            <p:nvPr/>
          </p:nvSpPr>
          <p:spPr>
            <a:xfrm>
              <a:off x="39709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2" name="Google Shape;1022;p59"/>
            <p:cNvSpPr/>
            <p:nvPr/>
          </p:nvSpPr>
          <p:spPr>
            <a:xfrm>
              <a:off x="39709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3" name="Google Shape;1023;p59"/>
            <p:cNvSpPr/>
            <p:nvPr/>
          </p:nvSpPr>
          <p:spPr>
            <a:xfrm>
              <a:off x="39709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4" name="Google Shape;1024;p59"/>
            <p:cNvSpPr/>
            <p:nvPr/>
          </p:nvSpPr>
          <p:spPr>
            <a:xfrm>
              <a:off x="39709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5" name="Google Shape;1025;p59"/>
            <p:cNvSpPr/>
            <p:nvPr/>
          </p:nvSpPr>
          <p:spPr>
            <a:xfrm>
              <a:off x="39709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6" name="Google Shape;1026;p59"/>
            <p:cNvSpPr/>
            <p:nvPr/>
          </p:nvSpPr>
          <p:spPr>
            <a:xfrm>
              <a:off x="38947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7" name="Google Shape;1027;p59"/>
            <p:cNvSpPr/>
            <p:nvPr/>
          </p:nvSpPr>
          <p:spPr>
            <a:xfrm>
              <a:off x="38947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8" name="Google Shape;1028;p59"/>
            <p:cNvSpPr/>
            <p:nvPr/>
          </p:nvSpPr>
          <p:spPr>
            <a:xfrm>
              <a:off x="38947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9" name="Google Shape;1029;p59"/>
            <p:cNvSpPr/>
            <p:nvPr/>
          </p:nvSpPr>
          <p:spPr>
            <a:xfrm>
              <a:off x="38947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0" name="Google Shape;1030;p59"/>
            <p:cNvSpPr/>
            <p:nvPr/>
          </p:nvSpPr>
          <p:spPr>
            <a:xfrm>
              <a:off x="38947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1" name="Google Shape;1031;p59"/>
            <p:cNvSpPr/>
            <p:nvPr/>
          </p:nvSpPr>
          <p:spPr>
            <a:xfrm>
              <a:off x="3894725" y="1571400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2" name="Google Shape;1032;p59"/>
            <p:cNvSpPr/>
            <p:nvPr/>
          </p:nvSpPr>
          <p:spPr>
            <a:xfrm>
              <a:off x="38947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3" name="Google Shape;1033;p59"/>
            <p:cNvSpPr/>
            <p:nvPr/>
          </p:nvSpPr>
          <p:spPr>
            <a:xfrm>
              <a:off x="38947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4" name="Google Shape;1034;p59"/>
            <p:cNvSpPr/>
            <p:nvPr/>
          </p:nvSpPr>
          <p:spPr>
            <a:xfrm>
              <a:off x="38947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5" name="Google Shape;1035;p59"/>
            <p:cNvSpPr/>
            <p:nvPr/>
          </p:nvSpPr>
          <p:spPr>
            <a:xfrm>
              <a:off x="38947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6" name="Google Shape;1036;p59"/>
            <p:cNvSpPr/>
            <p:nvPr/>
          </p:nvSpPr>
          <p:spPr>
            <a:xfrm>
              <a:off x="38185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7" name="Google Shape;1037;p59"/>
            <p:cNvSpPr/>
            <p:nvPr/>
          </p:nvSpPr>
          <p:spPr>
            <a:xfrm>
              <a:off x="38185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8" name="Google Shape;1038;p59"/>
            <p:cNvSpPr/>
            <p:nvPr/>
          </p:nvSpPr>
          <p:spPr>
            <a:xfrm>
              <a:off x="38185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9" name="Google Shape;1039;p59"/>
            <p:cNvSpPr/>
            <p:nvPr/>
          </p:nvSpPr>
          <p:spPr>
            <a:xfrm>
              <a:off x="38185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0" name="Google Shape;1040;p59"/>
            <p:cNvSpPr/>
            <p:nvPr/>
          </p:nvSpPr>
          <p:spPr>
            <a:xfrm>
              <a:off x="38185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1" name="Google Shape;1041;p59"/>
            <p:cNvSpPr/>
            <p:nvPr/>
          </p:nvSpPr>
          <p:spPr>
            <a:xfrm>
              <a:off x="38185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2" name="Google Shape;1042;p59"/>
            <p:cNvSpPr/>
            <p:nvPr/>
          </p:nvSpPr>
          <p:spPr>
            <a:xfrm>
              <a:off x="38185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3" name="Google Shape;1043;p59"/>
            <p:cNvSpPr/>
            <p:nvPr/>
          </p:nvSpPr>
          <p:spPr>
            <a:xfrm>
              <a:off x="38185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4" name="Google Shape;1044;p59"/>
            <p:cNvSpPr/>
            <p:nvPr/>
          </p:nvSpPr>
          <p:spPr>
            <a:xfrm>
              <a:off x="38185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5" name="Google Shape;1045;p59"/>
            <p:cNvSpPr/>
            <p:nvPr/>
          </p:nvSpPr>
          <p:spPr>
            <a:xfrm>
              <a:off x="381852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6" name="Google Shape;1046;p59"/>
            <p:cNvSpPr/>
            <p:nvPr/>
          </p:nvSpPr>
          <p:spPr>
            <a:xfrm>
              <a:off x="38185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7" name="Google Shape;1047;p59"/>
            <p:cNvSpPr/>
            <p:nvPr/>
          </p:nvSpPr>
          <p:spPr>
            <a:xfrm>
              <a:off x="37423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8" name="Google Shape;1048;p59"/>
            <p:cNvSpPr/>
            <p:nvPr/>
          </p:nvSpPr>
          <p:spPr>
            <a:xfrm>
              <a:off x="37423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9" name="Google Shape;1049;p59"/>
            <p:cNvSpPr/>
            <p:nvPr/>
          </p:nvSpPr>
          <p:spPr>
            <a:xfrm>
              <a:off x="374230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5"/>
                    <a:pt x="528" y="2132"/>
                    <a:pt x="1076" y="2132"/>
                  </a:cubicBezTo>
                  <a:cubicBezTo>
                    <a:pt x="1335" y="2132"/>
                    <a:pt x="1599" y="2036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0" name="Google Shape;1050;p59"/>
            <p:cNvSpPr/>
            <p:nvPr/>
          </p:nvSpPr>
          <p:spPr>
            <a:xfrm>
              <a:off x="37423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1" name="Google Shape;1051;p59"/>
            <p:cNvSpPr/>
            <p:nvPr/>
          </p:nvSpPr>
          <p:spPr>
            <a:xfrm>
              <a:off x="37423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2" name="Google Shape;1052;p59"/>
            <p:cNvSpPr/>
            <p:nvPr/>
          </p:nvSpPr>
          <p:spPr>
            <a:xfrm>
              <a:off x="37423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3" name="Google Shape;1053;p59"/>
            <p:cNvSpPr/>
            <p:nvPr/>
          </p:nvSpPr>
          <p:spPr>
            <a:xfrm>
              <a:off x="37423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4" name="Google Shape;1054;p59"/>
            <p:cNvSpPr/>
            <p:nvPr/>
          </p:nvSpPr>
          <p:spPr>
            <a:xfrm>
              <a:off x="37423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5" name="Google Shape;1055;p59"/>
            <p:cNvSpPr/>
            <p:nvPr/>
          </p:nvSpPr>
          <p:spPr>
            <a:xfrm>
              <a:off x="37423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6" name="Google Shape;1056;p59"/>
            <p:cNvSpPr/>
            <p:nvPr/>
          </p:nvSpPr>
          <p:spPr>
            <a:xfrm>
              <a:off x="36661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7" name="Google Shape;1057;p59"/>
            <p:cNvSpPr/>
            <p:nvPr/>
          </p:nvSpPr>
          <p:spPr>
            <a:xfrm>
              <a:off x="36661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8" name="Google Shape;1058;p59"/>
            <p:cNvSpPr/>
            <p:nvPr/>
          </p:nvSpPr>
          <p:spPr>
            <a:xfrm>
              <a:off x="36661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9" name="Google Shape;1059;p59"/>
            <p:cNvSpPr/>
            <p:nvPr/>
          </p:nvSpPr>
          <p:spPr>
            <a:xfrm>
              <a:off x="36661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0" name="Google Shape;1060;p59"/>
            <p:cNvSpPr/>
            <p:nvPr/>
          </p:nvSpPr>
          <p:spPr>
            <a:xfrm>
              <a:off x="366610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1" name="Google Shape;1061;p59"/>
            <p:cNvSpPr/>
            <p:nvPr/>
          </p:nvSpPr>
          <p:spPr>
            <a:xfrm>
              <a:off x="35898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2" name="Google Shape;1062;p59"/>
            <p:cNvSpPr/>
            <p:nvPr/>
          </p:nvSpPr>
          <p:spPr>
            <a:xfrm>
              <a:off x="35898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3" name="Google Shape;1063;p59"/>
            <p:cNvSpPr/>
            <p:nvPr/>
          </p:nvSpPr>
          <p:spPr>
            <a:xfrm>
              <a:off x="35898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4" name="Google Shape;1064;p59"/>
            <p:cNvSpPr/>
            <p:nvPr/>
          </p:nvSpPr>
          <p:spPr>
            <a:xfrm>
              <a:off x="35898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5" name="Google Shape;1065;p59"/>
            <p:cNvSpPr/>
            <p:nvPr/>
          </p:nvSpPr>
          <p:spPr>
            <a:xfrm>
              <a:off x="35898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6" name="Google Shape;1066;p59"/>
            <p:cNvSpPr/>
            <p:nvPr/>
          </p:nvSpPr>
          <p:spPr>
            <a:xfrm>
              <a:off x="351367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7" name="Google Shape;1067;p59"/>
            <p:cNvSpPr/>
            <p:nvPr/>
          </p:nvSpPr>
          <p:spPr>
            <a:xfrm>
              <a:off x="35136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8" name="Google Shape;1068;p59"/>
            <p:cNvSpPr/>
            <p:nvPr/>
          </p:nvSpPr>
          <p:spPr>
            <a:xfrm>
              <a:off x="35136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9" name="Google Shape;1069;p59"/>
            <p:cNvSpPr/>
            <p:nvPr/>
          </p:nvSpPr>
          <p:spPr>
            <a:xfrm>
              <a:off x="35136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0" name="Google Shape;1070;p59"/>
            <p:cNvSpPr/>
            <p:nvPr/>
          </p:nvSpPr>
          <p:spPr>
            <a:xfrm>
              <a:off x="35136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1" name="Google Shape;1071;p59"/>
            <p:cNvSpPr/>
            <p:nvPr/>
          </p:nvSpPr>
          <p:spPr>
            <a:xfrm>
              <a:off x="351367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2" name="Google Shape;1072;p59"/>
            <p:cNvSpPr/>
            <p:nvPr/>
          </p:nvSpPr>
          <p:spPr>
            <a:xfrm>
              <a:off x="35136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3" name="Google Shape;1073;p59"/>
            <p:cNvSpPr/>
            <p:nvPr/>
          </p:nvSpPr>
          <p:spPr>
            <a:xfrm>
              <a:off x="34374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4" name="Google Shape;1074;p59"/>
            <p:cNvSpPr/>
            <p:nvPr/>
          </p:nvSpPr>
          <p:spPr>
            <a:xfrm>
              <a:off x="34374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5" name="Google Shape;1075;p59"/>
            <p:cNvSpPr/>
            <p:nvPr/>
          </p:nvSpPr>
          <p:spPr>
            <a:xfrm>
              <a:off x="34374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6" name="Google Shape;1076;p59"/>
            <p:cNvSpPr/>
            <p:nvPr/>
          </p:nvSpPr>
          <p:spPr>
            <a:xfrm>
              <a:off x="34374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7" name="Google Shape;1077;p59"/>
            <p:cNvSpPr/>
            <p:nvPr/>
          </p:nvSpPr>
          <p:spPr>
            <a:xfrm>
              <a:off x="34374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8" name="Google Shape;1078;p59"/>
            <p:cNvSpPr/>
            <p:nvPr/>
          </p:nvSpPr>
          <p:spPr>
            <a:xfrm>
              <a:off x="34374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9" name="Google Shape;1079;p59"/>
            <p:cNvSpPr/>
            <p:nvPr/>
          </p:nvSpPr>
          <p:spPr>
            <a:xfrm>
              <a:off x="34374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0" name="Google Shape;1080;p59"/>
            <p:cNvSpPr/>
            <p:nvPr/>
          </p:nvSpPr>
          <p:spPr>
            <a:xfrm>
              <a:off x="33614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1" name="Google Shape;1081;p59"/>
            <p:cNvSpPr/>
            <p:nvPr/>
          </p:nvSpPr>
          <p:spPr>
            <a:xfrm>
              <a:off x="33614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2" name="Google Shape;1082;p59"/>
            <p:cNvSpPr/>
            <p:nvPr/>
          </p:nvSpPr>
          <p:spPr>
            <a:xfrm>
              <a:off x="33614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3" name="Google Shape;1083;p59"/>
            <p:cNvSpPr/>
            <p:nvPr/>
          </p:nvSpPr>
          <p:spPr>
            <a:xfrm>
              <a:off x="33614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4" name="Google Shape;1084;p59"/>
            <p:cNvSpPr/>
            <p:nvPr/>
          </p:nvSpPr>
          <p:spPr>
            <a:xfrm>
              <a:off x="32852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5" name="Google Shape;1085;p59"/>
            <p:cNvSpPr/>
            <p:nvPr/>
          </p:nvSpPr>
          <p:spPr>
            <a:xfrm>
              <a:off x="31328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6" name="Google Shape;1086;p59"/>
            <p:cNvSpPr/>
            <p:nvPr/>
          </p:nvSpPr>
          <p:spPr>
            <a:xfrm>
              <a:off x="30568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7" name="Google Shape;1087;p59"/>
            <p:cNvSpPr/>
            <p:nvPr/>
          </p:nvSpPr>
          <p:spPr>
            <a:xfrm>
              <a:off x="30568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8" name="Google Shape;1088;p59"/>
            <p:cNvSpPr/>
            <p:nvPr/>
          </p:nvSpPr>
          <p:spPr>
            <a:xfrm>
              <a:off x="29805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9" name="Google Shape;1089;p59"/>
            <p:cNvSpPr/>
            <p:nvPr/>
          </p:nvSpPr>
          <p:spPr>
            <a:xfrm>
              <a:off x="29805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0" name="Google Shape;1090;p59"/>
            <p:cNvSpPr/>
            <p:nvPr/>
          </p:nvSpPr>
          <p:spPr>
            <a:xfrm>
              <a:off x="29805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1" name="Google Shape;1091;p59"/>
            <p:cNvSpPr/>
            <p:nvPr/>
          </p:nvSpPr>
          <p:spPr>
            <a:xfrm>
              <a:off x="29805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2" name="Google Shape;1092;p59"/>
            <p:cNvSpPr/>
            <p:nvPr/>
          </p:nvSpPr>
          <p:spPr>
            <a:xfrm>
              <a:off x="29805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3" name="Google Shape;1093;p59"/>
            <p:cNvSpPr/>
            <p:nvPr/>
          </p:nvSpPr>
          <p:spPr>
            <a:xfrm>
              <a:off x="29805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4" name="Google Shape;1094;p59"/>
            <p:cNvSpPr/>
            <p:nvPr/>
          </p:nvSpPr>
          <p:spPr>
            <a:xfrm>
              <a:off x="29043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5" name="Google Shape;1095;p59"/>
            <p:cNvSpPr/>
            <p:nvPr/>
          </p:nvSpPr>
          <p:spPr>
            <a:xfrm>
              <a:off x="29043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6" name="Google Shape;1096;p59"/>
            <p:cNvSpPr/>
            <p:nvPr/>
          </p:nvSpPr>
          <p:spPr>
            <a:xfrm>
              <a:off x="29043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7" name="Google Shape;1097;p59"/>
            <p:cNvSpPr/>
            <p:nvPr/>
          </p:nvSpPr>
          <p:spPr>
            <a:xfrm>
              <a:off x="29043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8" name="Google Shape;1098;p59"/>
            <p:cNvSpPr/>
            <p:nvPr/>
          </p:nvSpPr>
          <p:spPr>
            <a:xfrm>
              <a:off x="290437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9" name="Google Shape;1099;p59"/>
            <p:cNvSpPr/>
            <p:nvPr/>
          </p:nvSpPr>
          <p:spPr>
            <a:xfrm>
              <a:off x="290437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0" name="Google Shape;1100;p59"/>
            <p:cNvSpPr/>
            <p:nvPr/>
          </p:nvSpPr>
          <p:spPr>
            <a:xfrm>
              <a:off x="290437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1" name="Google Shape;1101;p59"/>
            <p:cNvSpPr/>
            <p:nvPr/>
          </p:nvSpPr>
          <p:spPr>
            <a:xfrm>
              <a:off x="282815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6" y="1"/>
                  </a:moveTo>
                  <a:cubicBezTo>
                    <a:pt x="1072" y="1"/>
                    <a:pt x="1069" y="1"/>
                    <a:pt x="1066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2" name="Google Shape;1102;p59"/>
            <p:cNvSpPr/>
            <p:nvPr/>
          </p:nvSpPr>
          <p:spPr>
            <a:xfrm>
              <a:off x="28281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3" name="Google Shape;1103;p59"/>
            <p:cNvSpPr/>
            <p:nvPr/>
          </p:nvSpPr>
          <p:spPr>
            <a:xfrm>
              <a:off x="28281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4" name="Google Shape;1104;p59"/>
            <p:cNvSpPr/>
            <p:nvPr/>
          </p:nvSpPr>
          <p:spPr>
            <a:xfrm>
              <a:off x="28281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5" name="Google Shape;1105;p59"/>
            <p:cNvSpPr/>
            <p:nvPr/>
          </p:nvSpPr>
          <p:spPr>
            <a:xfrm>
              <a:off x="28281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6" name="Google Shape;1106;p59"/>
            <p:cNvSpPr/>
            <p:nvPr/>
          </p:nvSpPr>
          <p:spPr>
            <a:xfrm>
              <a:off x="282815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7" name="Google Shape;1107;p59"/>
            <p:cNvSpPr/>
            <p:nvPr/>
          </p:nvSpPr>
          <p:spPr>
            <a:xfrm>
              <a:off x="28281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8" name="Google Shape;1108;p59"/>
            <p:cNvSpPr/>
            <p:nvPr/>
          </p:nvSpPr>
          <p:spPr>
            <a:xfrm>
              <a:off x="282815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9" name="Google Shape;1109;p59"/>
            <p:cNvSpPr/>
            <p:nvPr/>
          </p:nvSpPr>
          <p:spPr>
            <a:xfrm>
              <a:off x="27519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0" name="Google Shape;1110;p59"/>
            <p:cNvSpPr/>
            <p:nvPr/>
          </p:nvSpPr>
          <p:spPr>
            <a:xfrm>
              <a:off x="27519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1" name="Google Shape;1111;p59"/>
            <p:cNvSpPr/>
            <p:nvPr/>
          </p:nvSpPr>
          <p:spPr>
            <a:xfrm>
              <a:off x="27519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2" name="Google Shape;1112;p59"/>
            <p:cNvSpPr/>
            <p:nvPr/>
          </p:nvSpPr>
          <p:spPr>
            <a:xfrm>
              <a:off x="27519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3" name="Google Shape;1113;p59"/>
            <p:cNvSpPr/>
            <p:nvPr/>
          </p:nvSpPr>
          <p:spPr>
            <a:xfrm>
              <a:off x="275195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4" name="Google Shape;1114;p59"/>
            <p:cNvSpPr/>
            <p:nvPr/>
          </p:nvSpPr>
          <p:spPr>
            <a:xfrm>
              <a:off x="2751950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5" name="Google Shape;1115;p59"/>
            <p:cNvSpPr/>
            <p:nvPr/>
          </p:nvSpPr>
          <p:spPr>
            <a:xfrm>
              <a:off x="27519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6" name="Google Shape;1116;p59"/>
            <p:cNvSpPr/>
            <p:nvPr/>
          </p:nvSpPr>
          <p:spPr>
            <a:xfrm>
              <a:off x="2751950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7" name="Google Shape;1117;p59"/>
            <p:cNvSpPr/>
            <p:nvPr/>
          </p:nvSpPr>
          <p:spPr>
            <a:xfrm>
              <a:off x="26759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8" name="Google Shape;1118;p59"/>
            <p:cNvSpPr/>
            <p:nvPr/>
          </p:nvSpPr>
          <p:spPr>
            <a:xfrm>
              <a:off x="26759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9" name="Google Shape;1119;p59"/>
            <p:cNvSpPr/>
            <p:nvPr/>
          </p:nvSpPr>
          <p:spPr>
            <a:xfrm>
              <a:off x="26759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0" name="Google Shape;1120;p59"/>
            <p:cNvSpPr/>
            <p:nvPr/>
          </p:nvSpPr>
          <p:spPr>
            <a:xfrm>
              <a:off x="26759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1" name="Google Shape;1121;p59"/>
            <p:cNvSpPr/>
            <p:nvPr/>
          </p:nvSpPr>
          <p:spPr>
            <a:xfrm>
              <a:off x="267592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2" name="Google Shape;1122;p59"/>
            <p:cNvSpPr/>
            <p:nvPr/>
          </p:nvSpPr>
          <p:spPr>
            <a:xfrm>
              <a:off x="267592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3" name="Google Shape;1123;p59"/>
            <p:cNvSpPr/>
            <p:nvPr/>
          </p:nvSpPr>
          <p:spPr>
            <a:xfrm>
              <a:off x="26759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4" name="Google Shape;1124;p59"/>
            <p:cNvSpPr/>
            <p:nvPr/>
          </p:nvSpPr>
          <p:spPr>
            <a:xfrm>
              <a:off x="267592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5" name="Google Shape;1125;p59"/>
            <p:cNvSpPr/>
            <p:nvPr/>
          </p:nvSpPr>
          <p:spPr>
            <a:xfrm>
              <a:off x="25997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6" name="Google Shape;1126;p59"/>
            <p:cNvSpPr/>
            <p:nvPr/>
          </p:nvSpPr>
          <p:spPr>
            <a:xfrm>
              <a:off x="25997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7" name="Google Shape;1127;p59"/>
            <p:cNvSpPr/>
            <p:nvPr/>
          </p:nvSpPr>
          <p:spPr>
            <a:xfrm>
              <a:off x="25997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8" name="Google Shape;1128;p59"/>
            <p:cNvSpPr/>
            <p:nvPr/>
          </p:nvSpPr>
          <p:spPr>
            <a:xfrm>
              <a:off x="25997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9" name="Google Shape;1129;p59"/>
            <p:cNvSpPr/>
            <p:nvPr/>
          </p:nvSpPr>
          <p:spPr>
            <a:xfrm>
              <a:off x="25997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0" name="Google Shape;1130;p59"/>
            <p:cNvSpPr/>
            <p:nvPr/>
          </p:nvSpPr>
          <p:spPr>
            <a:xfrm>
              <a:off x="25997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1" name="Google Shape;1131;p59"/>
            <p:cNvSpPr/>
            <p:nvPr/>
          </p:nvSpPr>
          <p:spPr>
            <a:xfrm>
              <a:off x="259972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2" name="Google Shape;1132;p59"/>
            <p:cNvSpPr/>
            <p:nvPr/>
          </p:nvSpPr>
          <p:spPr>
            <a:xfrm>
              <a:off x="259972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3" name="Google Shape;1133;p59"/>
            <p:cNvSpPr/>
            <p:nvPr/>
          </p:nvSpPr>
          <p:spPr>
            <a:xfrm>
              <a:off x="259972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4" name="Google Shape;1134;p59"/>
            <p:cNvSpPr/>
            <p:nvPr/>
          </p:nvSpPr>
          <p:spPr>
            <a:xfrm>
              <a:off x="25235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5" name="Google Shape;1135;p59"/>
            <p:cNvSpPr/>
            <p:nvPr/>
          </p:nvSpPr>
          <p:spPr>
            <a:xfrm>
              <a:off x="25235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6" name="Google Shape;1136;p59"/>
            <p:cNvSpPr/>
            <p:nvPr/>
          </p:nvSpPr>
          <p:spPr>
            <a:xfrm>
              <a:off x="25235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7" name="Google Shape;1137;p59"/>
            <p:cNvSpPr/>
            <p:nvPr/>
          </p:nvSpPr>
          <p:spPr>
            <a:xfrm>
              <a:off x="25235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8" name="Google Shape;1138;p59"/>
            <p:cNvSpPr/>
            <p:nvPr/>
          </p:nvSpPr>
          <p:spPr>
            <a:xfrm>
              <a:off x="25235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9" name="Google Shape;1139;p59"/>
            <p:cNvSpPr/>
            <p:nvPr/>
          </p:nvSpPr>
          <p:spPr>
            <a:xfrm>
              <a:off x="25235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0" name="Google Shape;1140;p59"/>
            <p:cNvSpPr/>
            <p:nvPr/>
          </p:nvSpPr>
          <p:spPr>
            <a:xfrm>
              <a:off x="252350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1" name="Google Shape;1141;p59"/>
            <p:cNvSpPr/>
            <p:nvPr/>
          </p:nvSpPr>
          <p:spPr>
            <a:xfrm>
              <a:off x="2523500" y="11905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2" name="Google Shape;1142;p59"/>
            <p:cNvSpPr/>
            <p:nvPr/>
          </p:nvSpPr>
          <p:spPr>
            <a:xfrm>
              <a:off x="25235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3" name="Google Shape;1143;p59"/>
            <p:cNvSpPr/>
            <p:nvPr/>
          </p:nvSpPr>
          <p:spPr>
            <a:xfrm>
              <a:off x="252350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4" name="Google Shape;1144;p59"/>
            <p:cNvSpPr/>
            <p:nvPr/>
          </p:nvSpPr>
          <p:spPr>
            <a:xfrm>
              <a:off x="244730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5" name="Google Shape;1145;p59"/>
            <p:cNvSpPr/>
            <p:nvPr/>
          </p:nvSpPr>
          <p:spPr>
            <a:xfrm>
              <a:off x="244730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6" name="Google Shape;1146;p59"/>
            <p:cNvSpPr/>
            <p:nvPr/>
          </p:nvSpPr>
          <p:spPr>
            <a:xfrm>
              <a:off x="244730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7" name="Google Shape;1147;p59"/>
            <p:cNvSpPr/>
            <p:nvPr/>
          </p:nvSpPr>
          <p:spPr>
            <a:xfrm>
              <a:off x="244730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8" name="Google Shape;1148;p59"/>
            <p:cNvSpPr/>
            <p:nvPr/>
          </p:nvSpPr>
          <p:spPr>
            <a:xfrm>
              <a:off x="244730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9" name="Google Shape;1149;p59"/>
            <p:cNvSpPr/>
            <p:nvPr/>
          </p:nvSpPr>
          <p:spPr>
            <a:xfrm>
              <a:off x="244730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0" name="Google Shape;1150;p59"/>
            <p:cNvSpPr/>
            <p:nvPr/>
          </p:nvSpPr>
          <p:spPr>
            <a:xfrm>
              <a:off x="2447300" y="12665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1" name="Google Shape;1151;p59"/>
            <p:cNvSpPr/>
            <p:nvPr/>
          </p:nvSpPr>
          <p:spPr>
            <a:xfrm>
              <a:off x="2447300" y="11905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2" name="Google Shape;1152;p59"/>
            <p:cNvSpPr/>
            <p:nvPr/>
          </p:nvSpPr>
          <p:spPr>
            <a:xfrm>
              <a:off x="2447300" y="11143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3" name="Google Shape;1153;p59"/>
            <p:cNvSpPr/>
            <p:nvPr/>
          </p:nvSpPr>
          <p:spPr>
            <a:xfrm>
              <a:off x="2447300" y="1038125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4" name="Google Shape;1154;p59"/>
            <p:cNvSpPr/>
            <p:nvPr/>
          </p:nvSpPr>
          <p:spPr>
            <a:xfrm>
              <a:off x="23712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5" name="Google Shape;1155;p59"/>
            <p:cNvSpPr/>
            <p:nvPr/>
          </p:nvSpPr>
          <p:spPr>
            <a:xfrm>
              <a:off x="23712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6" name="Google Shape;1156;p59"/>
            <p:cNvSpPr/>
            <p:nvPr/>
          </p:nvSpPr>
          <p:spPr>
            <a:xfrm>
              <a:off x="23712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7" name="Google Shape;1157;p59"/>
            <p:cNvSpPr/>
            <p:nvPr/>
          </p:nvSpPr>
          <p:spPr>
            <a:xfrm>
              <a:off x="23712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8" name="Google Shape;1158;p59"/>
            <p:cNvSpPr/>
            <p:nvPr/>
          </p:nvSpPr>
          <p:spPr>
            <a:xfrm>
              <a:off x="23712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9" name="Google Shape;1159;p59"/>
            <p:cNvSpPr/>
            <p:nvPr/>
          </p:nvSpPr>
          <p:spPr>
            <a:xfrm>
              <a:off x="23712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0" name="Google Shape;1160;p59"/>
            <p:cNvSpPr/>
            <p:nvPr/>
          </p:nvSpPr>
          <p:spPr>
            <a:xfrm>
              <a:off x="23712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1" name="Google Shape;1161;p59"/>
            <p:cNvSpPr/>
            <p:nvPr/>
          </p:nvSpPr>
          <p:spPr>
            <a:xfrm>
              <a:off x="23712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2" name="Google Shape;1162;p59"/>
            <p:cNvSpPr/>
            <p:nvPr/>
          </p:nvSpPr>
          <p:spPr>
            <a:xfrm>
              <a:off x="237127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3" name="Google Shape;1163;p59"/>
            <p:cNvSpPr/>
            <p:nvPr/>
          </p:nvSpPr>
          <p:spPr>
            <a:xfrm>
              <a:off x="22950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4" name="Google Shape;1164;p59"/>
            <p:cNvSpPr/>
            <p:nvPr/>
          </p:nvSpPr>
          <p:spPr>
            <a:xfrm>
              <a:off x="22950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5" name="Google Shape;1165;p59"/>
            <p:cNvSpPr/>
            <p:nvPr/>
          </p:nvSpPr>
          <p:spPr>
            <a:xfrm>
              <a:off x="229507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6" name="Google Shape;1166;p59"/>
            <p:cNvSpPr/>
            <p:nvPr/>
          </p:nvSpPr>
          <p:spPr>
            <a:xfrm>
              <a:off x="229507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7" name="Google Shape;1167;p59"/>
            <p:cNvSpPr/>
            <p:nvPr/>
          </p:nvSpPr>
          <p:spPr>
            <a:xfrm>
              <a:off x="22186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9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8" name="Google Shape;1168;p59"/>
            <p:cNvSpPr/>
            <p:nvPr/>
          </p:nvSpPr>
          <p:spPr>
            <a:xfrm>
              <a:off x="221865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9" name="Google Shape;1169;p59"/>
            <p:cNvSpPr/>
            <p:nvPr/>
          </p:nvSpPr>
          <p:spPr>
            <a:xfrm>
              <a:off x="22186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0" name="Google Shape;1170;p59"/>
            <p:cNvSpPr/>
            <p:nvPr/>
          </p:nvSpPr>
          <p:spPr>
            <a:xfrm>
              <a:off x="214242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1" name="Google Shape;1171;p59"/>
            <p:cNvSpPr/>
            <p:nvPr/>
          </p:nvSpPr>
          <p:spPr>
            <a:xfrm>
              <a:off x="214242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2" name="Google Shape;1172;p59"/>
            <p:cNvSpPr/>
            <p:nvPr/>
          </p:nvSpPr>
          <p:spPr>
            <a:xfrm>
              <a:off x="275195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3" name="Google Shape;1173;p59"/>
            <p:cNvSpPr/>
            <p:nvPr/>
          </p:nvSpPr>
          <p:spPr>
            <a:xfrm>
              <a:off x="2751950" y="3551925"/>
              <a:ext cx="62350" cy="53300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4" y="2033"/>
                    <a:pt x="1821" y="1814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4" name="Google Shape;1174;p59"/>
            <p:cNvSpPr/>
            <p:nvPr/>
          </p:nvSpPr>
          <p:spPr>
            <a:xfrm>
              <a:off x="2751950" y="3475725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5" name="Google Shape;1175;p59"/>
            <p:cNvSpPr/>
            <p:nvPr/>
          </p:nvSpPr>
          <p:spPr>
            <a:xfrm>
              <a:off x="2675925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6" name="Google Shape;1176;p59"/>
            <p:cNvSpPr/>
            <p:nvPr/>
          </p:nvSpPr>
          <p:spPr>
            <a:xfrm>
              <a:off x="267572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1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7" name="Google Shape;1177;p59"/>
            <p:cNvSpPr/>
            <p:nvPr/>
          </p:nvSpPr>
          <p:spPr>
            <a:xfrm>
              <a:off x="26759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8" name="Google Shape;1178;p59"/>
            <p:cNvSpPr/>
            <p:nvPr/>
          </p:nvSpPr>
          <p:spPr>
            <a:xfrm>
              <a:off x="26759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9" name="Google Shape;1179;p59"/>
            <p:cNvSpPr/>
            <p:nvPr/>
          </p:nvSpPr>
          <p:spPr>
            <a:xfrm>
              <a:off x="2675925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0" name="Google Shape;1180;p59"/>
            <p:cNvSpPr/>
            <p:nvPr/>
          </p:nvSpPr>
          <p:spPr>
            <a:xfrm>
              <a:off x="26759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1" name="Google Shape;1181;p59"/>
            <p:cNvSpPr/>
            <p:nvPr/>
          </p:nvSpPr>
          <p:spPr>
            <a:xfrm>
              <a:off x="2599725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2" name="Google Shape;1182;p59"/>
            <p:cNvSpPr/>
            <p:nvPr/>
          </p:nvSpPr>
          <p:spPr>
            <a:xfrm>
              <a:off x="2599725" y="3780375"/>
              <a:ext cx="62400" cy="53475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72" y="0"/>
                    <a:pt x="0" y="480"/>
                    <a:pt x="0" y="1073"/>
                  </a:cubicBezTo>
                  <a:cubicBezTo>
                    <a:pt x="0" y="1715"/>
                    <a:pt x="526" y="2139"/>
                    <a:pt x="1073" y="2139"/>
                  </a:cubicBezTo>
                  <a:cubicBezTo>
                    <a:pt x="1336" y="2139"/>
                    <a:pt x="1604" y="2040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3" name="Google Shape;1183;p59"/>
            <p:cNvSpPr/>
            <p:nvPr/>
          </p:nvSpPr>
          <p:spPr>
            <a:xfrm>
              <a:off x="2599725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4" name="Google Shape;1184;p59"/>
            <p:cNvSpPr/>
            <p:nvPr/>
          </p:nvSpPr>
          <p:spPr>
            <a:xfrm>
              <a:off x="2599725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5" name="Google Shape;1185;p59"/>
            <p:cNvSpPr/>
            <p:nvPr/>
          </p:nvSpPr>
          <p:spPr>
            <a:xfrm>
              <a:off x="2599725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6" name="Google Shape;1186;p59"/>
            <p:cNvSpPr/>
            <p:nvPr/>
          </p:nvSpPr>
          <p:spPr>
            <a:xfrm>
              <a:off x="2599725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7" name="Google Shape;1187;p59"/>
            <p:cNvSpPr/>
            <p:nvPr/>
          </p:nvSpPr>
          <p:spPr>
            <a:xfrm>
              <a:off x="2523500" y="393280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8" name="Google Shape;1188;p59"/>
            <p:cNvSpPr/>
            <p:nvPr/>
          </p:nvSpPr>
          <p:spPr>
            <a:xfrm>
              <a:off x="2523500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9" name="Google Shape;1189;p59"/>
            <p:cNvSpPr/>
            <p:nvPr/>
          </p:nvSpPr>
          <p:spPr>
            <a:xfrm>
              <a:off x="252350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0" name="Google Shape;1190;p59"/>
            <p:cNvSpPr/>
            <p:nvPr/>
          </p:nvSpPr>
          <p:spPr>
            <a:xfrm>
              <a:off x="25235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1" name="Google Shape;1191;p59"/>
            <p:cNvSpPr/>
            <p:nvPr/>
          </p:nvSpPr>
          <p:spPr>
            <a:xfrm>
              <a:off x="2523500" y="362795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8"/>
                    <a:pt x="1" y="488"/>
                    <a:pt x="1" y="1073"/>
                  </a:cubicBezTo>
                  <a:cubicBezTo>
                    <a:pt x="1" y="1715"/>
                    <a:pt x="527" y="2139"/>
                    <a:pt x="1073" y="2139"/>
                  </a:cubicBezTo>
                  <a:cubicBezTo>
                    <a:pt x="1337" y="2139"/>
                    <a:pt x="1605" y="2040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2" name="Google Shape;1192;p59"/>
            <p:cNvSpPr/>
            <p:nvPr/>
          </p:nvSpPr>
          <p:spPr>
            <a:xfrm>
              <a:off x="25235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3" name="Google Shape;1193;p59"/>
            <p:cNvSpPr/>
            <p:nvPr/>
          </p:nvSpPr>
          <p:spPr>
            <a:xfrm>
              <a:off x="25235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4" name="Google Shape;1194;p59"/>
            <p:cNvSpPr/>
            <p:nvPr/>
          </p:nvSpPr>
          <p:spPr>
            <a:xfrm>
              <a:off x="25235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5" name="Google Shape;1195;p59"/>
            <p:cNvSpPr/>
            <p:nvPr/>
          </p:nvSpPr>
          <p:spPr>
            <a:xfrm>
              <a:off x="2447300" y="40852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6" name="Google Shape;1196;p59"/>
            <p:cNvSpPr/>
            <p:nvPr/>
          </p:nvSpPr>
          <p:spPr>
            <a:xfrm>
              <a:off x="2447300" y="40090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39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7" name="Google Shape;1197;p59"/>
            <p:cNvSpPr/>
            <p:nvPr/>
          </p:nvSpPr>
          <p:spPr>
            <a:xfrm>
              <a:off x="2447300" y="3932800"/>
              <a:ext cx="62200" cy="53475"/>
            </a:xfrm>
            <a:custGeom>
              <a:avLst/>
              <a:gdLst/>
              <a:ahLst/>
              <a:cxnLst/>
              <a:rect l="l" t="t" r="r" b="b"/>
              <a:pathLst>
                <a:path w="2488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4" y="2041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8" name="Google Shape;1198;p59"/>
            <p:cNvSpPr/>
            <p:nvPr/>
          </p:nvSpPr>
          <p:spPr>
            <a:xfrm>
              <a:off x="2447300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9" name="Google Shape;1199;p59"/>
            <p:cNvSpPr/>
            <p:nvPr/>
          </p:nvSpPr>
          <p:spPr>
            <a:xfrm>
              <a:off x="2447300" y="3780375"/>
              <a:ext cx="62400" cy="53475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29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0" name="Google Shape;1200;p59"/>
            <p:cNvSpPr/>
            <p:nvPr/>
          </p:nvSpPr>
          <p:spPr>
            <a:xfrm>
              <a:off x="2447300" y="37041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1" name="Google Shape;1201;p59"/>
            <p:cNvSpPr/>
            <p:nvPr/>
          </p:nvSpPr>
          <p:spPr>
            <a:xfrm>
              <a:off x="2447300" y="362795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8" y="2137"/>
                    <a:pt x="1076" y="2137"/>
                  </a:cubicBezTo>
                  <a:cubicBezTo>
                    <a:pt x="1339" y="2137"/>
                    <a:pt x="1605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2" name="Google Shape;1202;p59"/>
            <p:cNvSpPr/>
            <p:nvPr/>
          </p:nvSpPr>
          <p:spPr>
            <a:xfrm>
              <a:off x="2447300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3" name="Google Shape;1203;p59"/>
            <p:cNvSpPr/>
            <p:nvPr/>
          </p:nvSpPr>
          <p:spPr>
            <a:xfrm>
              <a:off x="2447300" y="34757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4" name="Google Shape;1204;p59"/>
            <p:cNvSpPr/>
            <p:nvPr/>
          </p:nvSpPr>
          <p:spPr>
            <a:xfrm>
              <a:off x="2447300" y="33995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5" name="Google Shape;1205;p59"/>
            <p:cNvSpPr/>
            <p:nvPr/>
          </p:nvSpPr>
          <p:spPr>
            <a:xfrm>
              <a:off x="2447300" y="332330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6" name="Google Shape;1206;p59"/>
            <p:cNvSpPr/>
            <p:nvPr/>
          </p:nvSpPr>
          <p:spPr>
            <a:xfrm>
              <a:off x="2371275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7" name="Google Shape;1207;p59"/>
            <p:cNvSpPr/>
            <p:nvPr/>
          </p:nvSpPr>
          <p:spPr>
            <a:xfrm>
              <a:off x="2371275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8" name="Google Shape;1208;p59"/>
            <p:cNvSpPr/>
            <p:nvPr/>
          </p:nvSpPr>
          <p:spPr>
            <a:xfrm>
              <a:off x="23712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9" name="Google Shape;1209;p59"/>
            <p:cNvSpPr/>
            <p:nvPr/>
          </p:nvSpPr>
          <p:spPr>
            <a:xfrm>
              <a:off x="23712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0" name="Google Shape;1210;p59"/>
            <p:cNvSpPr/>
            <p:nvPr/>
          </p:nvSpPr>
          <p:spPr>
            <a:xfrm>
              <a:off x="2371075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1" name="Google Shape;1211;p59"/>
            <p:cNvSpPr/>
            <p:nvPr/>
          </p:nvSpPr>
          <p:spPr>
            <a:xfrm>
              <a:off x="2371075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2" name="Google Shape;1212;p59"/>
            <p:cNvSpPr/>
            <p:nvPr/>
          </p:nvSpPr>
          <p:spPr>
            <a:xfrm>
              <a:off x="237107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3" name="Google Shape;1213;p59"/>
            <p:cNvSpPr/>
            <p:nvPr/>
          </p:nvSpPr>
          <p:spPr>
            <a:xfrm>
              <a:off x="237127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4" name="Google Shape;1214;p59"/>
            <p:cNvSpPr/>
            <p:nvPr/>
          </p:nvSpPr>
          <p:spPr>
            <a:xfrm>
              <a:off x="237127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5" name="Google Shape;1215;p59"/>
            <p:cNvSpPr/>
            <p:nvPr/>
          </p:nvSpPr>
          <p:spPr>
            <a:xfrm>
              <a:off x="2371075" y="35519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6" name="Google Shape;1216;p59"/>
            <p:cNvSpPr/>
            <p:nvPr/>
          </p:nvSpPr>
          <p:spPr>
            <a:xfrm>
              <a:off x="23710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7" name="Google Shape;1217;p59"/>
            <p:cNvSpPr/>
            <p:nvPr/>
          </p:nvSpPr>
          <p:spPr>
            <a:xfrm>
              <a:off x="237107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8" name="Google Shape;1218;p59"/>
            <p:cNvSpPr/>
            <p:nvPr/>
          </p:nvSpPr>
          <p:spPr>
            <a:xfrm>
              <a:off x="237107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9" name="Google Shape;1219;p59"/>
            <p:cNvSpPr/>
            <p:nvPr/>
          </p:nvSpPr>
          <p:spPr>
            <a:xfrm>
              <a:off x="23710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0" name="Google Shape;1220;p59"/>
            <p:cNvSpPr/>
            <p:nvPr/>
          </p:nvSpPr>
          <p:spPr>
            <a:xfrm>
              <a:off x="2295075" y="43136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1" name="Google Shape;1221;p59"/>
            <p:cNvSpPr/>
            <p:nvPr/>
          </p:nvSpPr>
          <p:spPr>
            <a:xfrm>
              <a:off x="2295075" y="42374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2" name="Google Shape;1222;p59"/>
            <p:cNvSpPr/>
            <p:nvPr/>
          </p:nvSpPr>
          <p:spPr>
            <a:xfrm>
              <a:off x="2295075" y="41614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3" name="Google Shape;1223;p59"/>
            <p:cNvSpPr/>
            <p:nvPr/>
          </p:nvSpPr>
          <p:spPr>
            <a:xfrm>
              <a:off x="2295075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4" name="Google Shape;1224;p59"/>
            <p:cNvSpPr/>
            <p:nvPr/>
          </p:nvSpPr>
          <p:spPr>
            <a:xfrm>
              <a:off x="2295075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5" name="Google Shape;1225;p59"/>
            <p:cNvSpPr/>
            <p:nvPr/>
          </p:nvSpPr>
          <p:spPr>
            <a:xfrm>
              <a:off x="2294850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1" y="2139"/>
                    <a:pt x="1078" y="2139"/>
                  </a:cubicBezTo>
                  <a:cubicBezTo>
                    <a:pt x="1342" y="2139"/>
                    <a:pt x="1611" y="2041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6" name="Google Shape;1226;p59"/>
            <p:cNvSpPr/>
            <p:nvPr/>
          </p:nvSpPr>
          <p:spPr>
            <a:xfrm>
              <a:off x="2295075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7" name="Google Shape;1227;p59"/>
            <p:cNvSpPr/>
            <p:nvPr/>
          </p:nvSpPr>
          <p:spPr>
            <a:xfrm>
              <a:off x="2294850" y="3780375"/>
              <a:ext cx="62625" cy="53475"/>
            </a:xfrm>
            <a:custGeom>
              <a:avLst/>
              <a:gdLst/>
              <a:ahLst/>
              <a:cxnLst/>
              <a:rect l="l" t="t" r="r" b="b"/>
              <a:pathLst>
                <a:path w="2505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2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505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8" name="Google Shape;1228;p59"/>
            <p:cNvSpPr/>
            <p:nvPr/>
          </p:nvSpPr>
          <p:spPr>
            <a:xfrm>
              <a:off x="2295075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9" name="Google Shape;1229;p59"/>
            <p:cNvSpPr/>
            <p:nvPr/>
          </p:nvSpPr>
          <p:spPr>
            <a:xfrm>
              <a:off x="2295075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0" name="Google Shape;1230;p59"/>
            <p:cNvSpPr/>
            <p:nvPr/>
          </p:nvSpPr>
          <p:spPr>
            <a:xfrm>
              <a:off x="2295075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1" name="Google Shape;1231;p59"/>
            <p:cNvSpPr/>
            <p:nvPr/>
          </p:nvSpPr>
          <p:spPr>
            <a:xfrm>
              <a:off x="2295075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2" name="Google Shape;1232;p59"/>
            <p:cNvSpPr/>
            <p:nvPr/>
          </p:nvSpPr>
          <p:spPr>
            <a:xfrm>
              <a:off x="2295075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3" name="Google Shape;1233;p59"/>
            <p:cNvSpPr/>
            <p:nvPr/>
          </p:nvSpPr>
          <p:spPr>
            <a:xfrm>
              <a:off x="229492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4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4" name="Google Shape;1234;p59"/>
            <p:cNvSpPr/>
            <p:nvPr/>
          </p:nvSpPr>
          <p:spPr>
            <a:xfrm>
              <a:off x="2294925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5" name="Google Shape;1235;p59"/>
            <p:cNvSpPr/>
            <p:nvPr/>
          </p:nvSpPr>
          <p:spPr>
            <a:xfrm>
              <a:off x="2295075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6" name="Google Shape;1236;p59"/>
            <p:cNvSpPr/>
            <p:nvPr/>
          </p:nvSpPr>
          <p:spPr>
            <a:xfrm>
              <a:off x="22950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7" name="Google Shape;1237;p59"/>
            <p:cNvSpPr/>
            <p:nvPr/>
          </p:nvSpPr>
          <p:spPr>
            <a:xfrm>
              <a:off x="221865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8" name="Google Shape;1238;p59"/>
            <p:cNvSpPr/>
            <p:nvPr/>
          </p:nvSpPr>
          <p:spPr>
            <a:xfrm>
              <a:off x="2218650" y="43136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9" name="Google Shape;1239;p59"/>
            <p:cNvSpPr/>
            <p:nvPr/>
          </p:nvSpPr>
          <p:spPr>
            <a:xfrm>
              <a:off x="2218650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8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0" name="Google Shape;1240;p59"/>
            <p:cNvSpPr/>
            <p:nvPr/>
          </p:nvSpPr>
          <p:spPr>
            <a:xfrm>
              <a:off x="2218650" y="41614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1" name="Google Shape;1241;p59"/>
            <p:cNvSpPr/>
            <p:nvPr/>
          </p:nvSpPr>
          <p:spPr>
            <a:xfrm>
              <a:off x="22186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2" name="Google Shape;1242;p59"/>
            <p:cNvSpPr/>
            <p:nvPr/>
          </p:nvSpPr>
          <p:spPr>
            <a:xfrm>
              <a:off x="22186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3" name="Google Shape;1243;p59"/>
            <p:cNvSpPr/>
            <p:nvPr/>
          </p:nvSpPr>
          <p:spPr>
            <a:xfrm>
              <a:off x="2218650" y="393280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1" y="1821"/>
                  </a:cubicBezTo>
                  <a:cubicBezTo>
                    <a:pt x="2488" y="1146"/>
                    <a:pt x="2017" y="8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4" name="Google Shape;1244;p59"/>
            <p:cNvSpPr/>
            <p:nvPr/>
          </p:nvSpPr>
          <p:spPr>
            <a:xfrm>
              <a:off x="2218650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5" name="Google Shape;1245;p59"/>
            <p:cNvSpPr/>
            <p:nvPr/>
          </p:nvSpPr>
          <p:spPr>
            <a:xfrm>
              <a:off x="221865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6" name="Google Shape;1246;p59"/>
            <p:cNvSpPr/>
            <p:nvPr/>
          </p:nvSpPr>
          <p:spPr>
            <a:xfrm>
              <a:off x="22186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7" name="Google Shape;1247;p59"/>
            <p:cNvSpPr/>
            <p:nvPr/>
          </p:nvSpPr>
          <p:spPr>
            <a:xfrm>
              <a:off x="221865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8" name="Google Shape;1248;p59"/>
            <p:cNvSpPr/>
            <p:nvPr/>
          </p:nvSpPr>
          <p:spPr>
            <a:xfrm>
              <a:off x="221865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9" name="Google Shape;1249;p59"/>
            <p:cNvSpPr/>
            <p:nvPr/>
          </p:nvSpPr>
          <p:spPr>
            <a:xfrm>
              <a:off x="22186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0" name="Google Shape;1250;p59"/>
            <p:cNvSpPr/>
            <p:nvPr/>
          </p:nvSpPr>
          <p:spPr>
            <a:xfrm>
              <a:off x="221865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1" name="Google Shape;1251;p59"/>
            <p:cNvSpPr/>
            <p:nvPr/>
          </p:nvSpPr>
          <p:spPr>
            <a:xfrm>
              <a:off x="221865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2" name="Google Shape;1252;p59"/>
            <p:cNvSpPr/>
            <p:nvPr/>
          </p:nvSpPr>
          <p:spPr>
            <a:xfrm>
              <a:off x="2218650" y="3247075"/>
              <a:ext cx="62425" cy="53500"/>
            </a:xfrm>
            <a:custGeom>
              <a:avLst/>
              <a:gdLst/>
              <a:ahLst/>
              <a:cxnLst/>
              <a:rect l="l" t="t" r="r" b="b"/>
              <a:pathLst>
                <a:path w="2497" h="2140" extrusionOk="0">
                  <a:moveTo>
                    <a:pt x="1074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11"/>
                    <a:pt x="529" y="2140"/>
                    <a:pt x="1079" y="2140"/>
                  </a:cubicBezTo>
                  <a:cubicBezTo>
                    <a:pt x="1339" y="2140"/>
                    <a:pt x="1605" y="2044"/>
                    <a:pt x="1821" y="1830"/>
                  </a:cubicBezTo>
                  <a:cubicBezTo>
                    <a:pt x="2496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3" name="Google Shape;1253;p59"/>
            <p:cNvSpPr/>
            <p:nvPr/>
          </p:nvSpPr>
          <p:spPr>
            <a:xfrm>
              <a:off x="2218650" y="3171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5"/>
                    <a:pt x="528" y="2131"/>
                    <a:pt x="1078" y="2131"/>
                  </a:cubicBezTo>
                  <a:cubicBezTo>
                    <a:pt x="1339" y="2131"/>
                    <a:pt x="1604" y="2036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4" name="Google Shape;1254;p59"/>
            <p:cNvSpPr/>
            <p:nvPr/>
          </p:nvSpPr>
          <p:spPr>
            <a:xfrm>
              <a:off x="22186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5" name="Google Shape;1255;p59"/>
            <p:cNvSpPr/>
            <p:nvPr/>
          </p:nvSpPr>
          <p:spPr>
            <a:xfrm>
              <a:off x="22186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6" name="Google Shape;1256;p59"/>
            <p:cNvSpPr/>
            <p:nvPr/>
          </p:nvSpPr>
          <p:spPr>
            <a:xfrm>
              <a:off x="22186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7" name="Google Shape;1257;p59"/>
            <p:cNvSpPr/>
            <p:nvPr/>
          </p:nvSpPr>
          <p:spPr>
            <a:xfrm>
              <a:off x="2142425" y="46183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8" name="Google Shape;1258;p59"/>
            <p:cNvSpPr/>
            <p:nvPr/>
          </p:nvSpPr>
          <p:spPr>
            <a:xfrm>
              <a:off x="2142425" y="43898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9" name="Google Shape;1259;p59"/>
            <p:cNvSpPr/>
            <p:nvPr/>
          </p:nvSpPr>
          <p:spPr>
            <a:xfrm>
              <a:off x="2142425" y="43136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0" name="Google Shape;1260;p59"/>
            <p:cNvSpPr/>
            <p:nvPr/>
          </p:nvSpPr>
          <p:spPr>
            <a:xfrm>
              <a:off x="214242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1" name="Google Shape;1261;p59"/>
            <p:cNvSpPr/>
            <p:nvPr/>
          </p:nvSpPr>
          <p:spPr>
            <a:xfrm>
              <a:off x="214242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2" name="Google Shape;1262;p59"/>
            <p:cNvSpPr/>
            <p:nvPr/>
          </p:nvSpPr>
          <p:spPr>
            <a:xfrm>
              <a:off x="214242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3" name="Google Shape;1263;p59"/>
            <p:cNvSpPr/>
            <p:nvPr/>
          </p:nvSpPr>
          <p:spPr>
            <a:xfrm>
              <a:off x="214242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4" name="Google Shape;1264;p59"/>
            <p:cNvSpPr/>
            <p:nvPr/>
          </p:nvSpPr>
          <p:spPr>
            <a:xfrm>
              <a:off x="2142425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5" name="Google Shape;1265;p59"/>
            <p:cNvSpPr/>
            <p:nvPr/>
          </p:nvSpPr>
          <p:spPr>
            <a:xfrm>
              <a:off x="2142425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6" name="Google Shape;1266;p59"/>
            <p:cNvSpPr/>
            <p:nvPr/>
          </p:nvSpPr>
          <p:spPr>
            <a:xfrm>
              <a:off x="214242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7" name="Google Shape;1267;p59"/>
            <p:cNvSpPr/>
            <p:nvPr/>
          </p:nvSpPr>
          <p:spPr>
            <a:xfrm>
              <a:off x="214242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8" name="Google Shape;1268;p59"/>
            <p:cNvSpPr/>
            <p:nvPr/>
          </p:nvSpPr>
          <p:spPr>
            <a:xfrm>
              <a:off x="214242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9" name="Google Shape;1269;p59"/>
            <p:cNvSpPr/>
            <p:nvPr/>
          </p:nvSpPr>
          <p:spPr>
            <a:xfrm>
              <a:off x="2142425" y="35519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0" name="Google Shape;1270;p59"/>
            <p:cNvSpPr/>
            <p:nvPr/>
          </p:nvSpPr>
          <p:spPr>
            <a:xfrm>
              <a:off x="214242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1" name="Google Shape;1271;p59"/>
            <p:cNvSpPr/>
            <p:nvPr/>
          </p:nvSpPr>
          <p:spPr>
            <a:xfrm>
              <a:off x="214242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2" name="Google Shape;1272;p59"/>
            <p:cNvSpPr/>
            <p:nvPr/>
          </p:nvSpPr>
          <p:spPr>
            <a:xfrm>
              <a:off x="214242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3" name="Google Shape;1273;p59"/>
            <p:cNvSpPr/>
            <p:nvPr/>
          </p:nvSpPr>
          <p:spPr>
            <a:xfrm>
              <a:off x="214242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4" name="Google Shape;1274;p59"/>
            <p:cNvSpPr/>
            <p:nvPr/>
          </p:nvSpPr>
          <p:spPr>
            <a:xfrm>
              <a:off x="214242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5" name="Google Shape;1275;p59"/>
            <p:cNvSpPr/>
            <p:nvPr/>
          </p:nvSpPr>
          <p:spPr>
            <a:xfrm>
              <a:off x="21424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6" name="Google Shape;1276;p59"/>
            <p:cNvSpPr/>
            <p:nvPr/>
          </p:nvSpPr>
          <p:spPr>
            <a:xfrm>
              <a:off x="21424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7" name="Google Shape;1277;p59"/>
            <p:cNvSpPr/>
            <p:nvPr/>
          </p:nvSpPr>
          <p:spPr>
            <a:xfrm>
              <a:off x="21424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8" name="Google Shape;1278;p59"/>
            <p:cNvSpPr/>
            <p:nvPr/>
          </p:nvSpPr>
          <p:spPr>
            <a:xfrm>
              <a:off x="21424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9" name="Google Shape;1279;p59"/>
            <p:cNvSpPr/>
            <p:nvPr/>
          </p:nvSpPr>
          <p:spPr>
            <a:xfrm>
              <a:off x="21424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0" name="Google Shape;1280;p59"/>
            <p:cNvSpPr/>
            <p:nvPr/>
          </p:nvSpPr>
          <p:spPr>
            <a:xfrm>
              <a:off x="21424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1" name="Google Shape;1281;p59"/>
            <p:cNvSpPr/>
            <p:nvPr/>
          </p:nvSpPr>
          <p:spPr>
            <a:xfrm>
              <a:off x="214242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2" name="Google Shape;1282;p59"/>
            <p:cNvSpPr/>
            <p:nvPr/>
          </p:nvSpPr>
          <p:spPr>
            <a:xfrm>
              <a:off x="2142425" y="1038125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3" name="Google Shape;1283;p59"/>
            <p:cNvSpPr/>
            <p:nvPr/>
          </p:nvSpPr>
          <p:spPr>
            <a:xfrm>
              <a:off x="2066425" y="46183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4" name="Google Shape;1284;p59"/>
            <p:cNvSpPr/>
            <p:nvPr/>
          </p:nvSpPr>
          <p:spPr>
            <a:xfrm>
              <a:off x="2066425" y="454230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5" name="Google Shape;1285;p59"/>
            <p:cNvSpPr/>
            <p:nvPr/>
          </p:nvSpPr>
          <p:spPr>
            <a:xfrm>
              <a:off x="2066425" y="4466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6" name="Google Shape;1286;p59"/>
            <p:cNvSpPr/>
            <p:nvPr/>
          </p:nvSpPr>
          <p:spPr>
            <a:xfrm>
              <a:off x="2066425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7" name="Google Shape;1287;p59"/>
            <p:cNvSpPr/>
            <p:nvPr/>
          </p:nvSpPr>
          <p:spPr>
            <a:xfrm>
              <a:off x="2066425" y="43136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8" name="Google Shape;1288;p59"/>
            <p:cNvSpPr/>
            <p:nvPr/>
          </p:nvSpPr>
          <p:spPr>
            <a:xfrm>
              <a:off x="2066425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9" name="Google Shape;1289;p59"/>
            <p:cNvSpPr/>
            <p:nvPr/>
          </p:nvSpPr>
          <p:spPr>
            <a:xfrm>
              <a:off x="2066425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0" name="Google Shape;1290;p59"/>
            <p:cNvSpPr/>
            <p:nvPr/>
          </p:nvSpPr>
          <p:spPr>
            <a:xfrm>
              <a:off x="20664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1" name="Google Shape;1291;p59"/>
            <p:cNvSpPr/>
            <p:nvPr/>
          </p:nvSpPr>
          <p:spPr>
            <a:xfrm>
              <a:off x="20664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2" name="Google Shape;1292;p59"/>
            <p:cNvSpPr/>
            <p:nvPr/>
          </p:nvSpPr>
          <p:spPr>
            <a:xfrm>
              <a:off x="2066425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3" name="Google Shape;1293;p59"/>
            <p:cNvSpPr/>
            <p:nvPr/>
          </p:nvSpPr>
          <p:spPr>
            <a:xfrm>
              <a:off x="20664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4" name="Google Shape;1294;p59"/>
            <p:cNvSpPr/>
            <p:nvPr/>
          </p:nvSpPr>
          <p:spPr>
            <a:xfrm>
              <a:off x="2066275" y="3399500"/>
              <a:ext cx="62375" cy="53350"/>
            </a:xfrm>
            <a:custGeom>
              <a:avLst/>
              <a:gdLst/>
              <a:ahLst/>
              <a:cxnLst/>
              <a:rect l="l" t="t" r="r" b="b"/>
              <a:pathLst>
                <a:path w="2495" h="2134" extrusionOk="0">
                  <a:moveTo>
                    <a:pt x="1071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47"/>
                    <a:pt x="2014" y="1"/>
                    <a:pt x="1071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5" name="Google Shape;1295;p59"/>
            <p:cNvSpPr/>
            <p:nvPr/>
          </p:nvSpPr>
          <p:spPr>
            <a:xfrm>
              <a:off x="2066275" y="3323300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3" y="0"/>
                    <a:pt x="1071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6" name="Google Shape;1296;p59"/>
            <p:cNvSpPr/>
            <p:nvPr/>
          </p:nvSpPr>
          <p:spPr>
            <a:xfrm>
              <a:off x="2066275" y="3247075"/>
              <a:ext cx="62375" cy="53450"/>
            </a:xfrm>
            <a:custGeom>
              <a:avLst/>
              <a:gdLst/>
              <a:ahLst/>
              <a:cxnLst/>
              <a:rect l="l" t="t" r="r" b="b"/>
              <a:pathLst>
                <a:path w="2495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3" y="1"/>
                    <a:pt x="1071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7" name="Google Shape;1297;p59"/>
            <p:cNvSpPr/>
            <p:nvPr/>
          </p:nvSpPr>
          <p:spPr>
            <a:xfrm>
              <a:off x="20664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8" name="Google Shape;1298;p59"/>
            <p:cNvSpPr/>
            <p:nvPr/>
          </p:nvSpPr>
          <p:spPr>
            <a:xfrm>
              <a:off x="20664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9" name="Google Shape;1299;p59"/>
            <p:cNvSpPr/>
            <p:nvPr/>
          </p:nvSpPr>
          <p:spPr>
            <a:xfrm>
              <a:off x="20664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0" name="Google Shape;1300;p59"/>
            <p:cNvSpPr/>
            <p:nvPr/>
          </p:nvSpPr>
          <p:spPr>
            <a:xfrm>
              <a:off x="20664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1" name="Google Shape;1301;p59"/>
            <p:cNvSpPr/>
            <p:nvPr/>
          </p:nvSpPr>
          <p:spPr>
            <a:xfrm>
              <a:off x="20664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2" name="Google Shape;1302;p59"/>
            <p:cNvSpPr/>
            <p:nvPr/>
          </p:nvSpPr>
          <p:spPr>
            <a:xfrm>
              <a:off x="20664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3" name="Google Shape;1303;p59"/>
            <p:cNvSpPr/>
            <p:nvPr/>
          </p:nvSpPr>
          <p:spPr>
            <a:xfrm>
              <a:off x="20664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4" name="Google Shape;1304;p59"/>
            <p:cNvSpPr/>
            <p:nvPr/>
          </p:nvSpPr>
          <p:spPr>
            <a:xfrm>
              <a:off x="20664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5" name="Google Shape;1305;p59"/>
            <p:cNvSpPr/>
            <p:nvPr/>
          </p:nvSpPr>
          <p:spPr>
            <a:xfrm>
              <a:off x="20664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6" name="Google Shape;1306;p59"/>
            <p:cNvSpPr/>
            <p:nvPr/>
          </p:nvSpPr>
          <p:spPr>
            <a:xfrm>
              <a:off x="20664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7" name="Google Shape;1307;p59"/>
            <p:cNvSpPr/>
            <p:nvPr/>
          </p:nvSpPr>
          <p:spPr>
            <a:xfrm>
              <a:off x="20664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8" name="Google Shape;1308;p59"/>
            <p:cNvSpPr/>
            <p:nvPr/>
          </p:nvSpPr>
          <p:spPr>
            <a:xfrm>
              <a:off x="20664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9" name="Google Shape;1309;p59"/>
            <p:cNvSpPr/>
            <p:nvPr/>
          </p:nvSpPr>
          <p:spPr>
            <a:xfrm>
              <a:off x="20664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0" name="Google Shape;1310;p59"/>
            <p:cNvSpPr/>
            <p:nvPr/>
          </p:nvSpPr>
          <p:spPr>
            <a:xfrm>
              <a:off x="206642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1" name="Google Shape;1311;p59"/>
            <p:cNvSpPr/>
            <p:nvPr/>
          </p:nvSpPr>
          <p:spPr>
            <a:xfrm>
              <a:off x="1990200" y="454230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2" name="Google Shape;1312;p59"/>
            <p:cNvSpPr/>
            <p:nvPr/>
          </p:nvSpPr>
          <p:spPr>
            <a:xfrm>
              <a:off x="1990200" y="4466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3" name="Google Shape;1313;p59"/>
            <p:cNvSpPr/>
            <p:nvPr/>
          </p:nvSpPr>
          <p:spPr>
            <a:xfrm>
              <a:off x="199020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4" name="Google Shape;1314;p59"/>
            <p:cNvSpPr/>
            <p:nvPr/>
          </p:nvSpPr>
          <p:spPr>
            <a:xfrm>
              <a:off x="199020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5" name="Google Shape;1315;p59"/>
            <p:cNvSpPr/>
            <p:nvPr/>
          </p:nvSpPr>
          <p:spPr>
            <a:xfrm>
              <a:off x="19902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6" name="Google Shape;1316;p59"/>
            <p:cNvSpPr/>
            <p:nvPr/>
          </p:nvSpPr>
          <p:spPr>
            <a:xfrm>
              <a:off x="19902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7" name="Google Shape;1317;p59"/>
            <p:cNvSpPr/>
            <p:nvPr/>
          </p:nvSpPr>
          <p:spPr>
            <a:xfrm>
              <a:off x="19902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8" name="Google Shape;1318;p59"/>
            <p:cNvSpPr/>
            <p:nvPr/>
          </p:nvSpPr>
          <p:spPr>
            <a:xfrm>
              <a:off x="19900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9" name="Google Shape;1319;p59"/>
            <p:cNvSpPr/>
            <p:nvPr/>
          </p:nvSpPr>
          <p:spPr>
            <a:xfrm>
              <a:off x="1990075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0" name="Google Shape;1320;p59"/>
            <p:cNvSpPr/>
            <p:nvPr/>
          </p:nvSpPr>
          <p:spPr>
            <a:xfrm>
              <a:off x="19902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1" name="Google Shape;1321;p59"/>
            <p:cNvSpPr/>
            <p:nvPr/>
          </p:nvSpPr>
          <p:spPr>
            <a:xfrm>
              <a:off x="19902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2" name="Google Shape;1322;p59"/>
            <p:cNvSpPr/>
            <p:nvPr/>
          </p:nvSpPr>
          <p:spPr>
            <a:xfrm>
              <a:off x="19902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3" name="Google Shape;1323;p59"/>
            <p:cNvSpPr/>
            <p:nvPr/>
          </p:nvSpPr>
          <p:spPr>
            <a:xfrm>
              <a:off x="19902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4" name="Google Shape;1324;p59"/>
            <p:cNvSpPr/>
            <p:nvPr/>
          </p:nvSpPr>
          <p:spPr>
            <a:xfrm>
              <a:off x="19902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5" name="Google Shape;1325;p59"/>
            <p:cNvSpPr/>
            <p:nvPr/>
          </p:nvSpPr>
          <p:spPr>
            <a:xfrm>
              <a:off x="19902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6" name="Google Shape;1326;p59"/>
            <p:cNvSpPr/>
            <p:nvPr/>
          </p:nvSpPr>
          <p:spPr>
            <a:xfrm>
              <a:off x="19902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7" name="Google Shape;1327;p59"/>
            <p:cNvSpPr/>
            <p:nvPr/>
          </p:nvSpPr>
          <p:spPr>
            <a:xfrm>
              <a:off x="19902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8" name="Google Shape;1328;p59"/>
            <p:cNvSpPr/>
            <p:nvPr/>
          </p:nvSpPr>
          <p:spPr>
            <a:xfrm>
              <a:off x="19902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9" name="Google Shape;1329;p59"/>
            <p:cNvSpPr/>
            <p:nvPr/>
          </p:nvSpPr>
          <p:spPr>
            <a:xfrm>
              <a:off x="19902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0" name="Google Shape;1330;p59"/>
            <p:cNvSpPr/>
            <p:nvPr/>
          </p:nvSpPr>
          <p:spPr>
            <a:xfrm>
              <a:off x="19902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1" name="Google Shape;1331;p59"/>
            <p:cNvSpPr/>
            <p:nvPr/>
          </p:nvSpPr>
          <p:spPr>
            <a:xfrm>
              <a:off x="19902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2" name="Google Shape;1332;p59"/>
            <p:cNvSpPr/>
            <p:nvPr/>
          </p:nvSpPr>
          <p:spPr>
            <a:xfrm>
              <a:off x="19902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3" name="Google Shape;1333;p59"/>
            <p:cNvSpPr/>
            <p:nvPr/>
          </p:nvSpPr>
          <p:spPr>
            <a:xfrm>
              <a:off x="19902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4" name="Google Shape;1334;p59"/>
            <p:cNvSpPr/>
            <p:nvPr/>
          </p:nvSpPr>
          <p:spPr>
            <a:xfrm>
              <a:off x="19902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5" name="Google Shape;1335;p59"/>
            <p:cNvSpPr/>
            <p:nvPr/>
          </p:nvSpPr>
          <p:spPr>
            <a:xfrm>
              <a:off x="19902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6" name="Google Shape;1336;p59"/>
            <p:cNvSpPr/>
            <p:nvPr/>
          </p:nvSpPr>
          <p:spPr>
            <a:xfrm>
              <a:off x="199020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7" name="Google Shape;1337;p59"/>
            <p:cNvSpPr/>
            <p:nvPr/>
          </p:nvSpPr>
          <p:spPr>
            <a:xfrm>
              <a:off x="19140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8" name="Google Shape;1338;p59"/>
            <p:cNvSpPr/>
            <p:nvPr/>
          </p:nvSpPr>
          <p:spPr>
            <a:xfrm>
              <a:off x="19140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9" name="Google Shape;1339;p59"/>
            <p:cNvSpPr/>
            <p:nvPr/>
          </p:nvSpPr>
          <p:spPr>
            <a:xfrm>
              <a:off x="19140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0" name="Google Shape;1340;p59"/>
            <p:cNvSpPr/>
            <p:nvPr/>
          </p:nvSpPr>
          <p:spPr>
            <a:xfrm>
              <a:off x="1914000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1" name="Google Shape;1341;p59"/>
            <p:cNvSpPr/>
            <p:nvPr/>
          </p:nvSpPr>
          <p:spPr>
            <a:xfrm>
              <a:off x="191400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2" name="Google Shape;1342;p59"/>
            <p:cNvSpPr/>
            <p:nvPr/>
          </p:nvSpPr>
          <p:spPr>
            <a:xfrm>
              <a:off x="19140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3" name="Google Shape;1343;p59"/>
            <p:cNvSpPr/>
            <p:nvPr/>
          </p:nvSpPr>
          <p:spPr>
            <a:xfrm>
              <a:off x="19140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4" name="Google Shape;1344;p59"/>
            <p:cNvSpPr/>
            <p:nvPr/>
          </p:nvSpPr>
          <p:spPr>
            <a:xfrm>
              <a:off x="19140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5" name="Google Shape;1345;p59"/>
            <p:cNvSpPr/>
            <p:nvPr/>
          </p:nvSpPr>
          <p:spPr>
            <a:xfrm>
              <a:off x="19140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6" name="Google Shape;1346;p59"/>
            <p:cNvSpPr/>
            <p:nvPr/>
          </p:nvSpPr>
          <p:spPr>
            <a:xfrm>
              <a:off x="19140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7" name="Google Shape;1347;p59"/>
            <p:cNvSpPr/>
            <p:nvPr/>
          </p:nvSpPr>
          <p:spPr>
            <a:xfrm>
              <a:off x="19140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8" name="Google Shape;1348;p59"/>
            <p:cNvSpPr/>
            <p:nvPr/>
          </p:nvSpPr>
          <p:spPr>
            <a:xfrm>
              <a:off x="19140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9" name="Google Shape;1349;p59"/>
            <p:cNvSpPr/>
            <p:nvPr/>
          </p:nvSpPr>
          <p:spPr>
            <a:xfrm>
              <a:off x="19140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0" name="Google Shape;1350;p59"/>
            <p:cNvSpPr/>
            <p:nvPr/>
          </p:nvSpPr>
          <p:spPr>
            <a:xfrm>
              <a:off x="19140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1" name="Google Shape;1351;p59"/>
            <p:cNvSpPr/>
            <p:nvPr/>
          </p:nvSpPr>
          <p:spPr>
            <a:xfrm>
              <a:off x="19140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2" name="Google Shape;1352;p59"/>
            <p:cNvSpPr/>
            <p:nvPr/>
          </p:nvSpPr>
          <p:spPr>
            <a:xfrm>
              <a:off x="19140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3" name="Google Shape;1353;p59"/>
            <p:cNvSpPr/>
            <p:nvPr/>
          </p:nvSpPr>
          <p:spPr>
            <a:xfrm>
              <a:off x="191400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4" name="Google Shape;1354;p59"/>
            <p:cNvSpPr/>
            <p:nvPr/>
          </p:nvSpPr>
          <p:spPr>
            <a:xfrm>
              <a:off x="19140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5" name="Google Shape;1355;p59"/>
            <p:cNvSpPr/>
            <p:nvPr/>
          </p:nvSpPr>
          <p:spPr>
            <a:xfrm>
              <a:off x="183777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6" name="Google Shape;1356;p59"/>
            <p:cNvSpPr/>
            <p:nvPr/>
          </p:nvSpPr>
          <p:spPr>
            <a:xfrm>
              <a:off x="18377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7" name="Google Shape;1357;p59"/>
            <p:cNvSpPr/>
            <p:nvPr/>
          </p:nvSpPr>
          <p:spPr>
            <a:xfrm>
              <a:off x="18377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8" name="Google Shape;1358;p59"/>
            <p:cNvSpPr/>
            <p:nvPr/>
          </p:nvSpPr>
          <p:spPr>
            <a:xfrm>
              <a:off x="18377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9" name="Google Shape;1359;p59"/>
            <p:cNvSpPr/>
            <p:nvPr/>
          </p:nvSpPr>
          <p:spPr>
            <a:xfrm>
              <a:off x="18377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0" name="Google Shape;1360;p59"/>
            <p:cNvSpPr/>
            <p:nvPr/>
          </p:nvSpPr>
          <p:spPr>
            <a:xfrm>
              <a:off x="18377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1" name="Google Shape;1361;p59"/>
            <p:cNvSpPr/>
            <p:nvPr/>
          </p:nvSpPr>
          <p:spPr>
            <a:xfrm>
              <a:off x="18377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2" name="Google Shape;1362;p59"/>
            <p:cNvSpPr/>
            <p:nvPr/>
          </p:nvSpPr>
          <p:spPr>
            <a:xfrm>
              <a:off x="18377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3" name="Google Shape;1363;p59"/>
            <p:cNvSpPr/>
            <p:nvPr/>
          </p:nvSpPr>
          <p:spPr>
            <a:xfrm>
              <a:off x="18377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4" name="Google Shape;1364;p59"/>
            <p:cNvSpPr/>
            <p:nvPr/>
          </p:nvSpPr>
          <p:spPr>
            <a:xfrm>
              <a:off x="18377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5" name="Google Shape;1365;p59"/>
            <p:cNvSpPr/>
            <p:nvPr/>
          </p:nvSpPr>
          <p:spPr>
            <a:xfrm>
              <a:off x="18377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6" name="Google Shape;1366;p59"/>
            <p:cNvSpPr/>
            <p:nvPr/>
          </p:nvSpPr>
          <p:spPr>
            <a:xfrm>
              <a:off x="18377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7" name="Google Shape;1367;p59"/>
            <p:cNvSpPr/>
            <p:nvPr/>
          </p:nvSpPr>
          <p:spPr>
            <a:xfrm>
              <a:off x="18377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8" name="Google Shape;1368;p59"/>
            <p:cNvSpPr/>
            <p:nvPr/>
          </p:nvSpPr>
          <p:spPr>
            <a:xfrm>
              <a:off x="18377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9" name="Google Shape;1369;p59"/>
            <p:cNvSpPr/>
            <p:nvPr/>
          </p:nvSpPr>
          <p:spPr>
            <a:xfrm>
              <a:off x="18377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0" name="Google Shape;1370;p59"/>
            <p:cNvSpPr/>
            <p:nvPr/>
          </p:nvSpPr>
          <p:spPr>
            <a:xfrm>
              <a:off x="18377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1" name="Google Shape;1371;p59"/>
            <p:cNvSpPr/>
            <p:nvPr/>
          </p:nvSpPr>
          <p:spPr>
            <a:xfrm>
              <a:off x="183777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2" name="Google Shape;1372;p59"/>
            <p:cNvSpPr/>
            <p:nvPr/>
          </p:nvSpPr>
          <p:spPr>
            <a:xfrm>
              <a:off x="1837775" y="11143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3" name="Google Shape;1373;p59"/>
            <p:cNvSpPr/>
            <p:nvPr/>
          </p:nvSpPr>
          <p:spPr>
            <a:xfrm>
              <a:off x="176177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4" name="Google Shape;1374;p59"/>
            <p:cNvSpPr/>
            <p:nvPr/>
          </p:nvSpPr>
          <p:spPr>
            <a:xfrm>
              <a:off x="17617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5" name="Google Shape;1375;p59"/>
            <p:cNvSpPr/>
            <p:nvPr/>
          </p:nvSpPr>
          <p:spPr>
            <a:xfrm>
              <a:off x="176177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6" name="Google Shape;1376;p59"/>
            <p:cNvSpPr/>
            <p:nvPr/>
          </p:nvSpPr>
          <p:spPr>
            <a:xfrm>
              <a:off x="17617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7" name="Google Shape;1377;p59"/>
            <p:cNvSpPr/>
            <p:nvPr/>
          </p:nvSpPr>
          <p:spPr>
            <a:xfrm>
              <a:off x="17617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8" name="Google Shape;1378;p59"/>
            <p:cNvSpPr/>
            <p:nvPr/>
          </p:nvSpPr>
          <p:spPr>
            <a:xfrm>
              <a:off x="17617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9" name="Google Shape;1379;p59"/>
            <p:cNvSpPr/>
            <p:nvPr/>
          </p:nvSpPr>
          <p:spPr>
            <a:xfrm>
              <a:off x="17617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0" name="Google Shape;1380;p59"/>
            <p:cNvSpPr/>
            <p:nvPr/>
          </p:nvSpPr>
          <p:spPr>
            <a:xfrm>
              <a:off x="17617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1" name="Google Shape;1381;p59"/>
            <p:cNvSpPr/>
            <p:nvPr/>
          </p:nvSpPr>
          <p:spPr>
            <a:xfrm>
              <a:off x="17617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2" name="Google Shape;1382;p59"/>
            <p:cNvSpPr/>
            <p:nvPr/>
          </p:nvSpPr>
          <p:spPr>
            <a:xfrm>
              <a:off x="17617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3" name="Google Shape;1383;p59"/>
            <p:cNvSpPr/>
            <p:nvPr/>
          </p:nvSpPr>
          <p:spPr>
            <a:xfrm>
              <a:off x="17617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4" name="Google Shape;1384;p59"/>
            <p:cNvSpPr/>
            <p:nvPr/>
          </p:nvSpPr>
          <p:spPr>
            <a:xfrm>
              <a:off x="17617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5" name="Google Shape;1385;p59"/>
            <p:cNvSpPr/>
            <p:nvPr/>
          </p:nvSpPr>
          <p:spPr>
            <a:xfrm>
              <a:off x="17617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6" name="Google Shape;1386;p59"/>
            <p:cNvSpPr/>
            <p:nvPr/>
          </p:nvSpPr>
          <p:spPr>
            <a:xfrm>
              <a:off x="17617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7" name="Google Shape;1387;p59"/>
            <p:cNvSpPr/>
            <p:nvPr/>
          </p:nvSpPr>
          <p:spPr>
            <a:xfrm>
              <a:off x="17617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8" name="Google Shape;1388;p59"/>
            <p:cNvSpPr/>
            <p:nvPr/>
          </p:nvSpPr>
          <p:spPr>
            <a:xfrm>
              <a:off x="17617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9" name="Google Shape;1389;p59"/>
            <p:cNvSpPr/>
            <p:nvPr/>
          </p:nvSpPr>
          <p:spPr>
            <a:xfrm>
              <a:off x="16855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0" name="Google Shape;1390;p59"/>
            <p:cNvSpPr/>
            <p:nvPr/>
          </p:nvSpPr>
          <p:spPr>
            <a:xfrm>
              <a:off x="16855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1" name="Google Shape;1391;p59"/>
            <p:cNvSpPr/>
            <p:nvPr/>
          </p:nvSpPr>
          <p:spPr>
            <a:xfrm>
              <a:off x="16855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2" name="Google Shape;1392;p59"/>
            <p:cNvSpPr/>
            <p:nvPr/>
          </p:nvSpPr>
          <p:spPr>
            <a:xfrm>
              <a:off x="16855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3" name="Google Shape;1393;p59"/>
            <p:cNvSpPr/>
            <p:nvPr/>
          </p:nvSpPr>
          <p:spPr>
            <a:xfrm>
              <a:off x="168555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4" name="Google Shape;1394;p59"/>
            <p:cNvSpPr/>
            <p:nvPr/>
          </p:nvSpPr>
          <p:spPr>
            <a:xfrm>
              <a:off x="16855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5" name="Google Shape;1395;p59"/>
            <p:cNvSpPr/>
            <p:nvPr/>
          </p:nvSpPr>
          <p:spPr>
            <a:xfrm>
              <a:off x="16855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6" name="Google Shape;1396;p59"/>
            <p:cNvSpPr/>
            <p:nvPr/>
          </p:nvSpPr>
          <p:spPr>
            <a:xfrm>
              <a:off x="168555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7" name="Google Shape;1397;p59"/>
            <p:cNvSpPr/>
            <p:nvPr/>
          </p:nvSpPr>
          <p:spPr>
            <a:xfrm>
              <a:off x="16855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8" name="Google Shape;1398;p59"/>
            <p:cNvSpPr/>
            <p:nvPr/>
          </p:nvSpPr>
          <p:spPr>
            <a:xfrm>
              <a:off x="16855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9" name="Google Shape;1399;p59"/>
            <p:cNvSpPr/>
            <p:nvPr/>
          </p:nvSpPr>
          <p:spPr>
            <a:xfrm>
              <a:off x="16855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0" name="Google Shape;1400;p59"/>
            <p:cNvSpPr/>
            <p:nvPr/>
          </p:nvSpPr>
          <p:spPr>
            <a:xfrm>
              <a:off x="16855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1" name="Google Shape;1401;p59"/>
            <p:cNvSpPr/>
            <p:nvPr/>
          </p:nvSpPr>
          <p:spPr>
            <a:xfrm>
              <a:off x="16855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2" name="Google Shape;1402;p59"/>
            <p:cNvSpPr/>
            <p:nvPr/>
          </p:nvSpPr>
          <p:spPr>
            <a:xfrm>
              <a:off x="16855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3" name="Google Shape;1403;p59"/>
            <p:cNvSpPr/>
            <p:nvPr/>
          </p:nvSpPr>
          <p:spPr>
            <a:xfrm>
              <a:off x="16855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4" name="Google Shape;1404;p59"/>
            <p:cNvSpPr/>
            <p:nvPr/>
          </p:nvSpPr>
          <p:spPr>
            <a:xfrm>
              <a:off x="16855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5" name="Google Shape;1405;p59"/>
            <p:cNvSpPr/>
            <p:nvPr/>
          </p:nvSpPr>
          <p:spPr>
            <a:xfrm>
              <a:off x="16093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6" name="Google Shape;1406;p59"/>
            <p:cNvSpPr/>
            <p:nvPr/>
          </p:nvSpPr>
          <p:spPr>
            <a:xfrm>
              <a:off x="16093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7" name="Google Shape;1407;p59"/>
            <p:cNvSpPr/>
            <p:nvPr/>
          </p:nvSpPr>
          <p:spPr>
            <a:xfrm>
              <a:off x="16093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8" name="Google Shape;1408;p59"/>
            <p:cNvSpPr/>
            <p:nvPr/>
          </p:nvSpPr>
          <p:spPr>
            <a:xfrm>
              <a:off x="16093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9" name="Google Shape;1409;p59"/>
            <p:cNvSpPr/>
            <p:nvPr/>
          </p:nvSpPr>
          <p:spPr>
            <a:xfrm>
              <a:off x="16093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0" name="Google Shape;1410;p59"/>
            <p:cNvSpPr/>
            <p:nvPr/>
          </p:nvSpPr>
          <p:spPr>
            <a:xfrm>
              <a:off x="16093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1" name="Google Shape;1411;p59"/>
            <p:cNvSpPr/>
            <p:nvPr/>
          </p:nvSpPr>
          <p:spPr>
            <a:xfrm>
              <a:off x="16093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2" name="Google Shape;1412;p59"/>
            <p:cNvSpPr/>
            <p:nvPr/>
          </p:nvSpPr>
          <p:spPr>
            <a:xfrm>
              <a:off x="16093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3" name="Google Shape;1413;p59"/>
            <p:cNvSpPr/>
            <p:nvPr/>
          </p:nvSpPr>
          <p:spPr>
            <a:xfrm>
              <a:off x="16093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4" name="Google Shape;1414;p59"/>
            <p:cNvSpPr/>
            <p:nvPr/>
          </p:nvSpPr>
          <p:spPr>
            <a:xfrm>
              <a:off x="16093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5" name="Google Shape;1415;p59"/>
            <p:cNvSpPr/>
            <p:nvPr/>
          </p:nvSpPr>
          <p:spPr>
            <a:xfrm>
              <a:off x="16093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6" name="Google Shape;1416;p59"/>
            <p:cNvSpPr/>
            <p:nvPr/>
          </p:nvSpPr>
          <p:spPr>
            <a:xfrm>
              <a:off x="160935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7" name="Google Shape;1417;p59"/>
            <p:cNvSpPr/>
            <p:nvPr/>
          </p:nvSpPr>
          <p:spPr>
            <a:xfrm>
              <a:off x="16093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8" name="Google Shape;1418;p59"/>
            <p:cNvSpPr/>
            <p:nvPr/>
          </p:nvSpPr>
          <p:spPr>
            <a:xfrm>
              <a:off x="16093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9" name="Google Shape;1419;p59"/>
            <p:cNvSpPr/>
            <p:nvPr/>
          </p:nvSpPr>
          <p:spPr>
            <a:xfrm>
              <a:off x="16093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0" name="Google Shape;1420;p59"/>
            <p:cNvSpPr/>
            <p:nvPr/>
          </p:nvSpPr>
          <p:spPr>
            <a:xfrm>
              <a:off x="16093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1" name="Google Shape;1421;p59"/>
            <p:cNvSpPr/>
            <p:nvPr/>
          </p:nvSpPr>
          <p:spPr>
            <a:xfrm>
              <a:off x="160935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2" name="Google Shape;1422;p59"/>
            <p:cNvSpPr/>
            <p:nvPr/>
          </p:nvSpPr>
          <p:spPr>
            <a:xfrm>
              <a:off x="16093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3" name="Google Shape;1423;p59"/>
            <p:cNvSpPr/>
            <p:nvPr/>
          </p:nvSpPr>
          <p:spPr>
            <a:xfrm>
              <a:off x="153312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4" name="Google Shape;1424;p59"/>
            <p:cNvSpPr/>
            <p:nvPr/>
          </p:nvSpPr>
          <p:spPr>
            <a:xfrm>
              <a:off x="15331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5" name="Google Shape;1425;p59"/>
            <p:cNvSpPr/>
            <p:nvPr/>
          </p:nvSpPr>
          <p:spPr>
            <a:xfrm>
              <a:off x="15331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6" name="Google Shape;1426;p59"/>
            <p:cNvSpPr/>
            <p:nvPr/>
          </p:nvSpPr>
          <p:spPr>
            <a:xfrm>
              <a:off x="15331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7" name="Google Shape;1427;p59"/>
            <p:cNvSpPr/>
            <p:nvPr/>
          </p:nvSpPr>
          <p:spPr>
            <a:xfrm>
              <a:off x="15331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8" name="Google Shape;1428;p59"/>
            <p:cNvSpPr/>
            <p:nvPr/>
          </p:nvSpPr>
          <p:spPr>
            <a:xfrm>
              <a:off x="15331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9" name="Google Shape;1429;p59"/>
            <p:cNvSpPr/>
            <p:nvPr/>
          </p:nvSpPr>
          <p:spPr>
            <a:xfrm>
              <a:off x="153312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0" name="Google Shape;1430;p59"/>
            <p:cNvSpPr/>
            <p:nvPr/>
          </p:nvSpPr>
          <p:spPr>
            <a:xfrm>
              <a:off x="15331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1" name="Google Shape;1431;p59"/>
            <p:cNvSpPr/>
            <p:nvPr/>
          </p:nvSpPr>
          <p:spPr>
            <a:xfrm>
              <a:off x="15331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2" name="Google Shape;1432;p59"/>
            <p:cNvSpPr/>
            <p:nvPr/>
          </p:nvSpPr>
          <p:spPr>
            <a:xfrm>
              <a:off x="15331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3" name="Google Shape;1433;p59"/>
            <p:cNvSpPr/>
            <p:nvPr/>
          </p:nvSpPr>
          <p:spPr>
            <a:xfrm>
              <a:off x="15331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4" name="Google Shape;1434;p59"/>
            <p:cNvSpPr/>
            <p:nvPr/>
          </p:nvSpPr>
          <p:spPr>
            <a:xfrm>
              <a:off x="15331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5" name="Google Shape;1435;p59"/>
            <p:cNvSpPr/>
            <p:nvPr/>
          </p:nvSpPr>
          <p:spPr>
            <a:xfrm>
              <a:off x="15331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6" name="Google Shape;1436;p59"/>
            <p:cNvSpPr/>
            <p:nvPr/>
          </p:nvSpPr>
          <p:spPr>
            <a:xfrm>
              <a:off x="15331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7" name="Google Shape;1437;p59"/>
            <p:cNvSpPr/>
            <p:nvPr/>
          </p:nvSpPr>
          <p:spPr>
            <a:xfrm>
              <a:off x="15331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8" name="Google Shape;1438;p59"/>
            <p:cNvSpPr/>
            <p:nvPr/>
          </p:nvSpPr>
          <p:spPr>
            <a:xfrm>
              <a:off x="153312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9" name="Google Shape;1439;p59"/>
            <p:cNvSpPr/>
            <p:nvPr/>
          </p:nvSpPr>
          <p:spPr>
            <a:xfrm>
              <a:off x="14569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0" name="Google Shape;1440;p59"/>
            <p:cNvSpPr/>
            <p:nvPr/>
          </p:nvSpPr>
          <p:spPr>
            <a:xfrm>
              <a:off x="145692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1" name="Google Shape;1441;p59"/>
            <p:cNvSpPr/>
            <p:nvPr/>
          </p:nvSpPr>
          <p:spPr>
            <a:xfrm>
              <a:off x="145692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2" name="Google Shape;1442;p59"/>
            <p:cNvSpPr/>
            <p:nvPr/>
          </p:nvSpPr>
          <p:spPr>
            <a:xfrm>
              <a:off x="145692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3" name="Google Shape;1443;p59"/>
            <p:cNvSpPr/>
            <p:nvPr/>
          </p:nvSpPr>
          <p:spPr>
            <a:xfrm>
              <a:off x="14569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4" name="Google Shape;1444;p59"/>
            <p:cNvSpPr/>
            <p:nvPr/>
          </p:nvSpPr>
          <p:spPr>
            <a:xfrm>
              <a:off x="14569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5" name="Google Shape;1445;p59"/>
            <p:cNvSpPr/>
            <p:nvPr/>
          </p:nvSpPr>
          <p:spPr>
            <a:xfrm>
              <a:off x="14569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6" name="Google Shape;1446;p59"/>
            <p:cNvSpPr/>
            <p:nvPr/>
          </p:nvSpPr>
          <p:spPr>
            <a:xfrm>
              <a:off x="14569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7" name="Google Shape;1447;p59"/>
            <p:cNvSpPr/>
            <p:nvPr/>
          </p:nvSpPr>
          <p:spPr>
            <a:xfrm>
              <a:off x="145692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8" name="Google Shape;1448;p59"/>
            <p:cNvSpPr/>
            <p:nvPr/>
          </p:nvSpPr>
          <p:spPr>
            <a:xfrm>
              <a:off x="14569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9" name="Google Shape;1449;p59"/>
            <p:cNvSpPr/>
            <p:nvPr/>
          </p:nvSpPr>
          <p:spPr>
            <a:xfrm>
              <a:off x="14569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0" name="Google Shape;1450;p59"/>
            <p:cNvSpPr/>
            <p:nvPr/>
          </p:nvSpPr>
          <p:spPr>
            <a:xfrm>
              <a:off x="14569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1" name="Google Shape;1451;p59"/>
            <p:cNvSpPr/>
            <p:nvPr/>
          </p:nvSpPr>
          <p:spPr>
            <a:xfrm>
              <a:off x="14569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2" name="Google Shape;1452;p59"/>
            <p:cNvSpPr/>
            <p:nvPr/>
          </p:nvSpPr>
          <p:spPr>
            <a:xfrm>
              <a:off x="14569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3" name="Google Shape;1453;p59"/>
            <p:cNvSpPr/>
            <p:nvPr/>
          </p:nvSpPr>
          <p:spPr>
            <a:xfrm>
              <a:off x="14569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4" name="Google Shape;1454;p59"/>
            <p:cNvSpPr/>
            <p:nvPr/>
          </p:nvSpPr>
          <p:spPr>
            <a:xfrm>
              <a:off x="14569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5" name="Google Shape;1455;p59"/>
            <p:cNvSpPr/>
            <p:nvPr/>
          </p:nvSpPr>
          <p:spPr>
            <a:xfrm>
              <a:off x="14569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6" name="Google Shape;1456;p59"/>
            <p:cNvSpPr/>
            <p:nvPr/>
          </p:nvSpPr>
          <p:spPr>
            <a:xfrm>
              <a:off x="14569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7" name="Google Shape;1457;p59"/>
            <p:cNvSpPr/>
            <p:nvPr/>
          </p:nvSpPr>
          <p:spPr>
            <a:xfrm>
              <a:off x="145692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8" name="Google Shape;1458;p59"/>
            <p:cNvSpPr/>
            <p:nvPr/>
          </p:nvSpPr>
          <p:spPr>
            <a:xfrm>
              <a:off x="13809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9" name="Google Shape;1459;p59"/>
            <p:cNvSpPr/>
            <p:nvPr/>
          </p:nvSpPr>
          <p:spPr>
            <a:xfrm>
              <a:off x="13809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0" name="Google Shape;1460;p59"/>
            <p:cNvSpPr/>
            <p:nvPr/>
          </p:nvSpPr>
          <p:spPr>
            <a:xfrm>
              <a:off x="13809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1" name="Google Shape;1461;p59"/>
            <p:cNvSpPr/>
            <p:nvPr/>
          </p:nvSpPr>
          <p:spPr>
            <a:xfrm>
              <a:off x="13809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2" name="Google Shape;1462;p59"/>
            <p:cNvSpPr/>
            <p:nvPr/>
          </p:nvSpPr>
          <p:spPr>
            <a:xfrm>
              <a:off x="13809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3" name="Google Shape;1463;p59"/>
            <p:cNvSpPr/>
            <p:nvPr/>
          </p:nvSpPr>
          <p:spPr>
            <a:xfrm>
              <a:off x="13809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4" name="Google Shape;1464;p59"/>
            <p:cNvSpPr/>
            <p:nvPr/>
          </p:nvSpPr>
          <p:spPr>
            <a:xfrm>
              <a:off x="13809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5" name="Google Shape;1465;p59"/>
            <p:cNvSpPr/>
            <p:nvPr/>
          </p:nvSpPr>
          <p:spPr>
            <a:xfrm>
              <a:off x="13809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6" name="Google Shape;1466;p59"/>
            <p:cNvSpPr/>
            <p:nvPr/>
          </p:nvSpPr>
          <p:spPr>
            <a:xfrm>
              <a:off x="13809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7" name="Google Shape;1467;p59"/>
            <p:cNvSpPr/>
            <p:nvPr/>
          </p:nvSpPr>
          <p:spPr>
            <a:xfrm>
              <a:off x="13809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8" name="Google Shape;1468;p59"/>
            <p:cNvSpPr/>
            <p:nvPr/>
          </p:nvSpPr>
          <p:spPr>
            <a:xfrm>
              <a:off x="13809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9" name="Google Shape;1469;p59"/>
            <p:cNvSpPr/>
            <p:nvPr/>
          </p:nvSpPr>
          <p:spPr>
            <a:xfrm>
              <a:off x="13809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0" name="Google Shape;1470;p59"/>
            <p:cNvSpPr/>
            <p:nvPr/>
          </p:nvSpPr>
          <p:spPr>
            <a:xfrm>
              <a:off x="13809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1" name="Google Shape;1471;p59"/>
            <p:cNvSpPr/>
            <p:nvPr/>
          </p:nvSpPr>
          <p:spPr>
            <a:xfrm>
              <a:off x="13809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2" name="Google Shape;1472;p59"/>
            <p:cNvSpPr/>
            <p:nvPr/>
          </p:nvSpPr>
          <p:spPr>
            <a:xfrm>
              <a:off x="13809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3" name="Google Shape;1473;p59"/>
            <p:cNvSpPr/>
            <p:nvPr/>
          </p:nvSpPr>
          <p:spPr>
            <a:xfrm>
              <a:off x="13809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4" name="Google Shape;1474;p59"/>
            <p:cNvSpPr/>
            <p:nvPr/>
          </p:nvSpPr>
          <p:spPr>
            <a:xfrm>
              <a:off x="13809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5" name="Google Shape;1475;p59"/>
            <p:cNvSpPr/>
            <p:nvPr/>
          </p:nvSpPr>
          <p:spPr>
            <a:xfrm>
              <a:off x="13809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6" name="Google Shape;1476;p59"/>
            <p:cNvSpPr/>
            <p:nvPr/>
          </p:nvSpPr>
          <p:spPr>
            <a:xfrm>
              <a:off x="130470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7" name="Google Shape;1477;p59"/>
            <p:cNvSpPr/>
            <p:nvPr/>
          </p:nvSpPr>
          <p:spPr>
            <a:xfrm>
              <a:off x="130470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8" name="Google Shape;1478;p59"/>
            <p:cNvSpPr/>
            <p:nvPr/>
          </p:nvSpPr>
          <p:spPr>
            <a:xfrm>
              <a:off x="130470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9" name="Google Shape;1479;p59"/>
            <p:cNvSpPr/>
            <p:nvPr/>
          </p:nvSpPr>
          <p:spPr>
            <a:xfrm>
              <a:off x="130470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0" name="Google Shape;1480;p59"/>
            <p:cNvSpPr/>
            <p:nvPr/>
          </p:nvSpPr>
          <p:spPr>
            <a:xfrm>
              <a:off x="13047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1" name="Google Shape;1481;p59"/>
            <p:cNvSpPr/>
            <p:nvPr/>
          </p:nvSpPr>
          <p:spPr>
            <a:xfrm>
              <a:off x="130470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2" name="Google Shape;1482;p59"/>
            <p:cNvSpPr/>
            <p:nvPr/>
          </p:nvSpPr>
          <p:spPr>
            <a:xfrm>
              <a:off x="13047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3" name="Google Shape;1483;p59"/>
            <p:cNvSpPr/>
            <p:nvPr/>
          </p:nvSpPr>
          <p:spPr>
            <a:xfrm>
              <a:off x="13047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4" name="Google Shape;1484;p59"/>
            <p:cNvSpPr/>
            <p:nvPr/>
          </p:nvSpPr>
          <p:spPr>
            <a:xfrm>
              <a:off x="13047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5" name="Google Shape;1485;p59"/>
            <p:cNvSpPr/>
            <p:nvPr/>
          </p:nvSpPr>
          <p:spPr>
            <a:xfrm>
              <a:off x="13047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6" name="Google Shape;1486;p59"/>
            <p:cNvSpPr/>
            <p:nvPr/>
          </p:nvSpPr>
          <p:spPr>
            <a:xfrm>
              <a:off x="13047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7" name="Google Shape;1487;p59"/>
            <p:cNvSpPr/>
            <p:nvPr/>
          </p:nvSpPr>
          <p:spPr>
            <a:xfrm>
              <a:off x="13047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8" name="Google Shape;1488;p59"/>
            <p:cNvSpPr/>
            <p:nvPr/>
          </p:nvSpPr>
          <p:spPr>
            <a:xfrm>
              <a:off x="13047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9" name="Google Shape;1489;p59"/>
            <p:cNvSpPr/>
            <p:nvPr/>
          </p:nvSpPr>
          <p:spPr>
            <a:xfrm>
              <a:off x="13047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0" name="Google Shape;1490;p59"/>
            <p:cNvSpPr/>
            <p:nvPr/>
          </p:nvSpPr>
          <p:spPr>
            <a:xfrm>
              <a:off x="13047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1" name="Google Shape;1491;p59"/>
            <p:cNvSpPr/>
            <p:nvPr/>
          </p:nvSpPr>
          <p:spPr>
            <a:xfrm>
              <a:off x="13047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2" name="Google Shape;1492;p59"/>
            <p:cNvSpPr/>
            <p:nvPr/>
          </p:nvSpPr>
          <p:spPr>
            <a:xfrm>
              <a:off x="1304700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3" name="Google Shape;1493;p59"/>
            <p:cNvSpPr/>
            <p:nvPr/>
          </p:nvSpPr>
          <p:spPr>
            <a:xfrm>
              <a:off x="12284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4" name="Google Shape;1494;p59"/>
            <p:cNvSpPr/>
            <p:nvPr/>
          </p:nvSpPr>
          <p:spPr>
            <a:xfrm>
              <a:off x="12284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5" name="Google Shape;1495;p59"/>
            <p:cNvSpPr/>
            <p:nvPr/>
          </p:nvSpPr>
          <p:spPr>
            <a:xfrm>
              <a:off x="12284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6" name="Google Shape;1496;p59"/>
            <p:cNvSpPr/>
            <p:nvPr/>
          </p:nvSpPr>
          <p:spPr>
            <a:xfrm>
              <a:off x="12284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7" name="Google Shape;1497;p59"/>
            <p:cNvSpPr/>
            <p:nvPr/>
          </p:nvSpPr>
          <p:spPr>
            <a:xfrm>
              <a:off x="12284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8" name="Google Shape;1498;p59"/>
            <p:cNvSpPr/>
            <p:nvPr/>
          </p:nvSpPr>
          <p:spPr>
            <a:xfrm>
              <a:off x="12284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9" name="Google Shape;1499;p59"/>
            <p:cNvSpPr/>
            <p:nvPr/>
          </p:nvSpPr>
          <p:spPr>
            <a:xfrm>
              <a:off x="122847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0" name="Google Shape;1500;p59"/>
            <p:cNvSpPr/>
            <p:nvPr/>
          </p:nvSpPr>
          <p:spPr>
            <a:xfrm>
              <a:off x="12284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1" name="Google Shape;1501;p59"/>
            <p:cNvSpPr/>
            <p:nvPr/>
          </p:nvSpPr>
          <p:spPr>
            <a:xfrm>
              <a:off x="12284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2" name="Google Shape;1502;p59"/>
            <p:cNvSpPr/>
            <p:nvPr/>
          </p:nvSpPr>
          <p:spPr>
            <a:xfrm>
              <a:off x="12284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3" name="Google Shape;1503;p59"/>
            <p:cNvSpPr/>
            <p:nvPr/>
          </p:nvSpPr>
          <p:spPr>
            <a:xfrm>
              <a:off x="12284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4" name="Google Shape;1504;p59"/>
            <p:cNvSpPr/>
            <p:nvPr/>
          </p:nvSpPr>
          <p:spPr>
            <a:xfrm>
              <a:off x="122847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5" name="Google Shape;1505;p59"/>
            <p:cNvSpPr/>
            <p:nvPr/>
          </p:nvSpPr>
          <p:spPr>
            <a:xfrm>
              <a:off x="12284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6" name="Google Shape;1506;p59"/>
            <p:cNvSpPr/>
            <p:nvPr/>
          </p:nvSpPr>
          <p:spPr>
            <a:xfrm>
              <a:off x="12284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7" name="Google Shape;1507;p59"/>
            <p:cNvSpPr/>
            <p:nvPr/>
          </p:nvSpPr>
          <p:spPr>
            <a:xfrm>
              <a:off x="12284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8" name="Google Shape;1508;p59"/>
            <p:cNvSpPr/>
            <p:nvPr/>
          </p:nvSpPr>
          <p:spPr>
            <a:xfrm>
              <a:off x="12284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9" name="Google Shape;1509;p59"/>
            <p:cNvSpPr/>
            <p:nvPr/>
          </p:nvSpPr>
          <p:spPr>
            <a:xfrm>
              <a:off x="12284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0" name="Google Shape;1510;p59"/>
            <p:cNvSpPr/>
            <p:nvPr/>
          </p:nvSpPr>
          <p:spPr>
            <a:xfrm>
              <a:off x="12284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1" name="Google Shape;1511;p59"/>
            <p:cNvSpPr/>
            <p:nvPr/>
          </p:nvSpPr>
          <p:spPr>
            <a:xfrm>
              <a:off x="1152275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2" name="Google Shape;1512;p59"/>
            <p:cNvSpPr/>
            <p:nvPr/>
          </p:nvSpPr>
          <p:spPr>
            <a:xfrm>
              <a:off x="1152275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3" name="Google Shape;1513;p59"/>
            <p:cNvSpPr/>
            <p:nvPr/>
          </p:nvSpPr>
          <p:spPr>
            <a:xfrm>
              <a:off x="1152275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4" name="Google Shape;1514;p59"/>
            <p:cNvSpPr/>
            <p:nvPr/>
          </p:nvSpPr>
          <p:spPr>
            <a:xfrm>
              <a:off x="1152275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5" name="Google Shape;1515;p59"/>
            <p:cNvSpPr/>
            <p:nvPr/>
          </p:nvSpPr>
          <p:spPr>
            <a:xfrm>
              <a:off x="115227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6" name="Google Shape;1516;p59"/>
            <p:cNvSpPr/>
            <p:nvPr/>
          </p:nvSpPr>
          <p:spPr>
            <a:xfrm>
              <a:off x="1152275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7" name="Google Shape;1517;p59"/>
            <p:cNvSpPr/>
            <p:nvPr/>
          </p:nvSpPr>
          <p:spPr>
            <a:xfrm>
              <a:off x="1152275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8" name="Google Shape;1518;p59"/>
            <p:cNvSpPr/>
            <p:nvPr/>
          </p:nvSpPr>
          <p:spPr>
            <a:xfrm>
              <a:off x="1152275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9" name="Google Shape;1519;p59"/>
            <p:cNvSpPr/>
            <p:nvPr/>
          </p:nvSpPr>
          <p:spPr>
            <a:xfrm>
              <a:off x="1152275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0" name="Google Shape;1520;p59"/>
            <p:cNvSpPr/>
            <p:nvPr/>
          </p:nvSpPr>
          <p:spPr>
            <a:xfrm>
              <a:off x="1152275" y="1876050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1" name="Google Shape;1521;p59"/>
            <p:cNvSpPr/>
            <p:nvPr/>
          </p:nvSpPr>
          <p:spPr>
            <a:xfrm>
              <a:off x="1152275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2" name="Google Shape;1522;p59"/>
            <p:cNvSpPr/>
            <p:nvPr/>
          </p:nvSpPr>
          <p:spPr>
            <a:xfrm>
              <a:off x="1152275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3" name="Google Shape;1523;p59"/>
            <p:cNvSpPr/>
            <p:nvPr/>
          </p:nvSpPr>
          <p:spPr>
            <a:xfrm>
              <a:off x="1152275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4" name="Google Shape;1524;p59"/>
            <p:cNvSpPr/>
            <p:nvPr/>
          </p:nvSpPr>
          <p:spPr>
            <a:xfrm>
              <a:off x="11522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5" name="Google Shape;1525;p59"/>
            <p:cNvSpPr/>
            <p:nvPr/>
          </p:nvSpPr>
          <p:spPr>
            <a:xfrm>
              <a:off x="1152275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6" name="Google Shape;1526;p59"/>
            <p:cNvSpPr/>
            <p:nvPr/>
          </p:nvSpPr>
          <p:spPr>
            <a:xfrm>
              <a:off x="107605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7" name="Google Shape;1527;p59"/>
            <p:cNvSpPr/>
            <p:nvPr/>
          </p:nvSpPr>
          <p:spPr>
            <a:xfrm>
              <a:off x="10760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8" name="Google Shape;1528;p59"/>
            <p:cNvSpPr/>
            <p:nvPr/>
          </p:nvSpPr>
          <p:spPr>
            <a:xfrm>
              <a:off x="10760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9" name="Google Shape;1529;p59"/>
            <p:cNvSpPr/>
            <p:nvPr/>
          </p:nvSpPr>
          <p:spPr>
            <a:xfrm>
              <a:off x="10760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0" name="Google Shape;1530;p59"/>
            <p:cNvSpPr/>
            <p:nvPr/>
          </p:nvSpPr>
          <p:spPr>
            <a:xfrm>
              <a:off x="10760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1" name="Google Shape;1531;p59"/>
            <p:cNvSpPr/>
            <p:nvPr/>
          </p:nvSpPr>
          <p:spPr>
            <a:xfrm>
              <a:off x="10760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2" name="Google Shape;1532;p59"/>
            <p:cNvSpPr/>
            <p:nvPr/>
          </p:nvSpPr>
          <p:spPr>
            <a:xfrm>
              <a:off x="107605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3" name="Google Shape;1533;p59"/>
            <p:cNvSpPr/>
            <p:nvPr/>
          </p:nvSpPr>
          <p:spPr>
            <a:xfrm>
              <a:off x="10760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4" name="Google Shape;1534;p59"/>
            <p:cNvSpPr/>
            <p:nvPr/>
          </p:nvSpPr>
          <p:spPr>
            <a:xfrm>
              <a:off x="10760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5" name="Google Shape;1535;p59"/>
            <p:cNvSpPr/>
            <p:nvPr/>
          </p:nvSpPr>
          <p:spPr>
            <a:xfrm>
              <a:off x="10760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6" name="Google Shape;1536;p59"/>
            <p:cNvSpPr/>
            <p:nvPr/>
          </p:nvSpPr>
          <p:spPr>
            <a:xfrm>
              <a:off x="10760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7" name="Google Shape;1537;p59"/>
            <p:cNvSpPr/>
            <p:nvPr/>
          </p:nvSpPr>
          <p:spPr>
            <a:xfrm>
              <a:off x="10760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8" name="Google Shape;1538;p59"/>
            <p:cNvSpPr/>
            <p:nvPr/>
          </p:nvSpPr>
          <p:spPr>
            <a:xfrm>
              <a:off x="10760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9" name="Google Shape;1539;p59"/>
            <p:cNvSpPr/>
            <p:nvPr/>
          </p:nvSpPr>
          <p:spPr>
            <a:xfrm>
              <a:off x="10760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0" name="Google Shape;1540;p59"/>
            <p:cNvSpPr/>
            <p:nvPr/>
          </p:nvSpPr>
          <p:spPr>
            <a:xfrm>
              <a:off x="107605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6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1" name="Google Shape;1541;p59"/>
            <p:cNvSpPr/>
            <p:nvPr/>
          </p:nvSpPr>
          <p:spPr>
            <a:xfrm>
              <a:off x="10000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2" name="Google Shape;1542;p59"/>
            <p:cNvSpPr/>
            <p:nvPr/>
          </p:nvSpPr>
          <p:spPr>
            <a:xfrm>
              <a:off x="10000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3" name="Google Shape;1543;p59"/>
            <p:cNvSpPr/>
            <p:nvPr/>
          </p:nvSpPr>
          <p:spPr>
            <a:xfrm>
              <a:off x="10000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4" name="Google Shape;1544;p59"/>
            <p:cNvSpPr/>
            <p:nvPr/>
          </p:nvSpPr>
          <p:spPr>
            <a:xfrm>
              <a:off x="100005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5" name="Google Shape;1545;p59"/>
            <p:cNvSpPr/>
            <p:nvPr/>
          </p:nvSpPr>
          <p:spPr>
            <a:xfrm>
              <a:off x="10000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6" name="Google Shape;1546;p59"/>
            <p:cNvSpPr/>
            <p:nvPr/>
          </p:nvSpPr>
          <p:spPr>
            <a:xfrm>
              <a:off x="10000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7" name="Google Shape;1547;p59"/>
            <p:cNvSpPr/>
            <p:nvPr/>
          </p:nvSpPr>
          <p:spPr>
            <a:xfrm>
              <a:off x="10000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8" name="Google Shape;1548;p59"/>
            <p:cNvSpPr/>
            <p:nvPr/>
          </p:nvSpPr>
          <p:spPr>
            <a:xfrm>
              <a:off x="10000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2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9" name="Google Shape;1549;p59"/>
            <p:cNvSpPr/>
            <p:nvPr/>
          </p:nvSpPr>
          <p:spPr>
            <a:xfrm>
              <a:off x="10000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0" name="Google Shape;1550;p59"/>
            <p:cNvSpPr/>
            <p:nvPr/>
          </p:nvSpPr>
          <p:spPr>
            <a:xfrm>
              <a:off x="9238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1" name="Google Shape;1551;p59"/>
            <p:cNvSpPr/>
            <p:nvPr/>
          </p:nvSpPr>
          <p:spPr>
            <a:xfrm>
              <a:off x="9238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2" name="Google Shape;1552;p59"/>
            <p:cNvSpPr/>
            <p:nvPr/>
          </p:nvSpPr>
          <p:spPr>
            <a:xfrm>
              <a:off x="92382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3" name="Google Shape;1553;p59"/>
            <p:cNvSpPr/>
            <p:nvPr/>
          </p:nvSpPr>
          <p:spPr>
            <a:xfrm>
              <a:off x="9238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4" name="Google Shape;1554;p59"/>
            <p:cNvSpPr/>
            <p:nvPr/>
          </p:nvSpPr>
          <p:spPr>
            <a:xfrm>
              <a:off x="9238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5" name="Google Shape;1555;p59"/>
            <p:cNvSpPr/>
            <p:nvPr/>
          </p:nvSpPr>
          <p:spPr>
            <a:xfrm>
              <a:off x="9238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6" name="Google Shape;1556;p59"/>
            <p:cNvSpPr/>
            <p:nvPr/>
          </p:nvSpPr>
          <p:spPr>
            <a:xfrm>
              <a:off x="9238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7" name="Google Shape;1557;p59"/>
            <p:cNvSpPr/>
            <p:nvPr/>
          </p:nvSpPr>
          <p:spPr>
            <a:xfrm>
              <a:off x="8476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8" name="Google Shape;1558;p59"/>
            <p:cNvSpPr/>
            <p:nvPr/>
          </p:nvSpPr>
          <p:spPr>
            <a:xfrm>
              <a:off x="8476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9" name="Google Shape;1559;p59"/>
            <p:cNvSpPr/>
            <p:nvPr/>
          </p:nvSpPr>
          <p:spPr>
            <a:xfrm>
              <a:off x="8476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0" name="Google Shape;1560;p59"/>
            <p:cNvSpPr/>
            <p:nvPr/>
          </p:nvSpPr>
          <p:spPr>
            <a:xfrm>
              <a:off x="8476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1" name="Google Shape;1561;p59"/>
            <p:cNvSpPr/>
            <p:nvPr/>
          </p:nvSpPr>
          <p:spPr>
            <a:xfrm>
              <a:off x="8476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2" name="Google Shape;1562;p59"/>
            <p:cNvSpPr/>
            <p:nvPr/>
          </p:nvSpPr>
          <p:spPr>
            <a:xfrm>
              <a:off x="8476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3" name="Google Shape;1563;p59"/>
            <p:cNvSpPr/>
            <p:nvPr/>
          </p:nvSpPr>
          <p:spPr>
            <a:xfrm>
              <a:off x="7714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4" name="Google Shape;1564;p59"/>
            <p:cNvSpPr/>
            <p:nvPr/>
          </p:nvSpPr>
          <p:spPr>
            <a:xfrm>
              <a:off x="7714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5" name="Google Shape;1565;p59"/>
            <p:cNvSpPr/>
            <p:nvPr/>
          </p:nvSpPr>
          <p:spPr>
            <a:xfrm>
              <a:off x="7714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6" name="Google Shape;1566;p59"/>
            <p:cNvSpPr/>
            <p:nvPr/>
          </p:nvSpPr>
          <p:spPr>
            <a:xfrm>
              <a:off x="7714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7" name="Google Shape;1567;p59"/>
            <p:cNvSpPr/>
            <p:nvPr/>
          </p:nvSpPr>
          <p:spPr>
            <a:xfrm>
              <a:off x="6952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8" name="Google Shape;1568;p59"/>
            <p:cNvSpPr/>
            <p:nvPr/>
          </p:nvSpPr>
          <p:spPr>
            <a:xfrm>
              <a:off x="6952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9" name="Google Shape;1569;p59"/>
            <p:cNvSpPr/>
            <p:nvPr/>
          </p:nvSpPr>
          <p:spPr>
            <a:xfrm>
              <a:off x="6952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0" name="Google Shape;1570;p59"/>
            <p:cNvSpPr/>
            <p:nvPr/>
          </p:nvSpPr>
          <p:spPr>
            <a:xfrm>
              <a:off x="6952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1" name="Google Shape;1571;p59"/>
            <p:cNvSpPr/>
            <p:nvPr/>
          </p:nvSpPr>
          <p:spPr>
            <a:xfrm>
              <a:off x="6189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2" name="Google Shape;1572;p59"/>
            <p:cNvSpPr/>
            <p:nvPr/>
          </p:nvSpPr>
          <p:spPr>
            <a:xfrm>
              <a:off x="6189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3" name="Google Shape;1573;p59"/>
            <p:cNvSpPr/>
            <p:nvPr/>
          </p:nvSpPr>
          <p:spPr>
            <a:xfrm>
              <a:off x="6189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4" name="Google Shape;1574;p59"/>
            <p:cNvSpPr/>
            <p:nvPr/>
          </p:nvSpPr>
          <p:spPr>
            <a:xfrm>
              <a:off x="6189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5" name="Google Shape;1575;p59"/>
            <p:cNvSpPr/>
            <p:nvPr/>
          </p:nvSpPr>
          <p:spPr>
            <a:xfrm>
              <a:off x="542775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6" name="Google Shape;1576;p59"/>
            <p:cNvSpPr/>
            <p:nvPr/>
          </p:nvSpPr>
          <p:spPr>
            <a:xfrm>
              <a:off x="542775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7" name="Google Shape;1577;p59"/>
            <p:cNvSpPr/>
            <p:nvPr/>
          </p:nvSpPr>
          <p:spPr>
            <a:xfrm>
              <a:off x="542775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8" name="Google Shape;1578;p59"/>
            <p:cNvSpPr/>
            <p:nvPr/>
          </p:nvSpPr>
          <p:spPr>
            <a:xfrm>
              <a:off x="5427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9" name="Google Shape;1579;p59"/>
            <p:cNvSpPr/>
            <p:nvPr/>
          </p:nvSpPr>
          <p:spPr>
            <a:xfrm>
              <a:off x="4665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0" name="Google Shape;1580;p59"/>
            <p:cNvSpPr/>
            <p:nvPr/>
          </p:nvSpPr>
          <p:spPr>
            <a:xfrm>
              <a:off x="4665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1" name="Google Shape;1581;p59"/>
            <p:cNvSpPr/>
            <p:nvPr/>
          </p:nvSpPr>
          <p:spPr>
            <a:xfrm>
              <a:off x="4665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2" name="Google Shape;1582;p59"/>
            <p:cNvSpPr/>
            <p:nvPr/>
          </p:nvSpPr>
          <p:spPr>
            <a:xfrm>
              <a:off x="4665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3" name="Google Shape;1583;p59"/>
            <p:cNvSpPr/>
            <p:nvPr/>
          </p:nvSpPr>
          <p:spPr>
            <a:xfrm>
              <a:off x="390550" y="1876050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4" name="Google Shape;1584;p59"/>
            <p:cNvSpPr/>
            <p:nvPr/>
          </p:nvSpPr>
          <p:spPr>
            <a:xfrm>
              <a:off x="390550" y="1799825"/>
              <a:ext cx="62350" cy="53300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1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3" y="1150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5" name="Google Shape;1585;p59"/>
            <p:cNvSpPr/>
            <p:nvPr/>
          </p:nvSpPr>
          <p:spPr>
            <a:xfrm>
              <a:off x="39055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39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6" name="Google Shape;1586;p59"/>
            <p:cNvSpPr/>
            <p:nvPr/>
          </p:nvSpPr>
          <p:spPr>
            <a:xfrm>
              <a:off x="39055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7" name="Google Shape;1587;p59"/>
            <p:cNvSpPr/>
            <p:nvPr/>
          </p:nvSpPr>
          <p:spPr>
            <a:xfrm>
              <a:off x="390550" y="1571400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8" name="Google Shape;1588;p59"/>
            <p:cNvSpPr/>
            <p:nvPr/>
          </p:nvSpPr>
          <p:spPr>
            <a:xfrm>
              <a:off x="3143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9" name="Google Shape;1589;p59"/>
            <p:cNvSpPr/>
            <p:nvPr/>
          </p:nvSpPr>
          <p:spPr>
            <a:xfrm>
              <a:off x="3143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0" name="Google Shape;1590;p59"/>
            <p:cNvSpPr/>
            <p:nvPr/>
          </p:nvSpPr>
          <p:spPr>
            <a:xfrm>
              <a:off x="3143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1" name="Google Shape;1591;p59"/>
            <p:cNvSpPr/>
            <p:nvPr/>
          </p:nvSpPr>
          <p:spPr>
            <a:xfrm>
              <a:off x="3143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2" name="Google Shape;1592;p59"/>
            <p:cNvSpPr/>
            <p:nvPr/>
          </p:nvSpPr>
          <p:spPr>
            <a:xfrm>
              <a:off x="3143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3" name="Google Shape;1593;p59"/>
            <p:cNvSpPr/>
            <p:nvPr/>
          </p:nvSpPr>
          <p:spPr>
            <a:xfrm>
              <a:off x="314325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4" name="Google Shape;1594;p59"/>
            <p:cNvSpPr/>
            <p:nvPr/>
          </p:nvSpPr>
          <p:spPr>
            <a:xfrm>
              <a:off x="2381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5" name="Google Shape;1595;p59"/>
            <p:cNvSpPr/>
            <p:nvPr/>
          </p:nvSpPr>
          <p:spPr>
            <a:xfrm>
              <a:off x="2381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6" name="Google Shape;1596;p59"/>
            <p:cNvSpPr/>
            <p:nvPr/>
          </p:nvSpPr>
          <p:spPr>
            <a:xfrm>
              <a:off x="2381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7" name="Google Shape;1597;p59"/>
            <p:cNvSpPr/>
            <p:nvPr/>
          </p:nvSpPr>
          <p:spPr>
            <a:xfrm>
              <a:off x="2381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8" name="Google Shape;1598;p59"/>
            <p:cNvSpPr/>
            <p:nvPr/>
          </p:nvSpPr>
          <p:spPr>
            <a:xfrm>
              <a:off x="442782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9" name="Google Shape;1599;p59"/>
            <p:cNvSpPr/>
            <p:nvPr/>
          </p:nvSpPr>
          <p:spPr>
            <a:xfrm>
              <a:off x="442782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0" name="Google Shape;1600;p59"/>
            <p:cNvSpPr/>
            <p:nvPr/>
          </p:nvSpPr>
          <p:spPr>
            <a:xfrm>
              <a:off x="450405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1" name="Google Shape;1601;p59"/>
            <p:cNvSpPr/>
            <p:nvPr/>
          </p:nvSpPr>
          <p:spPr>
            <a:xfrm>
              <a:off x="45040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2" name="Google Shape;1602;p59"/>
            <p:cNvSpPr/>
            <p:nvPr/>
          </p:nvSpPr>
          <p:spPr>
            <a:xfrm>
              <a:off x="45802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3" name="Google Shape;1603;p59"/>
            <p:cNvSpPr/>
            <p:nvPr/>
          </p:nvSpPr>
          <p:spPr>
            <a:xfrm>
              <a:off x="450405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4" name="Google Shape;1604;p59"/>
            <p:cNvSpPr/>
            <p:nvPr/>
          </p:nvSpPr>
          <p:spPr>
            <a:xfrm>
              <a:off x="511335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5" name="Google Shape;1605;p59"/>
            <p:cNvSpPr/>
            <p:nvPr/>
          </p:nvSpPr>
          <p:spPr>
            <a:xfrm>
              <a:off x="511335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6" name="Google Shape;1606;p59"/>
            <p:cNvSpPr/>
            <p:nvPr/>
          </p:nvSpPr>
          <p:spPr>
            <a:xfrm>
              <a:off x="511335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7" name="Google Shape;1607;p59"/>
            <p:cNvSpPr/>
            <p:nvPr/>
          </p:nvSpPr>
          <p:spPr>
            <a:xfrm>
              <a:off x="511335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8" name="Google Shape;1608;p59"/>
            <p:cNvSpPr/>
            <p:nvPr/>
          </p:nvSpPr>
          <p:spPr>
            <a:xfrm>
              <a:off x="5113350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9" name="Google Shape;1609;p59"/>
            <p:cNvSpPr/>
            <p:nvPr/>
          </p:nvSpPr>
          <p:spPr>
            <a:xfrm>
              <a:off x="5113350" y="18760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0" name="Google Shape;1610;p59"/>
            <p:cNvSpPr/>
            <p:nvPr/>
          </p:nvSpPr>
          <p:spPr>
            <a:xfrm>
              <a:off x="5113350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1" name="Google Shape;1611;p59"/>
            <p:cNvSpPr/>
            <p:nvPr/>
          </p:nvSpPr>
          <p:spPr>
            <a:xfrm>
              <a:off x="5113350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2" name="Google Shape;1612;p59"/>
            <p:cNvSpPr/>
            <p:nvPr/>
          </p:nvSpPr>
          <p:spPr>
            <a:xfrm>
              <a:off x="5113350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3" name="Google Shape;1613;p59"/>
            <p:cNvSpPr/>
            <p:nvPr/>
          </p:nvSpPr>
          <p:spPr>
            <a:xfrm>
              <a:off x="5113350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4" name="Google Shape;1614;p59"/>
            <p:cNvSpPr/>
            <p:nvPr/>
          </p:nvSpPr>
          <p:spPr>
            <a:xfrm>
              <a:off x="511335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83" y="0"/>
                  </a:moveTo>
                  <a:cubicBezTo>
                    <a:pt x="1080" y="0"/>
                    <a:pt x="1077" y="0"/>
                    <a:pt x="1073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83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5" name="Google Shape;1615;p59"/>
            <p:cNvSpPr/>
            <p:nvPr/>
          </p:nvSpPr>
          <p:spPr>
            <a:xfrm>
              <a:off x="5113350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6" name="Google Shape;1616;p59"/>
            <p:cNvSpPr/>
            <p:nvPr/>
          </p:nvSpPr>
          <p:spPr>
            <a:xfrm>
              <a:off x="5113350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7" name="Google Shape;1617;p59"/>
            <p:cNvSpPr/>
            <p:nvPr/>
          </p:nvSpPr>
          <p:spPr>
            <a:xfrm>
              <a:off x="5113350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73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8" name="Google Shape;1618;p59"/>
            <p:cNvSpPr/>
            <p:nvPr/>
          </p:nvSpPr>
          <p:spPr>
            <a:xfrm>
              <a:off x="47324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9" name="Google Shape;1619;p59"/>
            <p:cNvSpPr/>
            <p:nvPr/>
          </p:nvSpPr>
          <p:spPr>
            <a:xfrm>
              <a:off x="47324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0" name="Google Shape;1620;p59"/>
            <p:cNvSpPr/>
            <p:nvPr/>
          </p:nvSpPr>
          <p:spPr>
            <a:xfrm>
              <a:off x="47324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1" name="Google Shape;1621;p59"/>
            <p:cNvSpPr/>
            <p:nvPr/>
          </p:nvSpPr>
          <p:spPr>
            <a:xfrm>
              <a:off x="47324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2" name="Google Shape;1622;p59"/>
            <p:cNvSpPr/>
            <p:nvPr/>
          </p:nvSpPr>
          <p:spPr>
            <a:xfrm>
              <a:off x="47324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3" name="Google Shape;1623;p59"/>
            <p:cNvSpPr/>
            <p:nvPr/>
          </p:nvSpPr>
          <p:spPr>
            <a:xfrm>
              <a:off x="4732475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4" name="Google Shape;1624;p59"/>
            <p:cNvSpPr/>
            <p:nvPr/>
          </p:nvSpPr>
          <p:spPr>
            <a:xfrm>
              <a:off x="47324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5" name="Google Shape;1625;p59"/>
            <p:cNvSpPr/>
            <p:nvPr/>
          </p:nvSpPr>
          <p:spPr>
            <a:xfrm>
              <a:off x="47324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6" name="Google Shape;1626;p59"/>
            <p:cNvSpPr/>
            <p:nvPr/>
          </p:nvSpPr>
          <p:spPr>
            <a:xfrm>
              <a:off x="47324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7" name="Google Shape;1627;p59"/>
            <p:cNvSpPr/>
            <p:nvPr/>
          </p:nvSpPr>
          <p:spPr>
            <a:xfrm>
              <a:off x="47324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8" name="Google Shape;1628;p59"/>
            <p:cNvSpPr/>
            <p:nvPr/>
          </p:nvSpPr>
          <p:spPr>
            <a:xfrm>
              <a:off x="47324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9" name="Google Shape;1629;p59"/>
            <p:cNvSpPr/>
            <p:nvPr/>
          </p:nvSpPr>
          <p:spPr>
            <a:xfrm>
              <a:off x="47324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0" name="Google Shape;1630;p59"/>
            <p:cNvSpPr/>
            <p:nvPr/>
          </p:nvSpPr>
          <p:spPr>
            <a:xfrm>
              <a:off x="435160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1" name="Google Shape;1631;p59"/>
            <p:cNvSpPr/>
            <p:nvPr/>
          </p:nvSpPr>
          <p:spPr>
            <a:xfrm>
              <a:off x="435160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2" name="Google Shape;1632;p59"/>
            <p:cNvSpPr/>
            <p:nvPr/>
          </p:nvSpPr>
          <p:spPr>
            <a:xfrm>
              <a:off x="435160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3" name="Google Shape;1633;p59"/>
            <p:cNvSpPr/>
            <p:nvPr/>
          </p:nvSpPr>
          <p:spPr>
            <a:xfrm>
              <a:off x="43516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4" name="Google Shape;1634;p59"/>
            <p:cNvSpPr/>
            <p:nvPr/>
          </p:nvSpPr>
          <p:spPr>
            <a:xfrm>
              <a:off x="442782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5" name="Google Shape;1635;p59"/>
            <p:cNvSpPr/>
            <p:nvPr/>
          </p:nvSpPr>
          <p:spPr>
            <a:xfrm>
              <a:off x="44278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6" name="Google Shape;1636;p59"/>
            <p:cNvSpPr/>
            <p:nvPr/>
          </p:nvSpPr>
          <p:spPr>
            <a:xfrm>
              <a:off x="45040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7" name="Google Shape;1637;p59"/>
            <p:cNvSpPr/>
            <p:nvPr/>
          </p:nvSpPr>
          <p:spPr>
            <a:xfrm>
              <a:off x="45040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8" name="Google Shape;1638;p59"/>
            <p:cNvSpPr/>
            <p:nvPr/>
          </p:nvSpPr>
          <p:spPr>
            <a:xfrm>
              <a:off x="45040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9" name="Google Shape;1639;p59"/>
            <p:cNvSpPr/>
            <p:nvPr/>
          </p:nvSpPr>
          <p:spPr>
            <a:xfrm>
              <a:off x="45040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0" name="Google Shape;1640;p59"/>
            <p:cNvSpPr/>
            <p:nvPr/>
          </p:nvSpPr>
          <p:spPr>
            <a:xfrm>
              <a:off x="4504050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1" name="Google Shape;1641;p59"/>
            <p:cNvSpPr/>
            <p:nvPr/>
          </p:nvSpPr>
          <p:spPr>
            <a:xfrm>
              <a:off x="45040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2" name="Google Shape;1642;p59"/>
            <p:cNvSpPr/>
            <p:nvPr/>
          </p:nvSpPr>
          <p:spPr>
            <a:xfrm>
              <a:off x="45040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3" name="Google Shape;1643;p59"/>
            <p:cNvSpPr/>
            <p:nvPr/>
          </p:nvSpPr>
          <p:spPr>
            <a:xfrm>
              <a:off x="45040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4" name="Google Shape;1644;p59"/>
            <p:cNvSpPr/>
            <p:nvPr/>
          </p:nvSpPr>
          <p:spPr>
            <a:xfrm>
              <a:off x="45040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5" name="Google Shape;1645;p59"/>
            <p:cNvSpPr/>
            <p:nvPr/>
          </p:nvSpPr>
          <p:spPr>
            <a:xfrm>
              <a:off x="45040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6" name="Google Shape;1646;p59"/>
            <p:cNvSpPr/>
            <p:nvPr/>
          </p:nvSpPr>
          <p:spPr>
            <a:xfrm>
              <a:off x="45040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7" name="Google Shape;1647;p59"/>
            <p:cNvSpPr/>
            <p:nvPr/>
          </p:nvSpPr>
          <p:spPr>
            <a:xfrm>
              <a:off x="45040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8" name="Google Shape;1648;p59"/>
            <p:cNvSpPr/>
            <p:nvPr/>
          </p:nvSpPr>
          <p:spPr>
            <a:xfrm>
              <a:off x="45802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9" name="Google Shape;1649;p59"/>
            <p:cNvSpPr/>
            <p:nvPr/>
          </p:nvSpPr>
          <p:spPr>
            <a:xfrm>
              <a:off x="45802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0" name="Google Shape;1650;p59"/>
            <p:cNvSpPr/>
            <p:nvPr/>
          </p:nvSpPr>
          <p:spPr>
            <a:xfrm>
              <a:off x="45802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1" name="Google Shape;1651;p59"/>
            <p:cNvSpPr/>
            <p:nvPr/>
          </p:nvSpPr>
          <p:spPr>
            <a:xfrm>
              <a:off x="45802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2" name="Google Shape;1652;p59"/>
            <p:cNvSpPr/>
            <p:nvPr/>
          </p:nvSpPr>
          <p:spPr>
            <a:xfrm>
              <a:off x="45802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3" name="Google Shape;1653;p59"/>
            <p:cNvSpPr/>
            <p:nvPr/>
          </p:nvSpPr>
          <p:spPr>
            <a:xfrm>
              <a:off x="45802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4" name="Google Shape;1654;p59"/>
            <p:cNvSpPr/>
            <p:nvPr/>
          </p:nvSpPr>
          <p:spPr>
            <a:xfrm>
              <a:off x="45802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5" name="Google Shape;1655;p59"/>
            <p:cNvSpPr/>
            <p:nvPr/>
          </p:nvSpPr>
          <p:spPr>
            <a:xfrm>
              <a:off x="45802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6" name="Google Shape;1656;p59"/>
            <p:cNvSpPr/>
            <p:nvPr/>
          </p:nvSpPr>
          <p:spPr>
            <a:xfrm>
              <a:off x="45802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7" name="Google Shape;1657;p59"/>
            <p:cNvSpPr/>
            <p:nvPr/>
          </p:nvSpPr>
          <p:spPr>
            <a:xfrm>
              <a:off x="45802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8" name="Google Shape;1658;p59"/>
            <p:cNvSpPr/>
            <p:nvPr/>
          </p:nvSpPr>
          <p:spPr>
            <a:xfrm>
              <a:off x="45802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9" name="Google Shape;1659;p59"/>
            <p:cNvSpPr/>
            <p:nvPr/>
          </p:nvSpPr>
          <p:spPr>
            <a:xfrm>
              <a:off x="45802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0" name="Google Shape;1660;p59"/>
            <p:cNvSpPr/>
            <p:nvPr/>
          </p:nvSpPr>
          <p:spPr>
            <a:xfrm>
              <a:off x="465647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1" name="Google Shape;1661;p59"/>
            <p:cNvSpPr/>
            <p:nvPr/>
          </p:nvSpPr>
          <p:spPr>
            <a:xfrm>
              <a:off x="46564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2" name="Google Shape;1662;p59"/>
            <p:cNvSpPr/>
            <p:nvPr/>
          </p:nvSpPr>
          <p:spPr>
            <a:xfrm>
              <a:off x="46564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3" name="Google Shape;1663;p59"/>
            <p:cNvSpPr/>
            <p:nvPr/>
          </p:nvSpPr>
          <p:spPr>
            <a:xfrm>
              <a:off x="465647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4" name="Google Shape;1664;p59"/>
            <p:cNvSpPr/>
            <p:nvPr/>
          </p:nvSpPr>
          <p:spPr>
            <a:xfrm>
              <a:off x="465647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5" name="Google Shape;1665;p59"/>
            <p:cNvSpPr/>
            <p:nvPr/>
          </p:nvSpPr>
          <p:spPr>
            <a:xfrm>
              <a:off x="465647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6" name="Google Shape;1666;p59"/>
            <p:cNvSpPr/>
            <p:nvPr/>
          </p:nvSpPr>
          <p:spPr>
            <a:xfrm>
              <a:off x="46564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7" name="Google Shape;1667;p59"/>
            <p:cNvSpPr/>
            <p:nvPr/>
          </p:nvSpPr>
          <p:spPr>
            <a:xfrm>
              <a:off x="46564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8" name="Google Shape;1668;p59"/>
            <p:cNvSpPr/>
            <p:nvPr/>
          </p:nvSpPr>
          <p:spPr>
            <a:xfrm>
              <a:off x="465647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9" name="Google Shape;1669;p59"/>
            <p:cNvSpPr/>
            <p:nvPr/>
          </p:nvSpPr>
          <p:spPr>
            <a:xfrm>
              <a:off x="46564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0" name="Google Shape;1670;p59"/>
            <p:cNvSpPr/>
            <p:nvPr/>
          </p:nvSpPr>
          <p:spPr>
            <a:xfrm>
              <a:off x="465647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1" name="Google Shape;1671;p59"/>
            <p:cNvSpPr/>
            <p:nvPr/>
          </p:nvSpPr>
          <p:spPr>
            <a:xfrm>
              <a:off x="465647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2" name="Google Shape;1672;p59"/>
            <p:cNvSpPr/>
            <p:nvPr/>
          </p:nvSpPr>
          <p:spPr>
            <a:xfrm>
              <a:off x="47324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3" name="Google Shape;1673;p59"/>
            <p:cNvSpPr/>
            <p:nvPr/>
          </p:nvSpPr>
          <p:spPr>
            <a:xfrm>
              <a:off x="47324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4" name="Google Shape;1674;p59"/>
            <p:cNvSpPr/>
            <p:nvPr/>
          </p:nvSpPr>
          <p:spPr>
            <a:xfrm>
              <a:off x="480870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5" name="Google Shape;1675;p59"/>
            <p:cNvSpPr/>
            <p:nvPr/>
          </p:nvSpPr>
          <p:spPr>
            <a:xfrm>
              <a:off x="480870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6" name="Google Shape;1676;p59"/>
            <p:cNvSpPr/>
            <p:nvPr/>
          </p:nvSpPr>
          <p:spPr>
            <a:xfrm>
              <a:off x="480870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7" name="Google Shape;1677;p59"/>
            <p:cNvSpPr/>
            <p:nvPr/>
          </p:nvSpPr>
          <p:spPr>
            <a:xfrm>
              <a:off x="480870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8" name="Google Shape;1678;p59"/>
            <p:cNvSpPr/>
            <p:nvPr/>
          </p:nvSpPr>
          <p:spPr>
            <a:xfrm>
              <a:off x="4808700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9" name="Google Shape;1679;p59"/>
            <p:cNvSpPr/>
            <p:nvPr/>
          </p:nvSpPr>
          <p:spPr>
            <a:xfrm>
              <a:off x="4808700" y="1876050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0" name="Google Shape;1680;p59"/>
            <p:cNvSpPr/>
            <p:nvPr/>
          </p:nvSpPr>
          <p:spPr>
            <a:xfrm>
              <a:off x="4808700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1" name="Google Shape;1681;p59"/>
            <p:cNvSpPr/>
            <p:nvPr/>
          </p:nvSpPr>
          <p:spPr>
            <a:xfrm>
              <a:off x="4808700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2" name="Google Shape;1682;p59"/>
            <p:cNvSpPr/>
            <p:nvPr/>
          </p:nvSpPr>
          <p:spPr>
            <a:xfrm>
              <a:off x="4808700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3" name="Google Shape;1683;p59"/>
            <p:cNvSpPr/>
            <p:nvPr/>
          </p:nvSpPr>
          <p:spPr>
            <a:xfrm>
              <a:off x="4808700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4" name="Google Shape;1684;p59"/>
            <p:cNvSpPr/>
            <p:nvPr/>
          </p:nvSpPr>
          <p:spPr>
            <a:xfrm>
              <a:off x="480870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5" name="Google Shape;1685;p59"/>
            <p:cNvSpPr/>
            <p:nvPr/>
          </p:nvSpPr>
          <p:spPr>
            <a:xfrm>
              <a:off x="4808700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6" name="Google Shape;1686;p59"/>
            <p:cNvSpPr/>
            <p:nvPr/>
          </p:nvSpPr>
          <p:spPr>
            <a:xfrm>
              <a:off x="4808700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7" name="Google Shape;1687;p59"/>
            <p:cNvSpPr/>
            <p:nvPr/>
          </p:nvSpPr>
          <p:spPr>
            <a:xfrm>
              <a:off x="4808700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8" name="Google Shape;1688;p59"/>
            <p:cNvSpPr/>
            <p:nvPr/>
          </p:nvSpPr>
          <p:spPr>
            <a:xfrm>
              <a:off x="48849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9" name="Google Shape;1689;p59"/>
            <p:cNvSpPr/>
            <p:nvPr/>
          </p:nvSpPr>
          <p:spPr>
            <a:xfrm>
              <a:off x="48849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0" name="Google Shape;1690;p59"/>
            <p:cNvSpPr/>
            <p:nvPr/>
          </p:nvSpPr>
          <p:spPr>
            <a:xfrm>
              <a:off x="48849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1" name="Google Shape;1691;p59"/>
            <p:cNvSpPr/>
            <p:nvPr/>
          </p:nvSpPr>
          <p:spPr>
            <a:xfrm>
              <a:off x="48849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2" name="Google Shape;1692;p59"/>
            <p:cNvSpPr/>
            <p:nvPr/>
          </p:nvSpPr>
          <p:spPr>
            <a:xfrm>
              <a:off x="48849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3" name="Google Shape;1693;p59"/>
            <p:cNvSpPr/>
            <p:nvPr/>
          </p:nvSpPr>
          <p:spPr>
            <a:xfrm>
              <a:off x="4884900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4" name="Google Shape;1694;p59"/>
            <p:cNvSpPr/>
            <p:nvPr/>
          </p:nvSpPr>
          <p:spPr>
            <a:xfrm>
              <a:off x="48849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5" name="Google Shape;1695;p59"/>
            <p:cNvSpPr/>
            <p:nvPr/>
          </p:nvSpPr>
          <p:spPr>
            <a:xfrm>
              <a:off x="48849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6" name="Google Shape;1696;p59"/>
            <p:cNvSpPr/>
            <p:nvPr/>
          </p:nvSpPr>
          <p:spPr>
            <a:xfrm>
              <a:off x="48849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7" name="Google Shape;1697;p59"/>
            <p:cNvSpPr/>
            <p:nvPr/>
          </p:nvSpPr>
          <p:spPr>
            <a:xfrm>
              <a:off x="48849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8" name="Google Shape;1698;p59"/>
            <p:cNvSpPr/>
            <p:nvPr/>
          </p:nvSpPr>
          <p:spPr>
            <a:xfrm>
              <a:off x="48849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9" name="Google Shape;1699;p59"/>
            <p:cNvSpPr/>
            <p:nvPr/>
          </p:nvSpPr>
          <p:spPr>
            <a:xfrm>
              <a:off x="48849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0" name="Google Shape;1700;p59"/>
            <p:cNvSpPr/>
            <p:nvPr/>
          </p:nvSpPr>
          <p:spPr>
            <a:xfrm>
              <a:off x="48849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1" name="Google Shape;1701;p59"/>
            <p:cNvSpPr/>
            <p:nvPr/>
          </p:nvSpPr>
          <p:spPr>
            <a:xfrm>
              <a:off x="48849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2" name="Google Shape;1702;p59"/>
            <p:cNvSpPr/>
            <p:nvPr/>
          </p:nvSpPr>
          <p:spPr>
            <a:xfrm>
              <a:off x="48849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3" name="Google Shape;1703;p59"/>
            <p:cNvSpPr/>
            <p:nvPr/>
          </p:nvSpPr>
          <p:spPr>
            <a:xfrm>
              <a:off x="49611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4" name="Google Shape;1704;p59"/>
            <p:cNvSpPr/>
            <p:nvPr/>
          </p:nvSpPr>
          <p:spPr>
            <a:xfrm>
              <a:off x="49611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5" name="Google Shape;1705;p59"/>
            <p:cNvSpPr/>
            <p:nvPr/>
          </p:nvSpPr>
          <p:spPr>
            <a:xfrm>
              <a:off x="49611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6" name="Google Shape;1706;p59"/>
            <p:cNvSpPr/>
            <p:nvPr/>
          </p:nvSpPr>
          <p:spPr>
            <a:xfrm>
              <a:off x="49611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7" name="Google Shape;1707;p59"/>
            <p:cNvSpPr/>
            <p:nvPr/>
          </p:nvSpPr>
          <p:spPr>
            <a:xfrm>
              <a:off x="49611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8" name="Google Shape;1708;p59"/>
            <p:cNvSpPr/>
            <p:nvPr/>
          </p:nvSpPr>
          <p:spPr>
            <a:xfrm>
              <a:off x="49611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9" name="Google Shape;1709;p59"/>
            <p:cNvSpPr/>
            <p:nvPr/>
          </p:nvSpPr>
          <p:spPr>
            <a:xfrm>
              <a:off x="496112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0" name="Google Shape;1710;p59"/>
            <p:cNvSpPr/>
            <p:nvPr/>
          </p:nvSpPr>
          <p:spPr>
            <a:xfrm>
              <a:off x="496112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1" name="Google Shape;1711;p59"/>
            <p:cNvSpPr/>
            <p:nvPr/>
          </p:nvSpPr>
          <p:spPr>
            <a:xfrm>
              <a:off x="496112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2" name="Google Shape;1712;p59"/>
            <p:cNvSpPr/>
            <p:nvPr/>
          </p:nvSpPr>
          <p:spPr>
            <a:xfrm>
              <a:off x="49611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3" name="Google Shape;1713;p59"/>
            <p:cNvSpPr/>
            <p:nvPr/>
          </p:nvSpPr>
          <p:spPr>
            <a:xfrm>
              <a:off x="496112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4" name="Google Shape;1714;p59"/>
            <p:cNvSpPr/>
            <p:nvPr/>
          </p:nvSpPr>
          <p:spPr>
            <a:xfrm>
              <a:off x="496112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5" name="Google Shape;1715;p59"/>
            <p:cNvSpPr/>
            <p:nvPr/>
          </p:nvSpPr>
          <p:spPr>
            <a:xfrm>
              <a:off x="496112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6" name="Google Shape;1716;p59"/>
            <p:cNvSpPr/>
            <p:nvPr/>
          </p:nvSpPr>
          <p:spPr>
            <a:xfrm>
              <a:off x="496112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7" name="Google Shape;1717;p59"/>
            <p:cNvSpPr/>
            <p:nvPr/>
          </p:nvSpPr>
          <p:spPr>
            <a:xfrm>
              <a:off x="50373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8" name="Google Shape;1718;p59"/>
            <p:cNvSpPr/>
            <p:nvPr/>
          </p:nvSpPr>
          <p:spPr>
            <a:xfrm>
              <a:off x="50373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9" name="Google Shape;1719;p59"/>
            <p:cNvSpPr/>
            <p:nvPr/>
          </p:nvSpPr>
          <p:spPr>
            <a:xfrm>
              <a:off x="50373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0" name="Google Shape;1720;p59"/>
            <p:cNvSpPr/>
            <p:nvPr/>
          </p:nvSpPr>
          <p:spPr>
            <a:xfrm>
              <a:off x="50373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1" name="Google Shape;1721;p59"/>
            <p:cNvSpPr/>
            <p:nvPr/>
          </p:nvSpPr>
          <p:spPr>
            <a:xfrm>
              <a:off x="50373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2" name="Google Shape;1722;p59"/>
            <p:cNvSpPr/>
            <p:nvPr/>
          </p:nvSpPr>
          <p:spPr>
            <a:xfrm>
              <a:off x="50373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3" name="Google Shape;1723;p59"/>
            <p:cNvSpPr/>
            <p:nvPr/>
          </p:nvSpPr>
          <p:spPr>
            <a:xfrm>
              <a:off x="50373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4" name="Google Shape;1724;p59"/>
            <p:cNvSpPr/>
            <p:nvPr/>
          </p:nvSpPr>
          <p:spPr>
            <a:xfrm>
              <a:off x="50373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5" name="Google Shape;1725;p59"/>
            <p:cNvSpPr/>
            <p:nvPr/>
          </p:nvSpPr>
          <p:spPr>
            <a:xfrm>
              <a:off x="50373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6" name="Google Shape;1726;p59"/>
            <p:cNvSpPr/>
            <p:nvPr/>
          </p:nvSpPr>
          <p:spPr>
            <a:xfrm>
              <a:off x="503732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7" name="Google Shape;1727;p59"/>
            <p:cNvSpPr/>
            <p:nvPr/>
          </p:nvSpPr>
          <p:spPr>
            <a:xfrm>
              <a:off x="503732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8" name="Google Shape;1728;p59"/>
            <p:cNvSpPr/>
            <p:nvPr/>
          </p:nvSpPr>
          <p:spPr>
            <a:xfrm>
              <a:off x="50373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9" name="Google Shape;1729;p59"/>
            <p:cNvSpPr/>
            <p:nvPr/>
          </p:nvSpPr>
          <p:spPr>
            <a:xfrm>
              <a:off x="50373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0" name="Google Shape;1730;p59"/>
            <p:cNvSpPr/>
            <p:nvPr/>
          </p:nvSpPr>
          <p:spPr>
            <a:xfrm>
              <a:off x="503732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1" name="Google Shape;1731;p59"/>
            <p:cNvSpPr/>
            <p:nvPr/>
          </p:nvSpPr>
          <p:spPr>
            <a:xfrm>
              <a:off x="5113350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2" name="Google Shape;1732;p59"/>
            <p:cNvSpPr/>
            <p:nvPr/>
          </p:nvSpPr>
          <p:spPr>
            <a:xfrm>
              <a:off x="5113350" y="26377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8" y="2137"/>
                    <a:pt x="1076" y="2137"/>
                  </a:cubicBezTo>
                  <a:cubicBezTo>
                    <a:pt x="1339" y="2137"/>
                    <a:pt x="1605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3" name="Google Shape;1733;p59"/>
            <p:cNvSpPr/>
            <p:nvPr/>
          </p:nvSpPr>
          <p:spPr>
            <a:xfrm>
              <a:off x="51895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4" name="Google Shape;1734;p59"/>
            <p:cNvSpPr/>
            <p:nvPr/>
          </p:nvSpPr>
          <p:spPr>
            <a:xfrm>
              <a:off x="51895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5" name="Google Shape;1735;p59"/>
            <p:cNvSpPr/>
            <p:nvPr/>
          </p:nvSpPr>
          <p:spPr>
            <a:xfrm>
              <a:off x="5189550" y="157140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51" y="0"/>
                  </a:moveTo>
                  <a:cubicBezTo>
                    <a:pt x="472" y="0"/>
                    <a:pt x="1" y="477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ubicBezTo>
                    <a:pt x="1061" y="1"/>
                    <a:pt x="1056" y="0"/>
                    <a:pt x="1051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6" name="Google Shape;1736;p59"/>
            <p:cNvSpPr/>
            <p:nvPr/>
          </p:nvSpPr>
          <p:spPr>
            <a:xfrm>
              <a:off x="51895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8"/>
                    <a:pt x="1068" y="2138"/>
                  </a:cubicBezTo>
                  <a:cubicBezTo>
                    <a:pt x="1329" y="2138"/>
                    <a:pt x="1596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7" name="Google Shape;1737;p59"/>
            <p:cNvSpPr/>
            <p:nvPr/>
          </p:nvSpPr>
          <p:spPr>
            <a:xfrm>
              <a:off x="51895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8" name="Google Shape;1738;p59"/>
            <p:cNvSpPr/>
            <p:nvPr/>
          </p:nvSpPr>
          <p:spPr>
            <a:xfrm>
              <a:off x="51895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9" name="Google Shape;1739;p59"/>
            <p:cNvSpPr/>
            <p:nvPr/>
          </p:nvSpPr>
          <p:spPr>
            <a:xfrm>
              <a:off x="518955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0" name="Google Shape;1740;p59"/>
            <p:cNvSpPr/>
            <p:nvPr/>
          </p:nvSpPr>
          <p:spPr>
            <a:xfrm>
              <a:off x="51895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1" name="Google Shape;1741;p59"/>
            <p:cNvSpPr/>
            <p:nvPr/>
          </p:nvSpPr>
          <p:spPr>
            <a:xfrm>
              <a:off x="5189550" y="20282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2" name="Google Shape;1742;p59"/>
            <p:cNvSpPr/>
            <p:nvPr/>
          </p:nvSpPr>
          <p:spPr>
            <a:xfrm>
              <a:off x="51895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3" name="Google Shape;1743;p59"/>
            <p:cNvSpPr/>
            <p:nvPr/>
          </p:nvSpPr>
          <p:spPr>
            <a:xfrm>
              <a:off x="51895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4" name="Google Shape;1744;p59"/>
            <p:cNvSpPr/>
            <p:nvPr/>
          </p:nvSpPr>
          <p:spPr>
            <a:xfrm>
              <a:off x="5189550" y="225692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5" name="Google Shape;1745;p59"/>
            <p:cNvSpPr/>
            <p:nvPr/>
          </p:nvSpPr>
          <p:spPr>
            <a:xfrm>
              <a:off x="5189550" y="23331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6" name="Google Shape;1746;p59"/>
            <p:cNvSpPr/>
            <p:nvPr/>
          </p:nvSpPr>
          <p:spPr>
            <a:xfrm>
              <a:off x="51895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7" name="Google Shape;1747;p59"/>
            <p:cNvSpPr/>
            <p:nvPr/>
          </p:nvSpPr>
          <p:spPr>
            <a:xfrm>
              <a:off x="51895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8" name="Google Shape;1748;p59"/>
            <p:cNvSpPr/>
            <p:nvPr/>
          </p:nvSpPr>
          <p:spPr>
            <a:xfrm>
              <a:off x="51895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9" name="Google Shape;1749;p59"/>
            <p:cNvSpPr/>
            <p:nvPr/>
          </p:nvSpPr>
          <p:spPr>
            <a:xfrm>
              <a:off x="51895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5"/>
                    <a:pt x="2017" y="8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0" name="Google Shape;1750;p59"/>
            <p:cNvSpPr/>
            <p:nvPr/>
          </p:nvSpPr>
          <p:spPr>
            <a:xfrm>
              <a:off x="51895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1" name="Google Shape;1751;p59"/>
            <p:cNvSpPr/>
            <p:nvPr/>
          </p:nvSpPr>
          <p:spPr>
            <a:xfrm>
              <a:off x="5265775" y="13427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2" name="Google Shape;1752;p59"/>
            <p:cNvSpPr/>
            <p:nvPr/>
          </p:nvSpPr>
          <p:spPr>
            <a:xfrm>
              <a:off x="52657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3" name="Google Shape;1753;p59"/>
            <p:cNvSpPr/>
            <p:nvPr/>
          </p:nvSpPr>
          <p:spPr>
            <a:xfrm>
              <a:off x="52657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4" name="Google Shape;1754;p59"/>
            <p:cNvSpPr/>
            <p:nvPr/>
          </p:nvSpPr>
          <p:spPr>
            <a:xfrm>
              <a:off x="5265775" y="157140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51" y="0"/>
                  </a:moveTo>
                  <a:cubicBezTo>
                    <a:pt x="472" y="0"/>
                    <a:pt x="0" y="477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ubicBezTo>
                    <a:pt x="1060" y="1"/>
                    <a:pt x="1055" y="0"/>
                    <a:pt x="1051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5" name="Google Shape;1755;p59"/>
            <p:cNvSpPr/>
            <p:nvPr/>
          </p:nvSpPr>
          <p:spPr>
            <a:xfrm>
              <a:off x="52657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8"/>
                    <a:pt x="1068" y="2138"/>
                  </a:cubicBezTo>
                  <a:cubicBezTo>
                    <a:pt x="1329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6" name="Google Shape;1756;p59"/>
            <p:cNvSpPr/>
            <p:nvPr/>
          </p:nvSpPr>
          <p:spPr>
            <a:xfrm>
              <a:off x="52657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7" name="Google Shape;1757;p59"/>
            <p:cNvSpPr/>
            <p:nvPr/>
          </p:nvSpPr>
          <p:spPr>
            <a:xfrm>
              <a:off x="526577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8" name="Google Shape;1758;p59"/>
            <p:cNvSpPr/>
            <p:nvPr/>
          </p:nvSpPr>
          <p:spPr>
            <a:xfrm>
              <a:off x="5265775" y="18760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9" name="Google Shape;1759;p59"/>
            <p:cNvSpPr/>
            <p:nvPr/>
          </p:nvSpPr>
          <p:spPr>
            <a:xfrm>
              <a:off x="526577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74"/>
                  </a:cubicBezTo>
                  <a:cubicBezTo>
                    <a:pt x="0" y="1712"/>
                    <a:pt x="521" y="2138"/>
                    <a:pt x="1067" y="2138"/>
                  </a:cubicBezTo>
                  <a:cubicBezTo>
                    <a:pt x="1328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0" name="Google Shape;1760;p59"/>
            <p:cNvSpPr/>
            <p:nvPr/>
          </p:nvSpPr>
          <p:spPr>
            <a:xfrm>
              <a:off x="5265775" y="20282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1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p59"/>
            <p:cNvSpPr/>
            <p:nvPr/>
          </p:nvSpPr>
          <p:spPr>
            <a:xfrm>
              <a:off x="52657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p59"/>
            <p:cNvSpPr/>
            <p:nvPr/>
          </p:nvSpPr>
          <p:spPr>
            <a:xfrm>
              <a:off x="526577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p59"/>
            <p:cNvSpPr/>
            <p:nvPr/>
          </p:nvSpPr>
          <p:spPr>
            <a:xfrm>
              <a:off x="5265775" y="225692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4" name="Google Shape;1764;p59"/>
            <p:cNvSpPr/>
            <p:nvPr/>
          </p:nvSpPr>
          <p:spPr>
            <a:xfrm>
              <a:off x="5265775" y="23331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5" name="Google Shape;1765;p59"/>
            <p:cNvSpPr/>
            <p:nvPr/>
          </p:nvSpPr>
          <p:spPr>
            <a:xfrm>
              <a:off x="526577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6" name="Google Shape;1766;p59"/>
            <p:cNvSpPr/>
            <p:nvPr/>
          </p:nvSpPr>
          <p:spPr>
            <a:xfrm>
              <a:off x="5265775" y="24855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7" name="Google Shape;1767;p59"/>
            <p:cNvSpPr/>
            <p:nvPr/>
          </p:nvSpPr>
          <p:spPr>
            <a:xfrm>
              <a:off x="526577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8" name="Google Shape;1768;p59"/>
            <p:cNvSpPr/>
            <p:nvPr/>
          </p:nvSpPr>
          <p:spPr>
            <a:xfrm>
              <a:off x="526577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9" name="Google Shape;1769;p59"/>
            <p:cNvSpPr/>
            <p:nvPr/>
          </p:nvSpPr>
          <p:spPr>
            <a:xfrm>
              <a:off x="53419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0" name="Google Shape;1770;p59"/>
            <p:cNvSpPr/>
            <p:nvPr/>
          </p:nvSpPr>
          <p:spPr>
            <a:xfrm>
              <a:off x="53419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1" name="Google Shape;1771;p59"/>
            <p:cNvSpPr/>
            <p:nvPr/>
          </p:nvSpPr>
          <p:spPr>
            <a:xfrm>
              <a:off x="53419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2" name="Google Shape;1772;p59"/>
            <p:cNvSpPr/>
            <p:nvPr/>
          </p:nvSpPr>
          <p:spPr>
            <a:xfrm>
              <a:off x="5341975" y="1571400"/>
              <a:ext cx="62375" cy="53250"/>
            </a:xfrm>
            <a:custGeom>
              <a:avLst/>
              <a:gdLst/>
              <a:ahLst/>
              <a:cxnLst/>
              <a:rect l="l" t="t" r="r" b="b"/>
              <a:pathLst>
                <a:path w="2495" h="2130" extrusionOk="0">
                  <a:moveTo>
                    <a:pt x="1084" y="1"/>
                  </a:moveTo>
                  <a:cubicBezTo>
                    <a:pt x="1080" y="1"/>
                    <a:pt x="1077" y="1"/>
                    <a:pt x="1074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4" y="1149"/>
                    <a:pt x="2020" y="1"/>
                    <a:pt x="108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3" name="Google Shape;1773;p59"/>
            <p:cNvSpPr/>
            <p:nvPr/>
          </p:nvSpPr>
          <p:spPr>
            <a:xfrm>
              <a:off x="53419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4" name="Google Shape;1774;p59"/>
            <p:cNvSpPr/>
            <p:nvPr/>
          </p:nvSpPr>
          <p:spPr>
            <a:xfrm>
              <a:off x="53419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5" name="Google Shape;1775;p59"/>
            <p:cNvSpPr/>
            <p:nvPr/>
          </p:nvSpPr>
          <p:spPr>
            <a:xfrm>
              <a:off x="53419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6" name="Google Shape;1776;p59"/>
            <p:cNvSpPr/>
            <p:nvPr/>
          </p:nvSpPr>
          <p:spPr>
            <a:xfrm>
              <a:off x="534197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7" name="Google Shape;1777;p59"/>
            <p:cNvSpPr/>
            <p:nvPr/>
          </p:nvSpPr>
          <p:spPr>
            <a:xfrm>
              <a:off x="53419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8" name="Google Shape;1778;p59"/>
            <p:cNvSpPr/>
            <p:nvPr/>
          </p:nvSpPr>
          <p:spPr>
            <a:xfrm>
              <a:off x="53419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9" name="Google Shape;1779;p59"/>
            <p:cNvSpPr/>
            <p:nvPr/>
          </p:nvSpPr>
          <p:spPr>
            <a:xfrm>
              <a:off x="53419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0" name="Google Shape;1780;p59"/>
            <p:cNvSpPr/>
            <p:nvPr/>
          </p:nvSpPr>
          <p:spPr>
            <a:xfrm>
              <a:off x="53419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1" name="Google Shape;1781;p59"/>
            <p:cNvSpPr/>
            <p:nvPr/>
          </p:nvSpPr>
          <p:spPr>
            <a:xfrm>
              <a:off x="53419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2" name="Google Shape;1782;p59"/>
            <p:cNvSpPr/>
            <p:nvPr/>
          </p:nvSpPr>
          <p:spPr>
            <a:xfrm>
              <a:off x="53419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3" name="Google Shape;1783;p59"/>
            <p:cNvSpPr/>
            <p:nvPr/>
          </p:nvSpPr>
          <p:spPr>
            <a:xfrm>
              <a:off x="53419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4" name="Google Shape;1784;p59"/>
            <p:cNvSpPr/>
            <p:nvPr/>
          </p:nvSpPr>
          <p:spPr>
            <a:xfrm>
              <a:off x="53419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5" name="Google Shape;1785;p59"/>
            <p:cNvSpPr/>
            <p:nvPr/>
          </p:nvSpPr>
          <p:spPr>
            <a:xfrm>
              <a:off x="53419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6" name="Google Shape;1786;p59"/>
            <p:cNvSpPr/>
            <p:nvPr/>
          </p:nvSpPr>
          <p:spPr>
            <a:xfrm>
              <a:off x="54182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7" name="Google Shape;1787;p59"/>
            <p:cNvSpPr/>
            <p:nvPr/>
          </p:nvSpPr>
          <p:spPr>
            <a:xfrm>
              <a:off x="54182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8" name="Google Shape;1788;p59"/>
            <p:cNvSpPr/>
            <p:nvPr/>
          </p:nvSpPr>
          <p:spPr>
            <a:xfrm>
              <a:off x="54182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9" name="Google Shape;1789;p59"/>
            <p:cNvSpPr/>
            <p:nvPr/>
          </p:nvSpPr>
          <p:spPr>
            <a:xfrm>
              <a:off x="54182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0" name="Google Shape;1790;p59"/>
            <p:cNvSpPr/>
            <p:nvPr/>
          </p:nvSpPr>
          <p:spPr>
            <a:xfrm>
              <a:off x="54182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1" name="Google Shape;1791;p59"/>
            <p:cNvSpPr/>
            <p:nvPr/>
          </p:nvSpPr>
          <p:spPr>
            <a:xfrm>
              <a:off x="54182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2" name="Google Shape;1792;p59"/>
            <p:cNvSpPr/>
            <p:nvPr/>
          </p:nvSpPr>
          <p:spPr>
            <a:xfrm>
              <a:off x="54182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3" name="Google Shape;1793;p59"/>
            <p:cNvSpPr/>
            <p:nvPr/>
          </p:nvSpPr>
          <p:spPr>
            <a:xfrm>
              <a:off x="541820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4" name="Google Shape;1794;p59"/>
            <p:cNvSpPr/>
            <p:nvPr/>
          </p:nvSpPr>
          <p:spPr>
            <a:xfrm>
              <a:off x="54182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5" name="Google Shape;1795;p59"/>
            <p:cNvSpPr/>
            <p:nvPr/>
          </p:nvSpPr>
          <p:spPr>
            <a:xfrm>
              <a:off x="54182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6" name="Google Shape;1796;p59"/>
            <p:cNvSpPr/>
            <p:nvPr/>
          </p:nvSpPr>
          <p:spPr>
            <a:xfrm>
              <a:off x="54182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7" name="Google Shape;1797;p59"/>
            <p:cNvSpPr/>
            <p:nvPr/>
          </p:nvSpPr>
          <p:spPr>
            <a:xfrm>
              <a:off x="54182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8" name="Google Shape;1798;p59"/>
            <p:cNvSpPr/>
            <p:nvPr/>
          </p:nvSpPr>
          <p:spPr>
            <a:xfrm>
              <a:off x="541820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9" name="Google Shape;1799;p59"/>
            <p:cNvSpPr/>
            <p:nvPr/>
          </p:nvSpPr>
          <p:spPr>
            <a:xfrm>
              <a:off x="54182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0" name="Google Shape;1800;p59"/>
            <p:cNvSpPr/>
            <p:nvPr/>
          </p:nvSpPr>
          <p:spPr>
            <a:xfrm>
              <a:off x="541820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1" name="Google Shape;1801;p59"/>
            <p:cNvSpPr/>
            <p:nvPr/>
          </p:nvSpPr>
          <p:spPr>
            <a:xfrm>
              <a:off x="541820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2" name="Google Shape;1802;p59"/>
            <p:cNvSpPr/>
            <p:nvPr/>
          </p:nvSpPr>
          <p:spPr>
            <a:xfrm>
              <a:off x="541820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3" name="Google Shape;1803;p59"/>
            <p:cNvSpPr/>
            <p:nvPr/>
          </p:nvSpPr>
          <p:spPr>
            <a:xfrm>
              <a:off x="541820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4" name="Google Shape;1804;p59"/>
            <p:cNvSpPr/>
            <p:nvPr/>
          </p:nvSpPr>
          <p:spPr>
            <a:xfrm>
              <a:off x="549440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5" name="Google Shape;1805;p59"/>
            <p:cNvSpPr/>
            <p:nvPr/>
          </p:nvSpPr>
          <p:spPr>
            <a:xfrm>
              <a:off x="54944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6" name="Google Shape;1806;p59"/>
            <p:cNvSpPr/>
            <p:nvPr/>
          </p:nvSpPr>
          <p:spPr>
            <a:xfrm>
              <a:off x="54944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7" name="Google Shape;1807;p59"/>
            <p:cNvSpPr/>
            <p:nvPr/>
          </p:nvSpPr>
          <p:spPr>
            <a:xfrm>
              <a:off x="54944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8" name="Google Shape;1808;p59"/>
            <p:cNvSpPr/>
            <p:nvPr/>
          </p:nvSpPr>
          <p:spPr>
            <a:xfrm>
              <a:off x="54944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9" name="Google Shape;1809;p59"/>
            <p:cNvSpPr/>
            <p:nvPr/>
          </p:nvSpPr>
          <p:spPr>
            <a:xfrm>
              <a:off x="63323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0" name="Google Shape;1810;p59"/>
            <p:cNvSpPr/>
            <p:nvPr/>
          </p:nvSpPr>
          <p:spPr>
            <a:xfrm>
              <a:off x="63323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1" name="Google Shape;1811;p59"/>
            <p:cNvSpPr/>
            <p:nvPr/>
          </p:nvSpPr>
          <p:spPr>
            <a:xfrm>
              <a:off x="64083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2" name="Google Shape;1812;p59"/>
            <p:cNvSpPr/>
            <p:nvPr/>
          </p:nvSpPr>
          <p:spPr>
            <a:xfrm>
              <a:off x="640835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3" name="Google Shape;1813;p59"/>
            <p:cNvSpPr/>
            <p:nvPr/>
          </p:nvSpPr>
          <p:spPr>
            <a:xfrm>
              <a:off x="64845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4" name="Google Shape;1814;p59"/>
            <p:cNvSpPr/>
            <p:nvPr/>
          </p:nvSpPr>
          <p:spPr>
            <a:xfrm>
              <a:off x="64845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5" name="Google Shape;1815;p59"/>
            <p:cNvSpPr/>
            <p:nvPr/>
          </p:nvSpPr>
          <p:spPr>
            <a:xfrm>
              <a:off x="64845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6" name="Google Shape;1816;p59"/>
            <p:cNvSpPr/>
            <p:nvPr/>
          </p:nvSpPr>
          <p:spPr>
            <a:xfrm>
              <a:off x="65608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7" name="Google Shape;1817;p59"/>
            <p:cNvSpPr/>
            <p:nvPr/>
          </p:nvSpPr>
          <p:spPr>
            <a:xfrm>
              <a:off x="65608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8" name="Google Shape;1818;p59"/>
            <p:cNvSpPr/>
            <p:nvPr/>
          </p:nvSpPr>
          <p:spPr>
            <a:xfrm>
              <a:off x="66370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9" name="Google Shape;1819;p59"/>
            <p:cNvSpPr/>
            <p:nvPr/>
          </p:nvSpPr>
          <p:spPr>
            <a:xfrm>
              <a:off x="70940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0" name="Google Shape;1820;p59"/>
            <p:cNvSpPr/>
            <p:nvPr/>
          </p:nvSpPr>
          <p:spPr>
            <a:xfrm>
              <a:off x="67132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1" name="Google Shape;1821;p59"/>
            <p:cNvSpPr/>
            <p:nvPr/>
          </p:nvSpPr>
          <p:spPr>
            <a:xfrm>
              <a:off x="678922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2" name="Google Shape;1822;p59"/>
            <p:cNvSpPr/>
            <p:nvPr/>
          </p:nvSpPr>
          <p:spPr>
            <a:xfrm>
              <a:off x="68656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3" name="Google Shape;1823;p59"/>
            <p:cNvSpPr/>
            <p:nvPr/>
          </p:nvSpPr>
          <p:spPr>
            <a:xfrm>
              <a:off x="7017875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4" name="Google Shape;1824;p59"/>
            <p:cNvSpPr/>
            <p:nvPr/>
          </p:nvSpPr>
          <p:spPr>
            <a:xfrm>
              <a:off x="69418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5" name="Google Shape;1825;p59"/>
            <p:cNvSpPr/>
            <p:nvPr/>
          </p:nvSpPr>
          <p:spPr>
            <a:xfrm>
              <a:off x="68656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6" name="Google Shape;1826;p59"/>
            <p:cNvSpPr/>
            <p:nvPr/>
          </p:nvSpPr>
          <p:spPr>
            <a:xfrm>
              <a:off x="678922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7" name="Google Shape;1827;p59"/>
            <p:cNvSpPr/>
            <p:nvPr/>
          </p:nvSpPr>
          <p:spPr>
            <a:xfrm>
              <a:off x="67132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8" name="Google Shape;1828;p59"/>
            <p:cNvSpPr/>
            <p:nvPr/>
          </p:nvSpPr>
          <p:spPr>
            <a:xfrm>
              <a:off x="66370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9" name="Google Shape;1829;p59"/>
            <p:cNvSpPr/>
            <p:nvPr/>
          </p:nvSpPr>
          <p:spPr>
            <a:xfrm>
              <a:off x="66370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0" name="Google Shape;1830;p59"/>
            <p:cNvSpPr/>
            <p:nvPr/>
          </p:nvSpPr>
          <p:spPr>
            <a:xfrm>
              <a:off x="65608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1" name="Google Shape;1831;p59"/>
            <p:cNvSpPr/>
            <p:nvPr/>
          </p:nvSpPr>
          <p:spPr>
            <a:xfrm>
              <a:off x="64845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2" name="Google Shape;1832;p59"/>
            <p:cNvSpPr/>
            <p:nvPr/>
          </p:nvSpPr>
          <p:spPr>
            <a:xfrm>
              <a:off x="64083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3" name="Google Shape;1833;p59"/>
            <p:cNvSpPr/>
            <p:nvPr/>
          </p:nvSpPr>
          <p:spPr>
            <a:xfrm>
              <a:off x="63323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4" name="Google Shape;1834;p59"/>
            <p:cNvSpPr/>
            <p:nvPr/>
          </p:nvSpPr>
          <p:spPr>
            <a:xfrm>
              <a:off x="58752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5" name="Google Shape;1835;p59"/>
            <p:cNvSpPr/>
            <p:nvPr/>
          </p:nvSpPr>
          <p:spPr>
            <a:xfrm>
              <a:off x="58752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6" name="Google Shape;1836;p59"/>
            <p:cNvSpPr/>
            <p:nvPr/>
          </p:nvSpPr>
          <p:spPr>
            <a:xfrm>
              <a:off x="59514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7" name="Google Shape;1837;p59"/>
            <p:cNvSpPr/>
            <p:nvPr/>
          </p:nvSpPr>
          <p:spPr>
            <a:xfrm>
              <a:off x="59514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8" name="Google Shape;1838;p59"/>
            <p:cNvSpPr/>
            <p:nvPr/>
          </p:nvSpPr>
          <p:spPr>
            <a:xfrm>
              <a:off x="59514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9" name="Google Shape;1839;p59"/>
            <p:cNvSpPr/>
            <p:nvPr/>
          </p:nvSpPr>
          <p:spPr>
            <a:xfrm>
              <a:off x="59514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0" name="Google Shape;1840;p59"/>
            <p:cNvSpPr/>
            <p:nvPr/>
          </p:nvSpPr>
          <p:spPr>
            <a:xfrm>
              <a:off x="59514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1" name="Google Shape;1841;p59"/>
            <p:cNvSpPr/>
            <p:nvPr/>
          </p:nvSpPr>
          <p:spPr>
            <a:xfrm>
              <a:off x="59514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2" name="Google Shape;1842;p59"/>
            <p:cNvSpPr/>
            <p:nvPr/>
          </p:nvSpPr>
          <p:spPr>
            <a:xfrm>
              <a:off x="595147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3" name="Google Shape;1843;p59"/>
            <p:cNvSpPr/>
            <p:nvPr/>
          </p:nvSpPr>
          <p:spPr>
            <a:xfrm>
              <a:off x="59514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4" name="Google Shape;1844;p59"/>
            <p:cNvSpPr/>
            <p:nvPr/>
          </p:nvSpPr>
          <p:spPr>
            <a:xfrm>
              <a:off x="59514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5" name="Google Shape;1845;p59"/>
            <p:cNvSpPr/>
            <p:nvPr/>
          </p:nvSpPr>
          <p:spPr>
            <a:xfrm>
              <a:off x="60275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6" name="Google Shape;1846;p59"/>
            <p:cNvSpPr/>
            <p:nvPr/>
          </p:nvSpPr>
          <p:spPr>
            <a:xfrm>
              <a:off x="60275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7" name="Google Shape;1847;p59"/>
            <p:cNvSpPr/>
            <p:nvPr/>
          </p:nvSpPr>
          <p:spPr>
            <a:xfrm>
              <a:off x="60275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8" name="Google Shape;1848;p59"/>
            <p:cNvSpPr/>
            <p:nvPr/>
          </p:nvSpPr>
          <p:spPr>
            <a:xfrm>
              <a:off x="60275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9" name="Google Shape;1849;p59"/>
            <p:cNvSpPr/>
            <p:nvPr/>
          </p:nvSpPr>
          <p:spPr>
            <a:xfrm>
              <a:off x="60275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0" name="Google Shape;1850;p59"/>
            <p:cNvSpPr/>
            <p:nvPr/>
          </p:nvSpPr>
          <p:spPr>
            <a:xfrm>
              <a:off x="60275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1" name="Google Shape;1851;p59"/>
            <p:cNvSpPr/>
            <p:nvPr/>
          </p:nvSpPr>
          <p:spPr>
            <a:xfrm>
              <a:off x="6027500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2" name="Google Shape;1852;p59"/>
            <p:cNvSpPr/>
            <p:nvPr/>
          </p:nvSpPr>
          <p:spPr>
            <a:xfrm>
              <a:off x="60275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9" y="481"/>
                    <a:pt x="0" y="1074"/>
                  </a:cubicBezTo>
                  <a:cubicBezTo>
                    <a:pt x="0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3" name="Google Shape;1853;p59"/>
            <p:cNvSpPr/>
            <p:nvPr/>
          </p:nvSpPr>
          <p:spPr>
            <a:xfrm>
              <a:off x="61037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4" name="Google Shape;1854;p59"/>
            <p:cNvSpPr/>
            <p:nvPr/>
          </p:nvSpPr>
          <p:spPr>
            <a:xfrm>
              <a:off x="61037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5" name="Google Shape;1855;p59"/>
            <p:cNvSpPr/>
            <p:nvPr/>
          </p:nvSpPr>
          <p:spPr>
            <a:xfrm>
              <a:off x="61037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6" name="Google Shape;1856;p59"/>
            <p:cNvSpPr/>
            <p:nvPr/>
          </p:nvSpPr>
          <p:spPr>
            <a:xfrm>
              <a:off x="61037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7" name="Google Shape;1857;p59"/>
            <p:cNvSpPr/>
            <p:nvPr/>
          </p:nvSpPr>
          <p:spPr>
            <a:xfrm>
              <a:off x="61037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8" name="Google Shape;1858;p59"/>
            <p:cNvSpPr/>
            <p:nvPr/>
          </p:nvSpPr>
          <p:spPr>
            <a:xfrm>
              <a:off x="61037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9" name="Google Shape;1859;p59"/>
            <p:cNvSpPr/>
            <p:nvPr/>
          </p:nvSpPr>
          <p:spPr>
            <a:xfrm>
              <a:off x="610370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0" name="Google Shape;1860;p59"/>
            <p:cNvSpPr/>
            <p:nvPr/>
          </p:nvSpPr>
          <p:spPr>
            <a:xfrm>
              <a:off x="61037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1" name="Google Shape;1861;p59"/>
            <p:cNvSpPr/>
            <p:nvPr/>
          </p:nvSpPr>
          <p:spPr>
            <a:xfrm>
              <a:off x="61799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2" name="Google Shape;1862;p59"/>
            <p:cNvSpPr/>
            <p:nvPr/>
          </p:nvSpPr>
          <p:spPr>
            <a:xfrm>
              <a:off x="61799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3" name="Google Shape;1863;p59"/>
            <p:cNvSpPr/>
            <p:nvPr/>
          </p:nvSpPr>
          <p:spPr>
            <a:xfrm>
              <a:off x="61799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4" name="Google Shape;1864;p59"/>
            <p:cNvSpPr/>
            <p:nvPr/>
          </p:nvSpPr>
          <p:spPr>
            <a:xfrm>
              <a:off x="62561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5" name="Google Shape;1865;p59"/>
            <p:cNvSpPr/>
            <p:nvPr/>
          </p:nvSpPr>
          <p:spPr>
            <a:xfrm>
              <a:off x="62561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6" name="Google Shape;1866;p59"/>
            <p:cNvSpPr/>
            <p:nvPr/>
          </p:nvSpPr>
          <p:spPr>
            <a:xfrm>
              <a:off x="62561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7" name="Google Shape;1867;p59"/>
            <p:cNvSpPr/>
            <p:nvPr/>
          </p:nvSpPr>
          <p:spPr>
            <a:xfrm>
              <a:off x="62561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8" name="Google Shape;1868;p59"/>
            <p:cNvSpPr/>
            <p:nvPr/>
          </p:nvSpPr>
          <p:spPr>
            <a:xfrm>
              <a:off x="61799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9" name="Google Shape;1869;p59"/>
            <p:cNvSpPr/>
            <p:nvPr/>
          </p:nvSpPr>
          <p:spPr>
            <a:xfrm>
              <a:off x="61799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0" name="Google Shape;1870;p59"/>
            <p:cNvSpPr/>
            <p:nvPr/>
          </p:nvSpPr>
          <p:spPr>
            <a:xfrm>
              <a:off x="61799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1" name="Google Shape;1871;p59"/>
            <p:cNvSpPr/>
            <p:nvPr/>
          </p:nvSpPr>
          <p:spPr>
            <a:xfrm>
              <a:off x="61799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2" name="Google Shape;1872;p59"/>
            <p:cNvSpPr/>
            <p:nvPr/>
          </p:nvSpPr>
          <p:spPr>
            <a:xfrm>
              <a:off x="61799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3" name="Google Shape;1873;p59"/>
            <p:cNvSpPr/>
            <p:nvPr/>
          </p:nvSpPr>
          <p:spPr>
            <a:xfrm>
              <a:off x="61799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4" name="Google Shape;1874;p59"/>
            <p:cNvSpPr/>
            <p:nvPr/>
          </p:nvSpPr>
          <p:spPr>
            <a:xfrm>
              <a:off x="61037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5" name="Google Shape;1875;p59"/>
            <p:cNvSpPr/>
            <p:nvPr/>
          </p:nvSpPr>
          <p:spPr>
            <a:xfrm>
              <a:off x="60275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6" name="Google Shape;1876;p59"/>
            <p:cNvSpPr/>
            <p:nvPr/>
          </p:nvSpPr>
          <p:spPr>
            <a:xfrm>
              <a:off x="60275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7" name="Google Shape;1877;p59"/>
            <p:cNvSpPr/>
            <p:nvPr/>
          </p:nvSpPr>
          <p:spPr>
            <a:xfrm>
              <a:off x="59514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8" name="Google Shape;1878;p59"/>
            <p:cNvSpPr/>
            <p:nvPr/>
          </p:nvSpPr>
          <p:spPr>
            <a:xfrm>
              <a:off x="54944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9" name="Google Shape;1879;p59"/>
            <p:cNvSpPr/>
            <p:nvPr/>
          </p:nvSpPr>
          <p:spPr>
            <a:xfrm>
              <a:off x="54944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0" name="Google Shape;1880;p59"/>
            <p:cNvSpPr/>
            <p:nvPr/>
          </p:nvSpPr>
          <p:spPr>
            <a:xfrm>
              <a:off x="54944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1" name="Google Shape;1881;p59"/>
            <p:cNvSpPr/>
            <p:nvPr/>
          </p:nvSpPr>
          <p:spPr>
            <a:xfrm>
              <a:off x="549440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5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2" name="Google Shape;1882;p59"/>
            <p:cNvSpPr/>
            <p:nvPr/>
          </p:nvSpPr>
          <p:spPr>
            <a:xfrm>
              <a:off x="54944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3" name="Google Shape;1883;p59"/>
            <p:cNvSpPr/>
            <p:nvPr/>
          </p:nvSpPr>
          <p:spPr>
            <a:xfrm>
              <a:off x="54944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4" name="Google Shape;1884;p59"/>
            <p:cNvSpPr/>
            <p:nvPr/>
          </p:nvSpPr>
          <p:spPr>
            <a:xfrm>
              <a:off x="54944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5" name="Google Shape;1885;p59"/>
            <p:cNvSpPr/>
            <p:nvPr/>
          </p:nvSpPr>
          <p:spPr>
            <a:xfrm>
              <a:off x="54944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6" name="Google Shape;1886;p59"/>
            <p:cNvSpPr/>
            <p:nvPr/>
          </p:nvSpPr>
          <p:spPr>
            <a:xfrm>
              <a:off x="54944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7" name="Google Shape;1887;p59"/>
            <p:cNvSpPr/>
            <p:nvPr/>
          </p:nvSpPr>
          <p:spPr>
            <a:xfrm>
              <a:off x="54944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8" name="Google Shape;1888;p59"/>
            <p:cNvSpPr/>
            <p:nvPr/>
          </p:nvSpPr>
          <p:spPr>
            <a:xfrm>
              <a:off x="54944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9" name="Google Shape;1889;p59"/>
            <p:cNvSpPr/>
            <p:nvPr/>
          </p:nvSpPr>
          <p:spPr>
            <a:xfrm>
              <a:off x="54944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2" y="2137"/>
                    <a:pt x="1067" y="2137"/>
                  </a:cubicBezTo>
                  <a:cubicBezTo>
                    <a:pt x="1329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0" name="Google Shape;1890;p59"/>
            <p:cNvSpPr/>
            <p:nvPr/>
          </p:nvSpPr>
          <p:spPr>
            <a:xfrm>
              <a:off x="54944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1" name="Google Shape;1891;p59"/>
            <p:cNvSpPr/>
            <p:nvPr/>
          </p:nvSpPr>
          <p:spPr>
            <a:xfrm>
              <a:off x="54944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2" name="Google Shape;1892;p59"/>
            <p:cNvSpPr/>
            <p:nvPr/>
          </p:nvSpPr>
          <p:spPr>
            <a:xfrm>
              <a:off x="54944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3" name="Google Shape;1893;p59"/>
            <p:cNvSpPr/>
            <p:nvPr/>
          </p:nvSpPr>
          <p:spPr>
            <a:xfrm>
              <a:off x="55706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4" name="Google Shape;1894;p59"/>
            <p:cNvSpPr/>
            <p:nvPr/>
          </p:nvSpPr>
          <p:spPr>
            <a:xfrm>
              <a:off x="55706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5" name="Google Shape;1895;p59"/>
            <p:cNvSpPr/>
            <p:nvPr/>
          </p:nvSpPr>
          <p:spPr>
            <a:xfrm>
              <a:off x="55706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6" name="Google Shape;1896;p59"/>
            <p:cNvSpPr/>
            <p:nvPr/>
          </p:nvSpPr>
          <p:spPr>
            <a:xfrm>
              <a:off x="55706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7" name="Google Shape;1897;p59"/>
            <p:cNvSpPr/>
            <p:nvPr/>
          </p:nvSpPr>
          <p:spPr>
            <a:xfrm>
              <a:off x="55706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8" name="Google Shape;1898;p59"/>
            <p:cNvSpPr/>
            <p:nvPr/>
          </p:nvSpPr>
          <p:spPr>
            <a:xfrm>
              <a:off x="55706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9" name="Google Shape;1899;p59"/>
            <p:cNvSpPr/>
            <p:nvPr/>
          </p:nvSpPr>
          <p:spPr>
            <a:xfrm>
              <a:off x="55706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0" name="Google Shape;1900;p59"/>
            <p:cNvSpPr/>
            <p:nvPr/>
          </p:nvSpPr>
          <p:spPr>
            <a:xfrm>
              <a:off x="55706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1" name="Google Shape;1901;p59"/>
            <p:cNvSpPr/>
            <p:nvPr/>
          </p:nvSpPr>
          <p:spPr>
            <a:xfrm>
              <a:off x="5570625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2" name="Google Shape;1902;p59"/>
            <p:cNvSpPr/>
            <p:nvPr/>
          </p:nvSpPr>
          <p:spPr>
            <a:xfrm>
              <a:off x="55706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3" name="Google Shape;1903;p59"/>
            <p:cNvSpPr/>
            <p:nvPr/>
          </p:nvSpPr>
          <p:spPr>
            <a:xfrm>
              <a:off x="557062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4" name="Google Shape;1904;p59"/>
            <p:cNvSpPr/>
            <p:nvPr/>
          </p:nvSpPr>
          <p:spPr>
            <a:xfrm>
              <a:off x="557062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5" name="Google Shape;1905;p59"/>
            <p:cNvSpPr/>
            <p:nvPr/>
          </p:nvSpPr>
          <p:spPr>
            <a:xfrm>
              <a:off x="557062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6" name="Google Shape;1906;p59"/>
            <p:cNvSpPr/>
            <p:nvPr/>
          </p:nvSpPr>
          <p:spPr>
            <a:xfrm>
              <a:off x="5570625" y="225692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7" name="Google Shape;1907;p59"/>
            <p:cNvSpPr/>
            <p:nvPr/>
          </p:nvSpPr>
          <p:spPr>
            <a:xfrm>
              <a:off x="557062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8" name="Google Shape;1908;p59"/>
            <p:cNvSpPr/>
            <p:nvPr/>
          </p:nvSpPr>
          <p:spPr>
            <a:xfrm>
              <a:off x="557062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9" name="Google Shape;1909;p59"/>
            <p:cNvSpPr/>
            <p:nvPr/>
          </p:nvSpPr>
          <p:spPr>
            <a:xfrm>
              <a:off x="557062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0" name="Google Shape;1910;p59"/>
            <p:cNvSpPr/>
            <p:nvPr/>
          </p:nvSpPr>
          <p:spPr>
            <a:xfrm>
              <a:off x="557062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1" name="Google Shape;1911;p59"/>
            <p:cNvSpPr/>
            <p:nvPr/>
          </p:nvSpPr>
          <p:spPr>
            <a:xfrm>
              <a:off x="557062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2" name="Google Shape;1912;p59"/>
            <p:cNvSpPr/>
            <p:nvPr/>
          </p:nvSpPr>
          <p:spPr>
            <a:xfrm>
              <a:off x="557062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3" name="Google Shape;1913;p59"/>
            <p:cNvSpPr/>
            <p:nvPr/>
          </p:nvSpPr>
          <p:spPr>
            <a:xfrm>
              <a:off x="557062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4" name="Google Shape;1914;p59"/>
            <p:cNvSpPr/>
            <p:nvPr/>
          </p:nvSpPr>
          <p:spPr>
            <a:xfrm>
              <a:off x="56468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5" name="Google Shape;1915;p59"/>
            <p:cNvSpPr/>
            <p:nvPr/>
          </p:nvSpPr>
          <p:spPr>
            <a:xfrm>
              <a:off x="56468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6" name="Google Shape;1916;p59"/>
            <p:cNvSpPr/>
            <p:nvPr/>
          </p:nvSpPr>
          <p:spPr>
            <a:xfrm>
              <a:off x="56468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7" name="Google Shape;1917;p59"/>
            <p:cNvSpPr/>
            <p:nvPr/>
          </p:nvSpPr>
          <p:spPr>
            <a:xfrm>
              <a:off x="56468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8" name="Google Shape;1918;p59"/>
            <p:cNvSpPr/>
            <p:nvPr/>
          </p:nvSpPr>
          <p:spPr>
            <a:xfrm>
              <a:off x="56468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9" name="Google Shape;1919;p59"/>
            <p:cNvSpPr/>
            <p:nvPr/>
          </p:nvSpPr>
          <p:spPr>
            <a:xfrm>
              <a:off x="56468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0" name="Google Shape;1920;p59"/>
            <p:cNvSpPr/>
            <p:nvPr/>
          </p:nvSpPr>
          <p:spPr>
            <a:xfrm>
              <a:off x="564682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1" name="Google Shape;1921;p59"/>
            <p:cNvSpPr/>
            <p:nvPr/>
          </p:nvSpPr>
          <p:spPr>
            <a:xfrm>
              <a:off x="56468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2" name="Google Shape;1922;p59"/>
            <p:cNvSpPr/>
            <p:nvPr/>
          </p:nvSpPr>
          <p:spPr>
            <a:xfrm>
              <a:off x="56468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3" name="Google Shape;1923;p59"/>
            <p:cNvSpPr/>
            <p:nvPr/>
          </p:nvSpPr>
          <p:spPr>
            <a:xfrm>
              <a:off x="56468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4" name="Google Shape;1924;p59"/>
            <p:cNvSpPr/>
            <p:nvPr/>
          </p:nvSpPr>
          <p:spPr>
            <a:xfrm>
              <a:off x="56468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5" name="Google Shape;1925;p59"/>
            <p:cNvSpPr/>
            <p:nvPr/>
          </p:nvSpPr>
          <p:spPr>
            <a:xfrm>
              <a:off x="564682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6" name="Google Shape;1926;p59"/>
            <p:cNvSpPr/>
            <p:nvPr/>
          </p:nvSpPr>
          <p:spPr>
            <a:xfrm>
              <a:off x="564682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7" name="Google Shape;1927;p59"/>
            <p:cNvSpPr/>
            <p:nvPr/>
          </p:nvSpPr>
          <p:spPr>
            <a:xfrm>
              <a:off x="56468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8" name="Google Shape;1928;p59"/>
            <p:cNvSpPr/>
            <p:nvPr/>
          </p:nvSpPr>
          <p:spPr>
            <a:xfrm>
              <a:off x="564682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9" name="Google Shape;1929;p59"/>
            <p:cNvSpPr/>
            <p:nvPr/>
          </p:nvSpPr>
          <p:spPr>
            <a:xfrm>
              <a:off x="56468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0" name="Google Shape;1930;p59"/>
            <p:cNvSpPr/>
            <p:nvPr/>
          </p:nvSpPr>
          <p:spPr>
            <a:xfrm>
              <a:off x="56468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1" name="Google Shape;1931;p59"/>
            <p:cNvSpPr/>
            <p:nvPr/>
          </p:nvSpPr>
          <p:spPr>
            <a:xfrm>
              <a:off x="57230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2" name="Google Shape;1932;p59"/>
            <p:cNvSpPr/>
            <p:nvPr/>
          </p:nvSpPr>
          <p:spPr>
            <a:xfrm>
              <a:off x="57230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3" name="Google Shape;1933;p59"/>
            <p:cNvSpPr/>
            <p:nvPr/>
          </p:nvSpPr>
          <p:spPr>
            <a:xfrm>
              <a:off x="572305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6" y="1149"/>
                    <a:pt x="2012" y="1"/>
                    <a:pt x="107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4" name="Google Shape;1934;p59"/>
            <p:cNvSpPr/>
            <p:nvPr/>
          </p:nvSpPr>
          <p:spPr>
            <a:xfrm>
              <a:off x="57230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5" name="Google Shape;1935;p59"/>
            <p:cNvSpPr/>
            <p:nvPr/>
          </p:nvSpPr>
          <p:spPr>
            <a:xfrm>
              <a:off x="57230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6" name="Google Shape;1936;p59"/>
            <p:cNvSpPr/>
            <p:nvPr/>
          </p:nvSpPr>
          <p:spPr>
            <a:xfrm>
              <a:off x="57230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7" name="Google Shape;1937;p59"/>
            <p:cNvSpPr/>
            <p:nvPr/>
          </p:nvSpPr>
          <p:spPr>
            <a:xfrm>
              <a:off x="57230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8" name="Google Shape;1938;p59"/>
            <p:cNvSpPr/>
            <p:nvPr/>
          </p:nvSpPr>
          <p:spPr>
            <a:xfrm>
              <a:off x="57230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9" name="Google Shape;1939;p59"/>
            <p:cNvSpPr/>
            <p:nvPr/>
          </p:nvSpPr>
          <p:spPr>
            <a:xfrm>
              <a:off x="57230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0" name="Google Shape;1940;p59"/>
            <p:cNvSpPr/>
            <p:nvPr/>
          </p:nvSpPr>
          <p:spPr>
            <a:xfrm>
              <a:off x="57230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1" name="Google Shape;1941;p59"/>
            <p:cNvSpPr/>
            <p:nvPr/>
          </p:nvSpPr>
          <p:spPr>
            <a:xfrm>
              <a:off x="57230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2" name="Google Shape;1942;p59"/>
            <p:cNvSpPr/>
            <p:nvPr/>
          </p:nvSpPr>
          <p:spPr>
            <a:xfrm>
              <a:off x="57230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3" name="Google Shape;1943;p59"/>
            <p:cNvSpPr/>
            <p:nvPr/>
          </p:nvSpPr>
          <p:spPr>
            <a:xfrm>
              <a:off x="57230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4" name="Google Shape;1944;p59"/>
            <p:cNvSpPr/>
            <p:nvPr/>
          </p:nvSpPr>
          <p:spPr>
            <a:xfrm>
              <a:off x="57228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5" name="Google Shape;1945;p59"/>
            <p:cNvSpPr/>
            <p:nvPr/>
          </p:nvSpPr>
          <p:spPr>
            <a:xfrm>
              <a:off x="57230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6" name="Google Shape;1946;p59"/>
            <p:cNvSpPr/>
            <p:nvPr/>
          </p:nvSpPr>
          <p:spPr>
            <a:xfrm>
              <a:off x="57228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7" name="Google Shape;1947;p59"/>
            <p:cNvSpPr/>
            <p:nvPr/>
          </p:nvSpPr>
          <p:spPr>
            <a:xfrm>
              <a:off x="57992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8" name="Google Shape;1948;p59"/>
            <p:cNvSpPr/>
            <p:nvPr/>
          </p:nvSpPr>
          <p:spPr>
            <a:xfrm>
              <a:off x="5799275" y="14952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0"/>
                    <a:pt x="1067" y="2130"/>
                  </a:cubicBezTo>
                  <a:cubicBezTo>
                    <a:pt x="1329" y="2130"/>
                    <a:pt x="1596" y="2032"/>
                    <a:pt x="1813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9" name="Google Shape;1949;p59"/>
            <p:cNvSpPr/>
            <p:nvPr/>
          </p:nvSpPr>
          <p:spPr>
            <a:xfrm>
              <a:off x="5799275" y="15714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1"/>
                    <a:pt x="2011" y="1"/>
                    <a:pt x="1067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0" name="Google Shape;1950;p59"/>
            <p:cNvSpPr/>
            <p:nvPr/>
          </p:nvSpPr>
          <p:spPr>
            <a:xfrm>
              <a:off x="57992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1" name="Google Shape;1951;p59"/>
            <p:cNvSpPr/>
            <p:nvPr/>
          </p:nvSpPr>
          <p:spPr>
            <a:xfrm>
              <a:off x="57992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2" name="Google Shape;1952;p59"/>
            <p:cNvSpPr/>
            <p:nvPr/>
          </p:nvSpPr>
          <p:spPr>
            <a:xfrm>
              <a:off x="5799275" y="1799825"/>
              <a:ext cx="62150" cy="53300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1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5" y="1150"/>
                    <a:pt x="2011" y="1"/>
                    <a:pt x="1067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3" name="Google Shape;1953;p59"/>
            <p:cNvSpPr/>
            <p:nvPr/>
          </p:nvSpPr>
          <p:spPr>
            <a:xfrm>
              <a:off x="5799275" y="187605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4" name="Google Shape;1954;p59"/>
            <p:cNvSpPr/>
            <p:nvPr/>
          </p:nvSpPr>
          <p:spPr>
            <a:xfrm>
              <a:off x="5799275" y="1952050"/>
              <a:ext cx="62200" cy="53500"/>
            </a:xfrm>
            <a:custGeom>
              <a:avLst/>
              <a:gdLst/>
              <a:ahLst/>
              <a:cxnLst/>
              <a:rect l="l" t="t" r="r" b="b"/>
              <a:pathLst>
                <a:path w="2488" h="2140" extrusionOk="0">
                  <a:moveTo>
                    <a:pt x="1057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6"/>
                    <a:pt x="522" y="2139"/>
                    <a:pt x="1069" y="2139"/>
                  </a:cubicBezTo>
                  <a:cubicBezTo>
                    <a:pt x="1333" y="2139"/>
                    <a:pt x="1602" y="2041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5" name="Google Shape;1955;p59"/>
            <p:cNvSpPr/>
            <p:nvPr/>
          </p:nvSpPr>
          <p:spPr>
            <a:xfrm>
              <a:off x="57992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6" name="Google Shape;1956;p59"/>
            <p:cNvSpPr/>
            <p:nvPr/>
          </p:nvSpPr>
          <p:spPr>
            <a:xfrm>
              <a:off x="58752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7" name="Google Shape;1957;p59"/>
            <p:cNvSpPr/>
            <p:nvPr/>
          </p:nvSpPr>
          <p:spPr>
            <a:xfrm>
              <a:off x="58752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8" name="Google Shape;1958;p59"/>
            <p:cNvSpPr/>
            <p:nvPr/>
          </p:nvSpPr>
          <p:spPr>
            <a:xfrm>
              <a:off x="58752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9" name="Google Shape;1959;p59"/>
            <p:cNvSpPr/>
            <p:nvPr/>
          </p:nvSpPr>
          <p:spPr>
            <a:xfrm>
              <a:off x="58752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0" name="Google Shape;1960;p59"/>
            <p:cNvSpPr/>
            <p:nvPr/>
          </p:nvSpPr>
          <p:spPr>
            <a:xfrm>
              <a:off x="58752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1" name="Google Shape;1961;p59"/>
            <p:cNvSpPr/>
            <p:nvPr/>
          </p:nvSpPr>
          <p:spPr>
            <a:xfrm>
              <a:off x="58752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2" name="Google Shape;1962;p59"/>
            <p:cNvSpPr/>
            <p:nvPr/>
          </p:nvSpPr>
          <p:spPr>
            <a:xfrm>
              <a:off x="587527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3" name="Google Shape;1963;p59"/>
            <p:cNvSpPr/>
            <p:nvPr/>
          </p:nvSpPr>
          <p:spPr>
            <a:xfrm>
              <a:off x="58752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4" name="Google Shape;1964;p59"/>
            <p:cNvSpPr/>
            <p:nvPr/>
          </p:nvSpPr>
          <p:spPr>
            <a:xfrm>
              <a:off x="58752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5" name="Google Shape;1965;p59"/>
            <p:cNvSpPr/>
            <p:nvPr/>
          </p:nvSpPr>
          <p:spPr>
            <a:xfrm>
              <a:off x="58752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6" name="Google Shape;1966;p59"/>
            <p:cNvSpPr/>
            <p:nvPr/>
          </p:nvSpPr>
          <p:spPr>
            <a:xfrm>
              <a:off x="57992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7" name="Google Shape;1967;p59"/>
            <p:cNvSpPr/>
            <p:nvPr/>
          </p:nvSpPr>
          <p:spPr>
            <a:xfrm>
              <a:off x="5799275" y="21807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8" name="Google Shape;1968;p59"/>
            <p:cNvSpPr/>
            <p:nvPr/>
          </p:nvSpPr>
          <p:spPr>
            <a:xfrm>
              <a:off x="57992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3" y="1149"/>
                    <a:pt x="2019" y="0"/>
                    <a:pt x="1067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9" name="Google Shape;1969;p59"/>
            <p:cNvSpPr/>
            <p:nvPr/>
          </p:nvSpPr>
          <p:spPr>
            <a:xfrm>
              <a:off x="579927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0" name="Google Shape;1970;p59"/>
            <p:cNvSpPr/>
            <p:nvPr/>
          </p:nvSpPr>
          <p:spPr>
            <a:xfrm>
              <a:off x="57990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1" name="Google Shape;1971;p59"/>
            <p:cNvSpPr/>
            <p:nvPr/>
          </p:nvSpPr>
          <p:spPr>
            <a:xfrm>
              <a:off x="579927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57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2" name="Google Shape;1972;p59"/>
            <p:cNvSpPr/>
            <p:nvPr/>
          </p:nvSpPr>
          <p:spPr>
            <a:xfrm>
              <a:off x="57990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3" name="Google Shape;1973;p59"/>
            <p:cNvSpPr/>
            <p:nvPr/>
          </p:nvSpPr>
          <p:spPr>
            <a:xfrm>
              <a:off x="5799275" y="240935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4" name="Google Shape;1974;p59"/>
            <p:cNvSpPr/>
            <p:nvPr/>
          </p:nvSpPr>
          <p:spPr>
            <a:xfrm>
              <a:off x="57230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5" name="Google Shape;1975;p59"/>
            <p:cNvSpPr/>
            <p:nvPr/>
          </p:nvSpPr>
          <p:spPr>
            <a:xfrm>
              <a:off x="56468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6" name="Google Shape;1976;p59"/>
            <p:cNvSpPr/>
            <p:nvPr/>
          </p:nvSpPr>
          <p:spPr>
            <a:xfrm>
              <a:off x="557062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7" name="Google Shape;1977;p59"/>
            <p:cNvSpPr/>
            <p:nvPr/>
          </p:nvSpPr>
          <p:spPr>
            <a:xfrm>
              <a:off x="54944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8" name="Google Shape;1978;p59"/>
            <p:cNvSpPr/>
            <p:nvPr/>
          </p:nvSpPr>
          <p:spPr>
            <a:xfrm>
              <a:off x="541820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9" name="Google Shape;1979;p59"/>
            <p:cNvSpPr/>
            <p:nvPr/>
          </p:nvSpPr>
          <p:spPr>
            <a:xfrm>
              <a:off x="53419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0" name="Google Shape;1980;p59"/>
            <p:cNvSpPr/>
            <p:nvPr/>
          </p:nvSpPr>
          <p:spPr>
            <a:xfrm>
              <a:off x="602750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1" name="Google Shape;1981;p59"/>
            <p:cNvSpPr/>
            <p:nvPr/>
          </p:nvSpPr>
          <p:spPr>
            <a:xfrm>
              <a:off x="602750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2" name="Google Shape;1982;p59"/>
            <p:cNvSpPr/>
            <p:nvPr/>
          </p:nvSpPr>
          <p:spPr>
            <a:xfrm>
              <a:off x="610370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3" name="Google Shape;1983;p59"/>
            <p:cNvSpPr/>
            <p:nvPr/>
          </p:nvSpPr>
          <p:spPr>
            <a:xfrm>
              <a:off x="610370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4" name="Google Shape;1984;p59"/>
            <p:cNvSpPr/>
            <p:nvPr/>
          </p:nvSpPr>
          <p:spPr>
            <a:xfrm>
              <a:off x="59514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5" name="Google Shape;1985;p59"/>
            <p:cNvSpPr/>
            <p:nvPr/>
          </p:nvSpPr>
          <p:spPr>
            <a:xfrm>
              <a:off x="595147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6" name="Google Shape;1986;p59"/>
            <p:cNvSpPr/>
            <p:nvPr/>
          </p:nvSpPr>
          <p:spPr>
            <a:xfrm>
              <a:off x="587527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7" name="Google Shape;1987;p59"/>
            <p:cNvSpPr/>
            <p:nvPr/>
          </p:nvSpPr>
          <p:spPr>
            <a:xfrm>
              <a:off x="5875275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8" name="Google Shape;1988;p59"/>
            <p:cNvSpPr/>
            <p:nvPr/>
          </p:nvSpPr>
          <p:spPr>
            <a:xfrm>
              <a:off x="587527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9" name="Google Shape;1989;p59"/>
            <p:cNvSpPr/>
            <p:nvPr/>
          </p:nvSpPr>
          <p:spPr>
            <a:xfrm>
              <a:off x="5799125" y="3399500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63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47"/>
                    <a:pt x="2014" y="1"/>
                    <a:pt x="1063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0" name="Google Shape;1990;p59"/>
            <p:cNvSpPr/>
            <p:nvPr/>
          </p:nvSpPr>
          <p:spPr>
            <a:xfrm>
              <a:off x="579912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1" name="Google Shape;1991;p59"/>
            <p:cNvSpPr/>
            <p:nvPr/>
          </p:nvSpPr>
          <p:spPr>
            <a:xfrm>
              <a:off x="602750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2" name="Google Shape;1992;p59"/>
            <p:cNvSpPr/>
            <p:nvPr/>
          </p:nvSpPr>
          <p:spPr>
            <a:xfrm>
              <a:off x="595147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3" name="Google Shape;1993;p59"/>
            <p:cNvSpPr/>
            <p:nvPr/>
          </p:nvSpPr>
          <p:spPr>
            <a:xfrm>
              <a:off x="587527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4" name="Google Shape;1994;p59"/>
            <p:cNvSpPr/>
            <p:nvPr/>
          </p:nvSpPr>
          <p:spPr>
            <a:xfrm>
              <a:off x="5799050" y="3551925"/>
              <a:ext cx="62375" cy="53300"/>
            </a:xfrm>
            <a:custGeom>
              <a:avLst/>
              <a:gdLst/>
              <a:ahLst/>
              <a:cxnLst/>
              <a:rect l="l" t="t" r="r" b="b"/>
              <a:pathLst>
                <a:path w="2495" h="2132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80"/>
                    <a:pt x="9" y="1066"/>
                  </a:cubicBezTo>
                  <a:cubicBezTo>
                    <a:pt x="9" y="1708"/>
                    <a:pt x="531" y="2131"/>
                    <a:pt x="1078" y="2131"/>
                  </a:cubicBezTo>
                  <a:cubicBezTo>
                    <a:pt x="1342" y="2131"/>
                    <a:pt x="1611" y="2033"/>
                    <a:pt x="1830" y="1814"/>
                  </a:cubicBezTo>
                  <a:cubicBezTo>
                    <a:pt x="2494" y="1141"/>
                    <a:pt x="2020" y="1"/>
                    <a:pt x="107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5" name="Google Shape;1995;p59"/>
            <p:cNvSpPr/>
            <p:nvPr/>
          </p:nvSpPr>
          <p:spPr>
            <a:xfrm>
              <a:off x="5723050" y="3551925"/>
              <a:ext cx="62150" cy="53300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6" y="1141"/>
                    <a:pt x="2012" y="1"/>
                    <a:pt x="107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6" name="Google Shape;1996;p59"/>
            <p:cNvSpPr/>
            <p:nvPr/>
          </p:nvSpPr>
          <p:spPr>
            <a:xfrm>
              <a:off x="57230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7" name="Google Shape;1997;p59"/>
            <p:cNvSpPr/>
            <p:nvPr/>
          </p:nvSpPr>
          <p:spPr>
            <a:xfrm>
              <a:off x="56468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8" name="Google Shape;1998;p59"/>
            <p:cNvSpPr/>
            <p:nvPr/>
          </p:nvSpPr>
          <p:spPr>
            <a:xfrm>
              <a:off x="5646700" y="3399500"/>
              <a:ext cx="62350" cy="53350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77" y="1"/>
                    <a:pt x="6" y="480"/>
                    <a:pt x="6" y="1066"/>
                  </a:cubicBezTo>
                  <a:cubicBezTo>
                    <a:pt x="0" y="1709"/>
                    <a:pt x="528" y="2134"/>
                    <a:pt x="1076" y="2134"/>
                  </a:cubicBezTo>
                  <a:cubicBezTo>
                    <a:pt x="1337" y="2134"/>
                    <a:pt x="1603" y="2037"/>
                    <a:pt x="1819" y="1822"/>
                  </a:cubicBezTo>
                  <a:cubicBezTo>
                    <a:pt x="2494" y="1147"/>
                    <a:pt x="2022" y="1"/>
                    <a:pt x="1071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9" name="Google Shape;1999;p59"/>
            <p:cNvSpPr/>
            <p:nvPr/>
          </p:nvSpPr>
          <p:spPr>
            <a:xfrm>
              <a:off x="5570475" y="3399500"/>
              <a:ext cx="62350" cy="53350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86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0" name="Google Shape;2000;p59"/>
            <p:cNvSpPr/>
            <p:nvPr/>
          </p:nvSpPr>
          <p:spPr>
            <a:xfrm>
              <a:off x="55704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1" name="Google Shape;2001;p59"/>
            <p:cNvSpPr/>
            <p:nvPr/>
          </p:nvSpPr>
          <p:spPr>
            <a:xfrm>
              <a:off x="54942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3" y="1154"/>
                    <a:pt x="2022" y="8"/>
                    <a:pt x="1071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2" name="Google Shape;2002;p59"/>
            <p:cNvSpPr/>
            <p:nvPr/>
          </p:nvSpPr>
          <p:spPr>
            <a:xfrm>
              <a:off x="5494275" y="3247075"/>
              <a:ext cx="62350" cy="53500"/>
            </a:xfrm>
            <a:custGeom>
              <a:avLst/>
              <a:gdLst/>
              <a:ahLst/>
              <a:cxnLst/>
              <a:rect l="l" t="t" r="r" b="b"/>
              <a:pathLst>
                <a:path w="2494" h="2140" extrusionOk="0">
                  <a:moveTo>
                    <a:pt x="1071" y="1"/>
                  </a:moveTo>
                  <a:cubicBezTo>
                    <a:pt x="485" y="1"/>
                    <a:pt x="6" y="480"/>
                    <a:pt x="6" y="1066"/>
                  </a:cubicBezTo>
                  <a:cubicBezTo>
                    <a:pt x="0" y="1711"/>
                    <a:pt x="527" y="2140"/>
                    <a:pt x="1077" y="2140"/>
                  </a:cubicBezTo>
                  <a:cubicBezTo>
                    <a:pt x="1337" y="2140"/>
                    <a:pt x="1602" y="2044"/>
                    <a:pt x="1819" y="1830"/>
                  </a:cubicBezTo>
                  <a:cubicBezTo>
                    <a:pt x="2493" y="1155"/>
                    <a:pt x="2022" y="9"/>
                    <a:pt x="1071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3" name="Google Shape;2003;p59"/>
            <p:cNvSpPr/>
            <p:nvPr/>
          </p:nvSpPr>
          <p:spPr>
            <a:xfrm>
              <a:off x="5646700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4" name="Google Shape;2004;p59"/>
            <p:cNvSpPr/>
            <p:nvPr/>
          </p:nvSpPr>
          <p:spPr>
            <a:xfrm>
              <a:off x="5570625" y="31710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5" name="Google Shape;2005;p59"/>
            <p:cNvSpPr/>
            <p:nvPr/>
          </p:nvSpPr>
          <p:spPr>
            <a:xfrm>
              <a:off x="54944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6" name="Google Shape;2006;p59"/>
            <p:cNvSpPr/>
            <p:nvPr/>
          </p:nvSpPr>
          <p:spPr>
            <a:xfrm>
              <a:off x="7322525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7" name="Google Shape;2007;p59"/>
            <p:cNvSpPr/>
            <p:nvPr/>
          </p:nvSpPr>
          <p:spPr>
            <a:xfrm>
              <a:off x="72465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8" name="Google Shape;2008;p59"/>
            <p:cNvSpPr/>
            <p:nvPr/>
          </p:nvSpPr>
          <p:spPr>
            <a:xfrm>
              <a:off x="72465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9" name="Google Shape;2009;p59"/>
            <p:cNvSpPr/>
            <p:nvPr/>
          </p:nvSpPr>
          <p:spPr>
            <a:xfrm>
              <a:off x="71703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0" name="Google Shape;2010;p59"/>
            <p:cNvSpPr/>
            <p:nvPr/>
          </p:nvSpPr>
          <p:spPr>
            <a:xfrm>
              <a:off x="71703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1" name="Google Shape;2011;p59"/>
            <p:cNvSpPr/>
            <p:nvPr/>
          </p:nvSpPr>
          <p:spPr>
            <a:xfrm>
              <a:off x="70940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2" name="Google Shape;2012;p59"/>
            <p:cNvSpPr/>
            <p:nvPr/>
          </p:nvSpPr>
          <p:spPr>
            <a:xfrm>
              <a:off x="70940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3" name="Google Shape;2013;p59"/>
            <p:cNvSpPr/>
            <p:nvPr/>
          </p:nvSpPr>
          <p:spPr>
            <a:xfrm>
              <a:off x="70178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8" y="2129"/>
                    <a:pt x="1076" y="2129"/>
                  </a:cubicBezTo>
                  <a:cubicBezTo>
                    <a:pt x="1339" y="2129"/>
                    <a:pt x="1605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4" name="Google Shape;2014;p59"/>
            <p:cNvSpPr/>
            <p:nvPr/>
          </p:nvSpPr>
          <p:spPr>
            <a:xfrm>
              <a:off x="7017875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5" name="Google Shape;2015;p59"/>
            <p:cNvSpPr/>
            <p:nvPr/>
          </p:nvSpPr>
          <p:spPr>
            <a:xfrm>
              <a:off x="69418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6" name="Google Shape;2016;p59"/>
            <p:cNvSpPr/>
            <p:nvPr/>
          </p:nvSpPr>
          <p:spPr>
            <a:xfrm>
              <a:off x="69418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7" name="Google Shape;2017;p59"/>
            <p:cNvSpPr/>
            <p:nvPr/>
          </p:nvSpPr>
          <p:spPr>
            <a:xfrm>
              <a:off x="69418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8" name="Google Shape;2018;p59"/>
            <p:cNvSpPr/>
            <p:nvPr/>
          </p:nvSpPr>
          <p:spPr>
            <a:xfrm>
              <a:off x="69418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9" name="Google Shape;2019;p59"/>
            <p:cNvSpPr/>
            <p:nvPr/>
          </p:nvSpPr>
          <p:spPr>
            <a:xfrm>
              <a:off x="68656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0" name="Google Shape;2020;p59"/>
            <p:cNvSpPr/>
            <p:nvPr/>
          </p:nvSpPr>
          <p:spPr>
            <a:xfrm>
              <a:off x="68656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1" name="Google Shape;2021;p59"/>
            <p:cNvSpPr/>
            <p:nvPr/>
          </p:nvSpPr>
          <p:spPr>
            <a:xfrm>
              <a:off x="68656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2" name="Google Shape;2022;p59"/>
            <p:cNvSpPr/>
            <p:nvPr/>
          </p:nvSpPr>
          <p:spPr>
            <a:xfrm>
              <a:off x="68656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3" name="Google Shape;2023;p59"/>
            <p:cNvSpPr/>
            <p:nvPr/>
          </p:nvSpPr>
          <p:spPr>
            <a:xfrm>
              <a:off x="67892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4" name="Google Shape;2024;p59"/>
            <p:cNvSpPr/>
            <p:nvPr/>
          </p:nvSpPr>
          <p:spPr>
            <a:xfrm>
              <a:off x="67892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5" name="Google Shape;2025;p59"/>
            <p:cNvSpPr/>
            <p:nvPr/>
          </p:nvSpPr>
          <p:spPr>
            <a:xfrm>
              <a:off x="67892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6" name="Google Shape;2026;p59"/>
            <p:cNvSpPr/>
            <p:nvPr/>
          </p:nvSpPr>
          <p:spPr>
            <a:xfrm>
              <a:off x="678922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7" name="Google Shape;2027;p59"/>
            <p:cNvSpPr/>
            <p:nvPr/>
          </p:nvSpPr>
          <p:spPr>
            <a:xfrm>
              <a:off x="67132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8" name="Google Shape;2028;p59"/>
            <p:cNvSpPr/>
            <p:nvPr/>
          </p:nvSpPr>
          <p:spPr>
            <a:xfrm>
              <a:off x="67132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9" name="Google Shape;2029;p59"/>
            <p:cNvSpPr/>
            <p:nvPr/>
          </p:nvSpPr>
          <p:spPr>
            <a:xfrm>
              <a:off x="67132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0" name="Google Shape;2030;p59"/>
            <p:cNvSpPr/>
            <p:nvPr/>
          </p:nvSpPr>
          <p:spPr>
            <a:xfrm>
              <a:off x="67132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1" name="Google Shape;2031;p59"/>
            <p:cNvSpPr/>
            <p:nvPr/>
          </p:nvSpPr>
          <p:spPr>
            <a:xfrm>
              <a:off x="67132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2" name="Google Shape;2032;p59"/>
            <p:cNvSpPr/>
            <p:nvPr/>
          </p:nvSpPr>
          <p:spPr>
            <a:xfrm>
              <a:off x="66370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3" name="Google Shape;2033;p59"/>
            <p:cNvSpPr/>
            <p:nvPr/>
          </p:nvSpPr>
          <p:spPr>
            <a:xfrm>
              <a:off x="66370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4" name="Google Shape;2034;p59"/>
            <p:cNvSpPr/>
            <p:nvPr/>
          </p:nvSpPr>
          <p:spPr>
            <a:xfrm>
              <a:off x="65608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5" name="Google Shape;2035;p59"/>
            <p:cNvSpPr/>
            <p:nvPr/>
          </p:nvSpPr>
          <p:spPr>
            <a:xfrm>
              <a:off x="656080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6" name="Google Shape;2036;p59"/>
            <p:cNvSpPr/>
            <p:nvPr/>
          </p:nvSpPr>
          <p:spPr>
            <a:xfrm>
              <a:off x="656080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7" name="Google Shape;2037;p59"/>
            <p:cNvSpPr/>
            <p:nvPr/>
          </p:nvSpPr>
          <p:spPr>
            <a:xfrm>
              <a:off x="64845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8" name="Google Shape;2038;p59"/>
            <p:cNvSpPr/>
            <p:nvPr/>
          </p:nvSpPr>
          <p:spPr>
            <a:xfrm>
              <a:off x="648457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9" name="Google Shape;2039;p59"/>
            <p:cNvSpPr/>
            <p:nvPr/>
          </p:nvSpPr>
          <p:spPr>
            <a:xfrm>
              <a:off x="64083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0" name="Google Shape;2040;p59"/>
            <p:cNvSpPr/>
            <p:nvPr/>
          </p:nvSpPr>
          <p:spPr>
            <a:xfrm>
              <a:off x="64083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1" name="Google Shape;2041;p59"/>
            <p:cNvSpPr/>
            <p:nvPr/>
          </p:nvSpPr>
          <p:spPr>
            <a:xfrm>
              <a:off x="64083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2" name="Google Shape;2042;p59"/>
            <p:cNvSpPr/>
            <p:nvPr/>
          </p:nvSpPr>
          <p:spPr>
            <a:xfrm>
              <a:off x="64083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3" name="Google Shape;2043;p59"/>
            <p:cNvSpPr/>
            <p:nvPr/>
          </p:nvSpPr>
          <p:spPr>
            <a:xfrm>
              <a:off x="64083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4" name="Google Shape;2044;p59"/>
            <p:cNvSpPr/>
            <p:nvPr/>
          </p:nvSpPr>
          <p:spPr>
            <a:xfrm>
              <a:off x="64083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5" name="Google Shape;2045;p59"/>
            <p:cNvSpPr/>
            <p:nvPr/>
          </p:nvSpPr>
          <p:spPr>
            <a:xfrm>
              <a:off x="640835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6" name="Google Shape;2046;p59"/>
            <p:cNvSpPr/>
            <p:nvPr/>
          </p:nvSpPr>
          <p:spPr>
            <a:xfrm>
              <a:off x="63323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7" name="Google Shape;2047;p59"/>
            <p:cNvSpPr/>
            <p:nvPr/>
          </p:nvSpPr>
          <p:spPr>
            <a:xfrm>
              <a:off x="63323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8" name="Google Shape;2048;p59"/>
            <p:cNvSpPr/>
            <p:nvPr/>
          </p:nvSpPr>
          <p:spPr>
            <a:xfrm>
              <a:off x="63323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9" name="Google Shape;2049;p59"/>
            <p:cNvSpPr/>
            <p:nvPr/>
          </p:nvSpPr>
          <p:spPr>
            <a:xfrm>
              <a:off x="63323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0" name="Google Shape;2050;p59"/>
            <p:cNvSpPr/>
            <p:nvPr/>
          </p:nvSpPr>
          <p:spPr>
            <a:xfrm>
              <a:off x="63323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1" name="Google Shape;2051;p59"/>
            <p:cNvSpPr/>
            <p:nvPr/>
          </p:nvSpPr>
          <p:spPr>
            <a:xfrm>
              <a:off x="63323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2" name="Google Shape;2052;p59"/>
            <p:cNvSpPr/>
            <p:nvPr/>
          </p:nvSpPr>
          <p:spPr>
            <a:xfrm>
              <a:off x="63323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3" name="Google Shape;2053;p59"/>
            <p:cNvSpPr/>
            <p:nvPr/>
          </p:nvSpPr>
          <p:spPr>
            <a:xfrm>
              <a:off x="62561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4" name="Google Shape;2054;p59"/>
            <p:cNvSpPr/>
            <p:nvPr/>
          </p:nvSpPr>
          <p:spPr>
            <a:xfrm>
              <a:off x="62561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5" name="Google Shape;2055;p59"/>
            <p:cNvSpPr/>
            <p:nvPr/>
          </p:nvSpPr>
          <p:spPr>
            <a:xfrm>
              <a:off x="62561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6" name="Google Shape;2056;p59"/>
            <p:cNvSpPr/>
            <p:nvPr/>
          </p:nvSpPr>
          <p:spPr>
            <a:xfrm>
              <a:off x="62561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7" name="Google Shape;2057;p59"/>
            <p:cNvSpPr/>
            <p:nvPr/>
          </p:nvSpPr>
          <p:spPr>
            <a:xfrm>
              <a:off x="6256150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8" name="Google Shape;2058;p59"/>
            <p:cNvSpPr/>
            <p:nvPr/>
          </p:nvSpPr>
          <p:spPr>
            <a:xfrm>
              <a:off x="62561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9" name="Google Shape;2059;p59"/>
            <p:cNvSpPr/>
            <p:nvPr/>
          </p:nvSpPr>
          <p:spPr>
            <a:xfrm>
              <a:off x="62561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0" name="Google Shape;2060;p59"/>
            <p:cNvSpPr/>
            <p:nvPr/>
          </p:nvSpPr>
          <p:spPr>
            <a:xfrm>
              <a:off x="62561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1" name="Google Shape;2061;p59"/>
            <p:cNvSpPr/>
            <p:nvPr/>
          </p:nvSpPr>
          <p:spPr>
            <a:xfrm>
              <a:off x="61799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2" name="Google Shape;2062;p59"/>
            <p:cNvSpPr/>
            <p:nvPr/>
          </p:nvSpPr>
          <p:spPr>
            <a:xfrm>
              <a:off x="61799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3" name="Google Shape;2063;p59"/>
            <p:cNvSpPr/>
            <p:nvPr/>
          </p:nvSpPr>
          <p:spPr>
            <a:xfrm>
              <a:off x="61799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4" name="Google Shape;2064;p59"/>
            <p:cNvSpPr/>
            <p:nvPr/>
          </p:nvSpPr>
          <p:spPr>
            <a:xfrm>
              <a:off x="61799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5" name="Google Shape;2065;p59"/>
            <p:cNvSpPr/>
            <p:nvPr/>
          </p:nvSpPr>
          <p:spPr>
            <a:xfrm>
              <a:off x="61037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6" name="Google Shape;2066;p59"/>
            <p:cNvSpPr/>
            <p:nvPr/>
          </p:nvSpPr>
          <p:spPr>
            <a:xfrm>
              <a:off x="610370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7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7" name="Google Shape;2067;p59"/>
            <p:cNvSpPr/>
            <p:nvPr/>
          </p:nvSpPr>
          <p:spPr>
            <a:xfrm>
              <a:off x="61037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8" name="Google Shape;2068;p59"/>
            <p:cNvSpPr/>
            <p:nvPr/>
          </p:nvSpPr>
          <p:spPr>
            <a:xfrm>
              <a:off x="61037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9" name="Google Shape;2069;p59"/>
            <p:cNvSpPr/>
            <p:nvPr/>
          </p:nvSpPr>
          <p:spPr>
            <a:xfrm>
              <a:off x="61037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0" name="Google Shape;2070;p59"/>
            <p:cNvSpPr/>
            <p:nvPr/>
          </p:nvSpPr>
          <p:spPr>
            <a:xfrm>
              <a:off x="60275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1" name="Google Shape;2071;p59"/>
            <p:cNvSpPr/>
            <p:nvPr/>
          </p:nvSpPr>
          <p:spPr>
            <a:xfrm>
              <a:off x="60275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2" name="Google Shape;2072;p59"/>
            <p:cNvSpPr/>
            <p:nvPr/>
          </p:nvSpPr>
          <p:spPr>
            <a:xfrm>
              <a:off x="59514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3" name="Google Shape;2073;p59"/>
            <p:cNvSpPr/>
            <p:nvPr/>
          </p:nvSpPr>
          <p:spPr>
            <a:xfrm>
              <a:off x="59514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4" name="Google Shape;2074;p59"/>
            <p:cNvSpPr/>
            <p:nvPr/>
          </p:nvSpPr>
          <p:spPr>
            <a:xfrm>
              <a:off x="59514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5" name="Google Shape;2075;p59"/>
            <p:cNvSpPr/>
            <p:nvPr/>
          </p:nvSpPr>
          <p:spPr>
            <a:xfrm>
              <a:off x="59514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6" name="Google Shape;2076;p59"/>
            <p:cNvSpPr/>
            <p:nvPr/>
          </p:nvSpPr>
          <p:spPr>
            <a:xfrm>
              <a:off x="59514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7" name="Google Shape;2077;p59"/>
            <p:cNvSpPr/>
            <p:nvPr/>
          </p:nvSpPr>
          <p:spPr>
            <a:xfrm>
              <a:off x="58752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8" name="Google Shape;2078;p59"/>
            <p:cNvSpPr/>
            <p:nvPr/>
          </p:nvSpPr>
          <p:spPr>
            <a:xfrm>
              <a:off x="58752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9" name="Google Shape;2079;p59"/>
            <p:cNvSpPr/>
            <p:nvPr/>
          </p:nvSpPr>
          <p:spPr>
            <a:xfrm>
              <a:off x="58752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0" name="Google Shape;2080;p59"/>
            <p:cNvSpPr/>
            <p:nvPr/>
          </p:nvSpPr>
          <p:spPr>
            <a:xfrm>
              <a:off x="58752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1" name="Google Shape;2081;p59"/>
            <p:cNvSpPr/>
            <p:nvPr/>
          </p:nvSpPr>
          <p:spPr>
            <a:xfrm>
              <a:off x="58752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2" name="Google Shape;2082;p59"/>
            <p:cNvSpPr/>
            <p:nvPr/>
          </p:nvSpPr>
          <p:spPr>
            <a:xfrm>
              <a:off x="58752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3" name="Google Shape;2083;p59"/>
            <p:cNvSpPr/>
            <p:nvPr/>
          </p:nvSpPr>
          <p:spPr>
            <a:xfrm>
              <a:off x="58752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4" name="Google Shape;2084;p59"/>
            <p:cNvSpPr/>
            <p:nvPr/>
          </p:nvSpPr>
          <p:spPr>
            <a:xfrm>
              <a:off x="57992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5" name="Google Shape;2085;p59"/>
            <p:cNvSpPr/>
            <p:nvPr/>
          </p:nvSpPr>
          <p:spPr>
            <a:xfrm>
              <a:off x="57992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6" name="Google Shape;2086;p59"/>
            <p:cNvSpPr/>
            <p:nvPr/>
          </p:nvSpPr>
          <p:spPr>
            <a:xfrm>
              <a:off x="5799125" y="119055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7" name="Google Shape;2087;p59"/>
            <p:cNvSpPr/>
            <p:nvPr/>
          </p:nvSpPr>
          <p:spPr>
            <a:xfrm>
              <a:off x="572305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8" name="Google Shape;2088;p59"/>
            <p:cNvSpPr/>
            <p:nvPr/>
          </p:nvSpPr>
          <p:spPr>
            <a:xfrm>
              <a:off x="57230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9" name="Google Shape;2089;p59"/>
            <p:cNvSpPr/>
            <p:nvPr/>
          </p:nvSpPr>
          <p:spPr>
            <a:xfrm>
              <a:off x="57230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0" name="Google Shape;2090;p59"/>
            <p:cNvSpPr/>
            <p:nvPr/>
          </p:nvSpPr>
          <p:spPr>
            <a:xfrm>
              <a:off x="57230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1" name="Google Shape;2091;p59"/>
            <p:cNvSpPr/>
            <p:nvPr/>
          </p:nvSpPr>
          <p:spPr>
            <a:xfrm>
              <a:off x="57230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2" name="Google Shape;2092;p59"/>
            <p:cNvSpPr/>
            <p:nvPr/>
          </p:nvSpPr>
          <p:spPr>
            <a:xfrm>
              <a:off x="5722900" y="1190550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46"/>
                    <a:pt x="2014" y="0"/>
                    <a:pt x="1071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3" name="Google Shape;2093;p59"/>
            <p:cNvSpPr/>
            <p:nvPr/>
          </p:nvSpPr>
          <p:spPr>
            <a:xfrm>
              <a:off x="56468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4" name="Google Shape;2094;p59"/>
            <p:cNvSpPr/>
            <p:nvPr/>
          </p:nvSpPr>
          <p:spPr>
            <a:xfrm>
              <a:off x="56468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5" name="Google Shape;2095;p59"/>
            <p:cNvSpPr/>
            <p:nvPr/>
          </p:nvSpPr>
          <p:spPr>
            <a:xfrm>
              <a:off x="56468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6" name="Google Shape;2096;p59"/>
            <p:cNvSpPr/>
            <p:nvPr/>
          </p:nvSpPr>
          <p:spPr>
            <a:xfrm>
              <a:off x="56468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7" name="Google Shape;2097;p59"/>
            <p:cNvSpPr/>
            <p:nvPr/>
          </p:nvSpPr>
          <p:spPr>
            <a:xfrm>
              <a:off x="564682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8" name="Google Shape;2098;p59"/>
            <p:cNvSpPr/>
            <p:nvPr/>
          </p:nvSpPr>
          <p:spPr>
            <a:xfrm>
              <a:off x="5646700" y="119055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9" name="Google Shape;2099;p59"/>
            <p:cNvSpPr/>
            <p:nvPr/>
          </p:nvSpPr>
          <p:spPr>
            <a:xfrm>
              <a:off x="5570625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0" name="Google Shape;2100;p59"/>
            <p:cNvSpPr/>
            <p:nvPr/>
          </p:nvSpPr>
          <p:spPr>
            <a:xfrm>
              <a:off x="5570625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1" name="Google Shape;2101;p59"/>
            <p:cNvSpPr/>
            <p:nvPr/>
          </p:nvSpPr>
          <p:spPr>
            <a:xfrm>
              <a:off x="5570475" y="1190550"/>
              <a:ext cx="62350" cy="53325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6" y="0"/>
                    <a:pt x="6" y="472"/>
                    <a:pt x="6" y="1065"/>
                  </a:cubicBezTo>
                  <a:cubicBezTo>
                    <a:pt x="1" y="1709"/>
                    <a:pt x="524" y="2133"/>
                    <a:pt x="1073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2" name="Google Shape;2102;p59"/>
            <p:cNvSpPr/>
            <p:nvPr/>
          </p:nvSpPr>
          <p:spPr>
            <a:xfrm>
              <a:off x="54944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3" name="Google Shape;2103;p59"/>
            <p:cNvSpPr/>
            <p:nvPr/>
          </p:nvSpPr>
          <p:spPr>
            <a:xfrm>
              <a:off x="54944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4" name="Google Shape;2104;p59"/>
            <p:cNvSpPr/>
            <p:nvPr/>
          </p:nvSpPr>
          <p:spPr>
            <a:xfrm>
              <a:off x="5494275" y="1190550"/>
              <a:ext cx="62350" cy="53325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5" y="0"/>
                    <a:pt x="6" y="472"/>
                    <a:pt x="6" y="1065"/>
                  </a:cubicBezTo>
                  <a:cubicBezTo>
                    <a:pt x="0" y="1709"/>
                    <a:pt x="524" y="2133"/>
                    <a:pt x="1072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5" name="Google Shape;2105;p59"/>
            <p:cNvSpPr/>
            <p:nvPr/>
          </p:nvSpPr>
          <p:spPr>
            <a:xfrm>
              <a:off x="541820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6" name="Google Shape;2106;p59"/>
            <p:cNvSpPr/>
            <p:nvPr/>
          </p:nvSpPr>
          <p:spPr>
            <a:xfrm>
              <a:off x="541820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7" name="Google Shape;2107;p59"/>
            <p:cNvSpPr/>
            <p:nvPr/>
          </p:nvSpPr>
          <p:spPr>
            <a:xfrm>
              <a:off x="541820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8" name="Google Shape;2108;p59"/>
            <p:cNvSpPr/>
            <p:nvPr/>
          </p:nvSpPr>
          <p:spPr>
            <a:xfrm>
              <a:off x="5418200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9" name="Google Shape;2109;p59"/>
            <p:cNvSpPr/>
            <p:nvPr/>
          </p:nvSpPr>
          <p:spPr>
            <a:xfrm>
              <a:off x="53419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0" name="Google Shape;2110;p59"/>
            <p:cNvSpPr/>
            <p:nvPr/>
          </p:nvSpPr>
          <p:spPr>
            <a:xfrm>
              <a:off x="534197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1" name="Google Shape;2111;p59"/>
            <p:cNvSpPr/>
            <p:nvPr/>
          </p:nvSpPr>
          <p:spPr>
            <a:xfrm>
              <a:off x="526577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2" name="Google Shape;2112;p59"/>
            <p:cNvSpPr/>
            <p:nvPr/>
          </p:nvSpPr>
          <p:spPr>
            <a:xfrm>
              <a:off x="52657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8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3" name="Google Shape;2113;p59"/>
            <p:cNvSpPr/>
            <p:nvPr/>
          </p:nvSpPr>
          <p:spPr>
            <a:xfrm>
              <a:off x="52657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0"/>
                    <a:pt x="0" y="480"/>
                    <a:pt x="0" y="1074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4" name="Google Shape;2114;p59"/>
            <p:cNvSpPr/>
            <p:nvPr/>
          </p:nvSpPr>
          <p:spPr>
            <a:xfrm>
              <a:off x="51895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5" name="Google Shape;2115;p59"/>
            <p:cNvSpPr/>
            <p:nvPr/>
          </p:nvSpPr>
          <p:spPr>
            <a:xfrm>
              <a:off x="51895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6" name="Google Shape;2116;p59"/>
            <p:cNvSpPr/>
            <p:nvPr/>
          </p:nvSpPr>
          <p:spPr>
            <a:xfrm>
              <a:off x="5189550" y="13427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7" name="Google Shape;2117;p59"/>
            <p:cNvSpPr/>
            <p:nvPr/>
          </p:nvSpPr>
          <p:spPr>
            <a:xfrm>
              <a:off x="5113350" y="30948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8" name="Google Shape;2118;p59"/>
            <p:cNvSpPr/>
            <p:nvPr/>
          </p:nvSpPr>
          <p:spPr>
            <a:xfrm>
              <a:off x="5113350" y="301865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9" name="Google Shape;2119;p59"/>
            <p:cNvSpPr/>
            <p:nvPr/>
          </p:nvSpPr>
          <p:spPr>
            <a:xfrm>
              <a:off x="5113350" y="29424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0" name="Google Shape;2120;p59"/>
            <p:cNvSpPr/>
            <p:nvPr/>
          </p:nvSpPr>
          <p:spPr>
            <a:xfrm>
              <a:off x="5113350" y="2866425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73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1" name="Google Shape;2121;p59"/>
            <p:cNvSpPr/>
            <p:nvPr/>
          </p:nvSpPr>
          <p:spPr>
            <a:xfrm>
              <a:off x="5113350" y="27902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2" name="Google Shape;2122;p59"/>
            <p:cNvSpPr/>
            <p:nvPr/>
          </p:nvSpPr>
          <p:spPr>
            <a:xfrm>
              <a:off x="5113350" y="27140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3" name="Google Shape;2123;p59"/>
            <p:cNvSpPr/>
            <p:nvPr/>
          </p:nvSpPr>
          <p:spPr>
            <a:xfrm>
              <a:off x="511335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4" name="Google Shape;2124;p59"/>
            <p:cNvSpPr/>
            <p:nvPr/>
          </p:nvSpPr>
          <p:spPr>
            <a:xfrm>
              <a:off x="511335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5" name="Google Shape;2125;p59"/>
            <p:cNvSpPr/>
            <p:nvPr/>
          </p:nvSpPr>
          <p:spPr>
            <a:xfrm>
              <a:off x="50373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6" name="Google Shape;2126;p59"/>
            <p:cNvSpPr/>
            <p:nvPr/>
          </p:nvSpPr>
          <p:spPr>
            <a:xfrm>
              <a:off x="50373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7" name="Google Shape;2127;p59"/>
            <p:cNvSpPr/>
            <p:nvPr/>
          </p:nvSpPr>
          <p:spPr>
            <a:xfrm>
              <a:off x="50373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8" name="Google Shape;2128;p59"/>
            <p:cNvSpPr/>
            <p:nvPr/>
          </p:nvSpPr>
          <p:spPr>
            <a:xfrm>
              <a:off x="50373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9" name="Google Shape;2129;p59"/>
            <p:cNvSpPr/>
            <p:nvPr/>
          </p:nvSpPr>
          <p:spPr>
            <a:xfrm>
              <a:off x="50373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0" name="Google Shape;2130;p59"/>
            <p:cNvSpPr/>
            <p:nvPr/>
          </p:nvSpPr>
          <p:spPr>
            <a:xfrm>
              <a:off x="50373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1" name="Google Shape;2131;p59"/>
            <p:cNvSpPr/>
            <p:nvPr/>
          </p:nvSpPr>
          <p:spPr>
            <a:xfrm>
              <a:off x="50373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2" name="Google Shape;2132;p59"/>
            <p:cNvSpPr/>
            <p:nvPr/>
          </p:nvSpPr>
          <p:spPr>
            <a:xfrm>
              <a:off x="496112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3" name="Google Shape;2133;p59"/>
            <p:cNvSpPr/>
            <p:nvPr/>
          </p:nvSpPr>
          <p:spPr>
            <a:xfrm>
              <a:off x="496112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4" name="Google Shape;2134;p59"/>
            <p:cNvSpPr/>
            <p:nvPr/>
          </p:nvSpPr>
          <p:spPr>
            <a:xfrm>
              <a:off x="49611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5" name="Google Shape;2135;p59"/>
            <p:cNvSpPr/>
            <p:nvPr/>
          </p:nvSpPr>
          <p:spPr>
            <a:xfrm>
              <a:off x="49611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6" name="Google Shape;2136;p59"/>
            <p:cNvSpPr/>
            <p:nvPr/>
          </p:nvSpPr>
          <p:spPr>
            <a:xfrm>
              <a:off x="49611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7" name="Google Shape;2137;p59"/>
            <p:cNvSpPr/>
            <p:nvPr/>
          </p:nvSpPr>
          <p:spPr>
            <a:xfrm>
              <a:off x="49611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8" name="Google Shape;2138;p59"/>
            <p:cNvSpPr/>
            <p:nvPr/>
          </p:nvSpPr>
          <p:spPr>
            <a:xfrm>
              <a:off x="48849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9" name="Google Shape;2139;p59"/>
            <p:cNvSpPr/>
            <p:nvPr/>
          </p:nvSpPr>
          <p:spPr>
            <a:xfrm>
              <a:off x="48849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0" name="Google Shape;2140;p59"/>
            <p:cNvSpPr/>
            <p:nvPr/>
          </p:nvSpPr>
          <p:spPr>
            <a:xfrm>
              <a:off x="48849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1" name="Google Shape;2141;p59"/>
            <p:cNvSpPr/>
            <p:nvPr/>
          </p:nvSpPr>
          <p:spPr>
            <a:xfrm>
              <a:off x="488490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2" name="Google Shape;2142;p59"/>
            <p:cNvSpPr/>
            <p:nvPr/>
          </p:nvSpPr>
          <p:spPr>
            <a:xfrm>
              <a:off x="4808700" y="26377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3" name="Google Shape;2143;p59"/>
            <p:cNvSpPr/>
            <p:nvPr/>
          </p:nvSpPr>
          <p:spPr>
            <a:xfrm>
              <a:off x="4808700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4" name="Google Shape;2144;p59"/>
            <p:cNvSpPr/>
            <p:nvPr/>
          </p:nvSpPr>
          <p:spPr>
            <a:xfrm>
              <a:off x="480870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5" name="Google Shape;2145;p59"/>
            <p:cNvSpPr/>
            <p:nvPr/>
          </p:nvSpPr>
          <p:spPr>
            <a:xfrm>
              <a:off x="480870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6" name="Google Shape;2146;p59"/>
            <p:cNvSpPr/>
            <p:nvPr/>
          </p:nvSpPr>
          <p:spPr>
            <a:xfrm>
              <a:off x="4808700" y="11905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7" name="Google Shape;2147;p59"/>
            <p:cNvSpPr/>
            <p:nvPr/>
          </p:nvSpPr>
          <p:spPr>
            <a:xfrm>
              <a:off x="4808700" y="1038125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8" name="Google Shape;2148;p59"/>
            <p:cNvSpPr/>
            <p:nvPr/>
          </p:nvSpPr>
          <p:spPr>
            <a:xfrm>
              <a:off x="47324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9" name="Google Shape;2149;p59"/>
            <p:cNvSpPr/>
            <p:nvPr/>
          </p:nvSpPr>
          <p:spPr>
            <a:xfrm>
              <a:off x="47324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0" name="Google Shape;2150;p59"/>
            <p:cNvSpPr/>
            <p:nvPr/>
          </p:nvSpPr>
          <p:spPr>
            <a:xfrm>
              <a:off x="47324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1" name="Google Shape;2151;p59"/>
            <p:cNvSpPr/>
            <p:nvPr/>
          </p:nvSpPr>
          <p:spPr>
            <a:xfrm>
              <a:off x="47324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2" name="Google Shape;2152;p59"/>
            <p:cNvSpPr/>
            <p:nvPr/>
          </p:nvSpPr>
          <p:spPr>
            <a:xfrm>
              <a:off x="473247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3" name="Google Shape;2153;p59"/>
            <p:cNvSpPr/>
            <p:nvPr/>
          </p:nvSpPr>
          <p:spPr>
            <a:xfrm>
              <a:off x="465647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4" name="Google Shape;2154;p59"/>
            <p:cNvSpPr/>
            <p:nvPr/>
          </p:nvSpPr>
          <p:spPr>
            <a:xfrm>
              <a:off x="465647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5" name="Google Shape;2155;p59"/>
            <p:cNvSpPr/>
            <p:nvPr/>
          </p:nvSpPr>
          <p:spPr>
            <a:xfrm>
              <a:off x="46564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6" name="Google Shape;2156;p59"/>
            <p:cNvSpPr/>
            <p:nvPr/>
          </p:nvSpPr>
          <p:spPr>
            <a:xfrm>
              <a:off x="465647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7" name="Google Shape;2157;p59"/>
            <p:cNvSpPr/>
            <p:nvPr/>
          </p:nvSpPr>
          <p:spPr>
            <a:xfrm>
              <a:off x="46564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8" name="Google Shape;2158;p59"/>
            <p:cNvSpPr/>
            <p:nvPr/>
          </p:nvSpPr>
          <p:spPr>
            <a:xfrm>
              <a:off x="46564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9" name="Google Shape;2159;p59"/>
            <p:cNvSpPr/>
            <p:nvPr/>
          </p:nvSpPr>
          <p:spPr>
            <a:xfrm>
              <a:off x="46564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0" name="Google Shape;2160;p59"/>
            <p:cNvSpPr/>
            <p:nvPr/>
          </p:nvSpPr>
          <p:spPr>
            <a:xfrm>
              <a:off x="465647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1" name="Google Shape;2161;p59"/>
            <p:cNvSpPr/>
            <p:nvPr/>
          </p:nvSpPr>
          <p:spPr>
            <a:xfrm>
              <a:off x="45802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2" name="Google Shape;2162;p59"/>
            <p:cNvSpPr/>
            <p:nvPr/>
          </p:nvSpPr>
          <p:spPr>
            <a:xfrm>
              <a:off x="45802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3" name="Google Shape;2163;p59"/>
            <p:cNvSpPr/>
            <p:nvPr/>
          </p:nvSpPr>
          <p:spPr>
            <a:xfrm>
              <a:off x="45802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4" name="Google Shape;2164;p59"/>
            <p:cNvSpPr/>
            <p:nvPr/>
          </p:nvSpPr>
          <p:spPr>
            <a:xfrm>
              <a:off x="458025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5" name="Google Shape;2165;p59"/>
            <p:cNvSpPr/>
            <p:nvPr/>
          </p:nvSpPr>
          <p:spPr>
            <a:xfrm>
              <a:off x="458025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6" name="Google Shape;2166;p59"/>
            <p:cNvSpPr/>
            <p:nvPr/>
          </p:nvSpPr>
          <p:spPr>
            <a:xfrm>
              <a:off x="45802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7" name="Google Shape;2167;p59"/>
            <p:cNvSpPr/>
            <p:nvPr/>
          </p:nvSpPr>
          <p:spPr>
            <a:xfrm>
              <a:off x="45802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8" name="Google Shape;2168;p59"/>
            <p:cNvSpPr/>
            <p:nvPr/>
          </p:nvSpPr>
          <p:spPr>
            <a:xfrm>
              <a:off x="45802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9" name="Google Shape;2169;p59"/>
            <p:cNvSpPr/>
            <p:nvPr/>
          </p:nvSpPr>
          <p:spPr>
            <a:xfrm>
              <a:off x="45040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0" name="Google Shape;2170;p59"/>
            <p:cNvSpPr/>
            <p:nvPr/>
          </p:nvSpPr>
          <p:spPr>
            <a:xfrm>
              <a:off x="450405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1" name="Google Shape;2171;p59"/>
            <p:cNvSpPr/>
            <p:nvPr/>
          </p:nvSpPr>
          <p:spPr>
            <a:xfrm>
              <a:off x="45040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2" name="Google Shape;2172;p59"/>
            <p:cNvSpPr/>
            <p:nvPr/>
          </p:nvSpPr>
          <p:spPr>
            <a:xfrm>
              <a:off x="45040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3" name="Google Shape;2173;p59"/>
            <p:cNvSpPr/>
            <p:nvPr/>
          </p:nvSpPr>
          <p:spPr>
            <a:xfrm>
              <a:off x="45040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4" name="Google Shape;2174;p59"/>
            <p:cNvSpPr/>
            <p:nvPr/>
          </p:nvSpPr>
          <p:spPr>
            <a:xfrm>
              <a:off x="45040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5" name="Google Shape;2175;p59"/>
            <p:cNvSpPr/>
            <p:nvPr/>
          </p:nvSpPr>
          <p:spPr>
            <a:xfrm>
              <a:off x="442782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6" name="Google Shape;2176;p59"/>
            <p:cNvSpPr/>
            <p:nvPr/>
          </p:nvSpPr>
          <p:spPr>
            <a:xfrm>
              <a:off x="44278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6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7" name="Google Shape;2177;p59"/>
            <p:cNvSpPr/>
            <p:nvPr/>
          </p:nvSpPr>
          <p:spPr>
            <a:xfrm>
              <a:off x="442782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8" name="Google Shape;2178;p59"/>
            <p:cNvSpPr/>
            <p:nvPr/>
          </p:nvSpPr>
          <p:spPr>
            <a:xfrm>
              <a:off x="44278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9" name="Google Shape;2179;p59"/>
            <p:cNvSpPr/>
            <p:nvPr/>
          </p:nvSpPr>
          <p:spPr>
            <a:xfrm>
              <a:off x="44278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0" name="Google Shape;2180;p59"/>
            <p:cNvSpPr/>
            <p:nvPr/>
          </p:nvSpPr>
          <p:spPr>
            <a:xfrm>
              <a:off x="44278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1" name="Google Shape;2181;p59"/>
            <p:cNvSpPr/>
            <p:nvPr/>
          </p:nvSpPr>
          <p:spPr>
            <a:xfrm>
              <a:off x="435160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2" name="Google Shape;2182;p59"/>
            <p:cNvSpPr/>
            <p:nvPr/>
          </p:nvSpPr>
          <p:spPr>
            <a:xfrm>
              <a:off x="435160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3" name="Google Shape;2183;p59"/>
            <p:cNvSpPr/>
            <p:nvPr/>
          </p:nvSpPr>
          <p:spPr>
            <a:xfrm>
              <a:off x="435160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4" name="Google Shape;2184;p59"/>
            <p:cNvSpPr/>
            <p:nvPr/>
          </p:nvSpPr>
          <p:spPr>
            <a:xfrm>
              <a:off x="435160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5" name="Google Shape;2185;p59"/>
            <p:cNvSpPr/>
            <p:nvPr/>
          </p:nvSpPr>
          <p:spPr>
            <a:xfrm>
              <a:off x="42756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6" name="Google Shape;2186;p59"/>
            <p:cNvSpPr/>
            <p:nvPr/>
          </p:nvSpPr>
          <p:spPr>
            <a:xfrm>
              <a:off x="42756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7" name="Google Shape;2187;p59"/>
            <p:cNvSpPr/>
            <p:nvPr/>
          </p:nvSpPr>
          <p:spPr>
            <a:xfrm>
              <a:off x="42756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8" name="Google Shape;2188;p59"/>
            <p:cNvSpPr/>
            <p:nvPr/>
          </p:nvSpPr>
          <p:spPr>
            <a:xfrm>
              <a:off x="42756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9" name="Google Shape;2189;p59"/>
            <p:cNvSpPr/>
            <p:nvPr/>
          </p:nvSpPr>
          <p:spPr>
            <a:xfrm>
              <a:off x="42756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0" name="Google Shape;2190;p59"/>
            <p:cNvSpPr/>
            <p:nvPr/>
          </p:nvSpPr>
          <p:spPr>
            <a:xfrm>
              <a:off x="42756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1" name="Google Shape;2191;p59"/>
            <p:cNvSpPr/>
            <p:nvPr/>
          </p:nvSpPr>
          <p:spPr>
            <a:xfrm>
              <a:off x="419940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2" name="Google Shape;2192;p59"/>
            <p:cNvSpPr/>
            <p:nvPr/>
          </p:nvSpPr>
          <p:spPr>
            <a:xfrm>
              <a:off x="419940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3" name="Google Shape;2193;p59"/>
            <p:cNvSpPr/>
            <p:nvPr/>
          </p:nvSpPr>
          <p:spPr>
            <a:xfrm>
              <a:off x="41994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19" y="0"/>
                    <a:pt x="1075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4" name="Google Shape;2194;p59"/>
            <p:cNvSpPr/>
            <p:nvPr/>
          </p:nvSpPr>
          <p:spPr>
            <a:xfrm>
              <a:off x="41231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5" name="Google Shape;2195;p59"/>
            <p:cNvSpPr/>
            <p:nvPr/>
          </p:nvSpPr>
          <p:spPr>
            <a:xfrm>
              <a:off x="41231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rgbClr val="E69138">
                <a:alpha val="654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202" name="Google Shape;2202;p59"/>
          <p:cNvSpPr/>
          <p:nvPr/>
        </p:nvSpPr>
        <p:spPr>
          <a:xfrm>
            <a:off x="2879500" y="1526600"/>
            <a:ext cx="1071600" cy="951200"/>
          </a:xfrm>
          <a:prstGeom prst="rect">
            <a:avLst/>
          </a:prstGeom>
          <a:solidFill>
            <a:srgbClr val="FF9933"/>
          </a:solidFill>
          <a:ln>
            <a:noFill/>
          </a:ln>
          <a:effectLst>
            <a:outerShdw blurRad="57150" dist="381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03" name="Google Shape;2203;p59"/>
          <p:cNvSpPr/>
          <p:nvPr/>
        </p:nvSpPr>
        <p:spPr>
          <a:xfrm>
            <a:off x="2879500" y="3107385"/>
            <a:ext cx="1071600" cy="951200"/>
          </a:xfrm>
          <a:prstGeom prst="rect">
            <a:avLst/>
          </a:prstGeom>
          <a:solidFill>
            <a:srgbClr val="FF9933"/>
          </a:solidFill>
          <a:ln>
            <a:noFill/>
          </a:ln>
          <a:effectLst>
            <a:outerShdw blurRad="57150" dist="381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04" name="Google Shape;2204;p59"/>
          <p:cNvSpPr/>
          <p:nvPr/>
        </p:nvSpPr>
        <p:spPr>
          <a:xfrm>
            <a:off x="2879500" y="4688170"/>
            <a:ext cx="1071600" cy="951200"/>
          </a:xfrm>
          <a:prstGeom prst="rect">
            <a:avLst/>
          </a:prstGeom>
          <a:solidFill>
            <a:srgbClr val="FF9933"/>
          </a:solidFill>
          <a:ln>
            <a:noFill/>
          </a:ln>
          <a:effectLst>
            <a:outerShdw blurRad="57150" dist="381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205" name="Google Shape;2205;p59"/>
          <p:cNvGrpSpPr/>
          <p:nvPr/>
        </p:nvGrpSpPr>
        <p:grpSpPr>
          <a:xfrm>
            <a:off x="3177060" y="1714409"/>
            <a:ext cx="476479" cy="476521"/>
            <a:chOff x="5771483" y="1515787"/>
            <a:chExt cx="357359" cy="357391"/>
          </a:xfrm>
        </p:grpSpPr>
        <p:sp>
          <p:nvSpPr>
            <p:cNvPr id="2206" name="Google Shape;2206;p59"/>
            <p:cNvSpPr/>
            <p:nvPr/>
          </p:nvSpPr>
          <p:spPr>
            <a:xfrm>
              <a:off x="5771483" y="1515787"/>
              <a:ext cx="357359" cy="357391"/>
            </a:xfrm>
            <a:custGeom>
              <a:avLst/>
              <a:gdLst/>
              <a:ahLst/>
              <a:cxnLst/>
              <a:rect l="l" t="t" r="r" b="b"/>
              <a:pathLst>
                <a:path w="11228" h="11229" extrusionOk="0">
                  <a:moveTo>
                    <a:pt x="6334" y="346"/>
                  </a:moveTo>
                  <a:cubicBezTo>
                    <a:pt x="6334" y="346"/>
                    <a:pt x="6346" y="346"/>
                    <a:pt x="6346" y="358"/>
                  </a:cubicBezTo>
                  <a:lnTo>
                    <a:pt x="6346" y="822"/>
                  </a:lnTo>
                  <a:cubicBezTo>
                    <a:pt x="6346" y="989"/>
                    <a:pt x="6454" y="1120"/>
                    <a:pt x="6608" y="1156"/>
                  </a:cubicBezTo>
                  <a:cubicBezTo>
                    <a:pt x="7132" y="1275"/>
                    <a:pt x="7644" y="1477"/>
                    <a:pt x="8097" y="1763"/>
                  </a:cubicBezTo>
                  <a:cubicBezTo>
                    <a:pt x="8157" y="1798"/>
                    <a:pt x="8225" y="1817"/>
                    <a:pt x="8290" y="1817"/>
                  </a:cubicBezTo>
                  <a:cubicBezTo>
                    <a:pt x="8377" y="1817"/>
                    <a:pt x="8459" y="1784"/>
                    <a:pt x="8513" y="1715"/>
                  </a:cubicBezTo>
                  <a:lnTo>
                    <a:pt x="8847" y="1394"/>
                  </a:lnTo>
                  <a:lnTo>
                    <a:pt x="8859" y="1394"/>
                  </a:lnTo>
                  <a:lnTo>
                    <a:pt x="9859" y="2382"/>
                  </a:lnTo>
                  <a:lnTo>
                    <a:pt x="9859" y="2406"/>
                  </a:lnTo>
                  <a:lnTo>
                    <a:pt x="9525" y="2727"/>
                  </a:lnTo>
                  <a:cubicBezTo>
                    <a:pt x="9406" y="2846"/>
                    <a:pt x="9394" y="3013"/>
                    <a:pt x="9490" y="3144"/>
                  </a:cubicBezTo>
                  <a:cubicBezTo>
                    <a:pt x="9787" y="3608"/>
                    <a:pt x="9978" y="4097"/>
                    <a:pt x="10097" y="4632"/>
                  </a:cubicBezTo>
                  <a:cubicBezTo>
                    <a:pt x="10121" y="4799"/>
                    <a:pt x="10264" y="4906"/>
                    <a:pt x="10418" y="4906"/>
                  </a:cubicBezTo>
                  <a:lnTo>
                    <a:pt x="10883" y="4906"/>
                  </a:lnTo>
                  <a:cubicBezTo>
                    <a:pt x="10883" y="4906"/>
                    <a:pt x="10895" y="4906"/>
                    <a:pt x="10895" y="4918"/>
                  </a:cubicBezTo>
                  <a:lnTo>
                    <a:pt x="10883" y="6335"/>
                  </a:lnTo>
                  <a:lnTo>
                    <a:pt x="10418" y="6335"/>
                  </a:lnTo>
                  <a:cubicBezTo>
                    <a:pt x="10264" y="6335"/>
                    <a:pt x="10121" y="6430"/>
                    <a:pt x="10097" y="6597"/>
                  </a:cubicBezTo>
                  <a:cubicBezTo>
                    <a:pt x="9978" y="7121"/>
                    <a:pt x="9763" y="7621"/>
                    <a:pt x="9490" y="8085"/>
                  </a:cubicBezTo>
                  <a:cubicBezTo>
                    <a:pt x="9394" y="8216"/>
                    <a:pt x="9406" y="8407"/>
                    <a:pt x="9525" y="8502"/>
                  </a:cubicBezTo>
                  <a:lnTo>
                    <a:pt x="9859" y="8835"/>
                  </a:lnTo>
                  <a:lnTo>
                    <a:pt x="9859" y="8847"/>
                  </a:lnTo>
                  <a:lnTo>
                    <a:pt x="8859" y="9847"/>
                  </a:lnTo>
                  <a:lnTo>
                    <a:pt x="8847" y="9847"/>
                  </a:lnTo>
                  <a:lnTo>
                    <a:pt x="8513" y="9514"/>
                  </a:lnTo>
                  <a:cubicBezTo>
                    <a:pt x="8447" y="9448"/>
                    <a:pt x="8370" y="9415"/>
                    <a:pt x="8290" y="9415"/>
                  </a:cubicBezTo>
                  <a:cubicBezTo>
                    <a:pt x="8226" y="9415"/>
                    <a:pt x="8160" y="9436"/>
                    <a:pt x="8097" y="9478"/>
                  </a:cubicBezTo>
                  <a:cubicBezTo>
                    <a:pt x="7644" y="9776"/>
                    <a:pt x="7144" y="9966"/>
                    <a:pt x="6608" y="10085"/>
                  </a:cubicBezTo>
                  <a:cubicBezTo>
                    <a:pt x="6454" y="10109"/>
                    <a:pt x="6346" y="10252"/>
                    <a:pt x="6346" y="10407"/>
                  </a:cubicBezTo>
                  <a:lnTo>
                    <a:pt x="6346" y="10871"/>
                  </a:lnTo>
                  <a:cubicBezTo>
                    <a:pt x="6346" y="10871"/>
                    <a:pt x="6346" y="10883"/>
                    <a:pt x="6334" y="10883"/>
                  </a:cubicBezTo>
                  <a:lnTo>
                    <a:pt x="4930" y="10883"/>
                  </a:lnTo>
                  <a:cubicBezTo>
                    <a:pt x="4930" y="10883"/>
                    <a:pt x="4918" y="10883"/>
                    <a:pt x="4918" y="10871"/>
                  </a:cubicBezTo>
                  <a:lnTo>
                    <a:pt x="4918" y="10407"/>
                  </a:lnTo>
                  <a:cubicBezTo>
                    <a:pt x="4918" y="10252"/>
                    <a:pt x="4810" y="10109"/>
                    <a:pt x="4644" y="10085"/>
                  </a:cubicBezTo>
                  <a:cubicBezTo>
                    <a:pt x="4132" y="9966"/>
                    <a:pt x="3620" y="9752"/>
                    <a:pt x="3156" y="9478"/>
                  </a:cubicBezTo>
                  <a:cubicBezTo>
                    <a:pt x="3096" y="9442"/>
                    <a:pt x="3036" y="9419"/>
                    <a:pt x="2977" y="9419"/>
                  </a:cubicBezTo>
                  <a:cubicBezTo>
                    <a:pt x="2894" y="9419"/>
                    <a:pt x="2798" y="9442"/>
                    <a:pt x="2739" y="9514"/>
                  </a:cubicBezTo>
                  <a:lnTo>
                    <a:pt x="2417" y="9847"/>
                  </a:lnTo>
                  <a:lnTo>
                    <a:pt x="2405" y="9847"/>
                  </a:lnTo>
                  <a:lnTo>
                    <a:pt x="1405" y="8847"/>
                  </a:lnTo>
                  <a:lnTo>
                    <a:pt x="1405" y="8835"/>
                  </a:lnTo>
                  <a:lnTo>
                    <a:pt x="1727" y="8502"/>
                  </a:lnTo>
                  <a:cubicBezTo>
                    <a:pt x="1846" y="8383"/>
                    <a:pt x="1870" y="8228"/>
                    <a:pt x="1774" y="8085"/>
                  </a:cubicBezTo>
                  <a:cubicBezTo>
                    <a:pt x="1477" y="7621"/>
                    <a:pt x="1286" y="7133"/>
                    <a:pt x="1167" y="6597"/>
                  </a:cubicBezTo>
                  <a:cubicBezTo>
                    <a:pt x="1131" y="6430"/>
                    <a:pt x="1000" y="6335"/>
                    <a:pt x="834" y="6335"/>
                  </a:cubicBezTo>
                  <a:lnTo>
                    <a:pt x="381" y="6335"/>
                  </a:lnTo>
                  <a:cubicBezTo>
                    <a:pt x="381" y="6335"/>
                    <a:pt x="358" y="6335"/>
                    <a:pt x="358" y="6311"/>
                  </a:cubicBezTo>
                  <a:lnTo>
                    <a:pt x="358" y="4918"/>
                  </a:lnTo>
                  <a:cubicBezTo>
                    <a:pt x="358" y="4918"/>
                    <a:pt x="358" y="4906"/>
                    <a:pt x="381" y="4906"/>
                  </a:cubicBezTo>
                  <a:lnTo>
                    <a:pt x="834" y="4906"/>
                  </a:lnTo>
                  <a:cubicBezTo>
                    <a:pt x="1000" y="4906"/>
                    <a:pt x="1131" y="4799"/>
                    <a:pt x="1167" y="4632"/>
                  </a:cubicBezTo>
                  <a:cubicBezTo>
                    <a:pt x="1286" y="4108"/>
                    <a:pt x="1489" y="3608"/>
                    <a:pt x="1774" y="3144"/>
                  </a:cubicBezTo>
                  <a:cubicBezTo>
                    <a:pt x="1870" y="3013"/>
                    <a:pt x="1846" y="2834"/>
                    <a:pt x="1727" y="2727"/>
                  </a:cubicBezTo>
                  <a:lnTo>
                    <a:pt x="1405" y="2406"/>
                  </a:lnTo>
                  <a:lnTo>
                    <a:pt x="1405" y="2382"/>
                  </a:lnTo>
                  <a:lnTo>
                    <a:pt x="2405" y="1394"/>
                  </a:lnTo>
                  <a:lnTo>
                    <a:pt x="2417" y="1394"/>
                  </a:lnTo>
                  <a:lnTo>
                    <a:pt x="2739" y="1715"/>
                  </a:lnTo>
                  <a:cubicBezTo>
                    <a:pt x="2807" y="1784"/>
                    <a:pt x="2891" y="1817"/>
                    <a:pt x="2975" y="1817"/>
                  </a:cubicBezTo>
                  <a:cubicBezTo>
                    <a:pt x="3037" y="1817"/>
                    <a:pt x="3100" y="1798"/>
                    <a:pt x="3156" y="1763"/>
                  </a:cubicBezTo>
                  <a:cubicBezTo>
                    <a:pt x="3620" y="1465"/>
                    <a:pt x="4108" y="1275"/>
                    <a:pt x="4644" y="1156"/>
                  </a:cubicBezTo>
                  <a:cubicBezTo>
                    <a:pt x="4810" y="1120"/>
                    <a:pt x="4918" y="989"/>
                    <a:pt x="4918" y="822"/>
                  </a:cubicBezTo>
                  <a:lnTo>
                    <a:pt x="4918" y="358"/>
                  </a:lnTo>
                  <a:cubicBezTo>
                    <a:pt x="4918" y="358"/>
                    <a:pt x="4918" y="346"/>
                    <a:pt x="4930" y="346"/>
                  </a:cubicBezTo>
                  <a:close/>
                  <a:moveTo>
                    <a:pt x="4918" y="1"/>
                  </a:moveTo>
                  <a:cubicBezTo>
                    <a:pt x="4727" y="1"/>
                    <a:pt x="4572" y="156"/>
                    <a:pt x="4572" y="346"/>
                  </a:cubicBezTo>
                  <a:lnTo>
                    <a:pt x="4572" y="810"/>
                  </a:lnTo>
                  <a:cubicBezTo>
                    <a:pt x="4572" y="810"/>
                    <a:pt x="4572" y="822"/>
                    <a:pt x="4560" y="822"/>
                  </a:cubicBezTo>
                  <a:cubicBezTo>
                    <a:pt x="3989" y="941"/>
                    <a:pt x="3453" y="1168"/>
                    <a:pt x="2965" y="1477"/>
                  </a:cubicBezTo>
                  <a:lnTo>
                    <a:pt x="2953" y="1477"/>
                  </a:lnTo>
                  <a:lnTo>
                    <a:pt x="2620" y="1156"/>
                  </a:lnTo>
                  <a:cubicBezTo>
                    <a:pt x="2554" y="1090"/>
                    <a:pt x="2471" y="1057"/>
                    <a:pt x="2386" y="1057"/>
                  </a:cubicBezTo>
                  <a:cubicBezTo>
                    <a:pt x="2301" y="1057"/>
                    <a:pt x="2215" y="1090"/>
                    <a:pt x="2143" y="1156"/>
                  </a:cubicBezTo>
                  <a:lnTo>
                    <a:pt x="1155" y="2144"/>
                  </a:lnTo>
                  <a:cubicBezTo>
                    <a:pt x="1012" y="2287"/>
                    <a:pt x="1012" y="2489"/>
                    <a:pt x="1155" y="2620"/>
                  </a:cubicBezTo>
                  <a:lnTo>
                    <a:pt x="1477" y="2954"/>
                  </a:lnTo>
                  <a:lnTo>
                    <a:pt x="1477" y="2965"/>
                  </a:lnTo>
                  <a:cubicBezTo>
                    <a:pt x="1167" y="3454"/>
                    <a:pt x="941" y="3989"/>
                    <a:pt x="822" y="4561"/>
                  </a:cubicBezTo>
                  <a:cubicBezTo>
                    <a:pt x="822" y="4561"/>
                    <a:pt x="822" y="4573"/>
                    <a:pt x="810" y="4573"/>
                  </a:cubicBezTo>
                  <a:lnTo>
                    <a:pt x="346" y="4573"/>
                  </a:lnTo>
                  <a:cubicBezTo>
                    <a:pt x="155" y="4573"/>
                    <a:pt x="0" y="4728"/>
                    <a:pt x="0" y="4918"/>
                  </a:cubicBezTo>
                  <a:lnTo>
                    <a:pt x="0" y="6311"/>
                  </a:lnTo>
                  <a:cubicBezTo>
                    <a:pt x="0" y="6513"/>
                    <a:pt x="155" y="6656"/>
                    <a:pt x="346" y="6656"/>
                  </a:cubicBezTo>
                  <a:lnTo>
                    <a:pt x="810" y="6656"/>
                  </a:lnTo>
                  <a:cubicBezTo>
                    <a:pt x="810" y="6656"/>
                    <a:pt x="822" y="6656"/>
                    <a:pt x="822" y="6680"/>
                  </a:cubicBezTo>
                  <a:cubicBezTo>
                    <a:pt x="941" y="7240"/>
                    <a:pt x="1167" y="7776"/>
                    <a:pt x="1477" y="8264"/>
                  </a:cubicBezTo>
                  <a:lnTo>
                    <a:pt x="1477" y="8288"/>
                  </a:lnTo>
                  <a:lnTo>
                    <a:pt x="1155" y="8609"/>
                  </a:lnTo>
                  <a:cubicBezTo>
                    <a:pt x="1012" y="8740"/>
                    <a:pt x="1012" y="8954"/>
                    <a:pt x="1155" y="9085"/>
                  </a:cubicBezTo>
                  <a:lnTo>
                    <a:pt x="2143" y="10085"/>
                  </a:lnTo>
                  <a:cubicBezTo>
                    <a:pt x="2215" y="10151"/>
                    <a:pt x="2301" y="10184"/>
                    <a:pt x="2386" y="10184"/>
                  </a:cubicBezTo>
                  <a:cubicBezTo>
                    <a:pt x="2471" y="10184"/>
                    <a:pt x="2554" y="10151"/>
                    <a:pt x="2620" y="10085"/>
                  </a:cubicBezTo>
                  <a:lnTo>
                    <a:pt x="2953" y="9752"/>
                  </a:lnTo>
                  <a:lnTo>
                    <a:pt x="2965" y="9752"/>
                  </a:lnTo>
                  <a:cubicBezTo>
                    <a:pt x="3453" y="10073"/>
                    <a:pt x="3989" y="10288"/>
                    <a:pt x="4560" y="10407"/>
                  </a:cubicBezTo>
                  <a:cubicBezTo>
                    <a:pt x="4560" y="10407"/>
                    <a:pt x="4572" y="10407"/>
                    <a:pt x="4572" y="10431"/>
                  </a:cubicBezTo>
                  <a:lnTo>
                    <a:pt x="4572" y="10883"/>
                  </a:lnTo>
                  <a:cubicBezTo>
                    <a:pt x="4572" y="11085"/>
                    <a:pt x="4727" y="11228"/>
                    <a:pt x="4918" y="11228"/>
                  </a:cubicBezTo>
                  <a:lnTo>
                    <a:pt x="6311" y="11228"/>
                  </a:lnTo>
                  <a:cubicBezTo>
                    <a:pt x="6513" y="11228"/>
                    <a:pt x="6656" y="11085"/>
                    <a:pt x="6656" y="10883"/>
                  </a:cubicBezTo>
                  <a:lnTo>
                    <a:pt x="6656" y="10431"/>
                  </a:lnTo>
                  <a:cubicBezTo>
                    <a:pt x="6656" y="10431"/>
                    <a:pt x="6656" y="10407"/>
                    <a:pt x="6668" y="10407"/>
                  </a:cubicBezTo>
                  <a:cubicBezTo>
                    <a:pt x="7239" y="10288"/>
                    <a:pt x="7775" y="10062"/>
                    <a:pt x="8263" y="9752"/>
                  </a:cubicBezTo>
                  <a:lnTo>
                    <a:pt x="8275" y="9752"/>
                  </a:lnTo>
                  <a:lnTo>
                    <a:pt x="8609" y="10085"/>
                  </a:lnTo>
                  <a:cubicBezTo>
                    <a:pt x="8674" y="10151"/>
                    <a:pt x="8760" y="10184"/>
                    <a:pt x="8847" y="10184"/>
                  </a:cubicBezTo>
                  <a:cubicBezTo>
                    <a:pt x="8933" y="10184"/>
                    <a:pt x="9019" y="10151"/>
                    <a:pt x="9085" y="10085"/>
                  </a:cubicBezTo>
                  <a:lnTo>
                    <a:pt x="10085" y="9085"/>
                  </a:lnTo>
                  <a:cubicBezTo>
                    <a:pt x="10216" y="8954"/>
                    <a:pt x="10216" y="8740"/>
                    <a:pt x="10085" y="8609"/>
                  </a:cubicBezTo>
                  <a:lnTo>
                    <a:pt x="9752" y="8288"/>
                  </a:lnTo>
                  <a:lnTo>
                    <a:pt x="9752" y="8264"/>
                  </a:lnTo>
                  <a:cubicBezTo>
                    <a:pt x="10061" y="7776"/>
                    <a:pt x="10287" y="7240"/>
                    <a:pt x="10406" y="6680"/>
                  </a:cubicBezTo>
                  <a:cubicBezTo>
                    <a:pt x="10406" y="6680"/>
                    <a:pt x="10406" y="6656"/>
                    <a:pt x="10418" y="6656"/>
                  </a:cubicBezTo>
                  <a:lnTo>
                    <a:pt x="10883" y="6656"/>
                  </a:lnTo>
                  <a:cubicBezTo>
                    <a:pt x="11073" y="6656"/>
                    <a:pt x="11228" y="6513"/>
                    <a:pt x="11228" y="6311"/>
                  </a:cubicBezTo>
                  <a:lnTo>
                    <a:pt x="11228" y="4918"/>
                  </a:lnTo>
                  <a:cubicBezTo>
                    <a:pt x="11228" y="4728"/>
                    <a:pt x="11073" y="4573"/>
                    <a:pt x="10883" y="4573"/>
                  </a:cubicBezTo>
                  <a:lnTo>
                    <a:pt x="10418" y="4573"/>
                  </a:lnTo>
                  <a:cubicBezTo>
                    <a:pt x="10418" y="4573"/>
                    <a:pt x="10406" y="4573"/>
                    <a:pt x="10406" y="4561"/>
                  </a:cubicBezTo>
                  <a:cubicBezTo>
                    <a:pt x="10287" y="3989"/>
                    <a:pt x="10061" y="3454"/>
                    <a:pt x="9752" y="2965"/>
                  </a:cubicBezTo>
                  <a:lnTo>
                    <a:pt x="9752" y="2954"/>
                  </a:lnTo>
                  <a:lnTo>
                    <a:pt x="10085" y="2620"/>
                  </a:lnTo>
                  <a:cubicBezTo>
                    <a:pt x="10216" y="2489"/>
                    <a:pt x="10216" y="2287"/>
                    <a:pt x="10085" y="2144"/>
                  </a:cubicBezTo>
                  <a:lnTo>
                    <a:pt x="9085" y="1156"/>
                  </a:lnTo>
                  <a:cubicBezTo>
                    <a:pt x="9019" y="1090"/>
                    <a:pt x="8933" y="1057"/>
                    <a:pt x="8847" y="1057"/>
                  </a:cubicBezTo>
                  <a:cubicBezTo>
                    <a:pt x="8760" y="1057"/>
                    <a:pt x="8674" y="1090"/>
                    <a:pt x="8609" y="1156"/>
                  </a:cubicBezTo>
                  <a:lnTo>
                    <a:pt x="8275" y="1477"/>
                  </a:lnTo>
                  <a:lnTo>
                    <a:pt x="8263" y="1477"/>
                  </a:lnTo>
                  <a:cubicBezTo>
                    <a:pt x="7775" y="1168"/>
                    <a:pt x="7239" y="941"/>
                    <a:pt x="6668" y="822"/>
                  </a:cubicBezTo>
                  <a:cubicBezTo>
                    <a:pt x="6668" y="822"/>
                    <a:pt x="6656" y="822"/>
                    <a:pt x="6656" y="810"/>
                  </a:cubicBezTo>
                  <a:lnTo>
                    <a:pt x="6656" y="346"/>
                  </a:lnTo>
                  <a:cubicBezTo>
                    <a:pt x="6656" y="156"/>
                    <a:pt x="6513" y="1"/>
                    <a:pt x="6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7" name="Google Shape;2207;p59"/>
            <p:cNvSpPr/>
            <p:nvPr/>
          </p:nvSpPr>
          <p:spPr>
            <a:xfrm>
              <a:off x="5837429" y="1583070"/>
              <a:ext cx="185713" cy="183613"/>
            </a:xfrm>
            <a:custGeom>
              <a:avLst/>
              <a:gdLst/>
              <a:ahLst/>
              <a:cxnLst/>
              <a:rect l="l" t="t" r="r" b="b"/>
              <a:pathLst>
                <a:path w="5835" h="5769" extrusionOk="0">
                  <a:moveTo>
                    <a:pt x="3566" y="1"/>
                  </a:moveTo>
                  <a:cubicBezTo>
                    <a:pt x="3505" y="1"/>
                    <a:pt x="3443" y="3"/>
                    <a:pt x="3381" y="6"/>
                  </a:cubicBezTo>
                  <a:cubicBezTo>
                    <a:pt x="2512" y="54"/>
                    <a:pt x="1703" y="411"/>
                    <a:pt x="1072" y="1030"/>
                  </a:cubicBezTo>
                  <a:cubicBezTo>
                    <a:pt x="464" y="1649"/>
                    <a:pt x="95" y="2459"/>
                    <a:pt x="48" y="3340"/>
                  </a:cubicBezTo>
                  <a:cubicBezTo>
                    <a:pt x="0" y="4209"/>
                    <a:pt x="286" y="5054"/>
                    <a:pt x="822" y="5709"/>
                  </a:cubicBezTo>
                  <a:cubicBezTo>
                    <a:pt x="845" y="5757"/>
                    <a:pt x="893" y="5769"/>
                    <a:pt x="953" y="5769"/>
                  </a:cubicBezTo>
                  <a:cubicBezTo>
                    <a:pt x="988" y="5769"/>
                    <a:pt x="1024" y="5745"/>
                    <a:pt x="1060" y="5733"/>
                  </a:cubicBezTo>
                  <a:cubicBezTo>
                    <a:pt x="1131" y="5673"/>
                    <a:pt x="1131" y="5566"/>
                    <a:pt x="1084" y="5495"/>
                  </a:cubicBezTo>
                  <a:cubicBezTo>
                    <a:pt x="595" y="4888"/>
                    <a:pt x="345" y="4126"/>
                    <a:pt x="393" y="3352"/>
                  </a:cubicBezTo>
                  <a:cubicBezTo>
                    <a:pt x="429" y="2566"/>
                    <a:pt x="762" y="1816"/>
                    <a:pt x="1310" y="1268"/>
                  </a:cubicBezTo>
                  <a:cubicBezTo>
                    <a:pt x="1857" y="720"/>
                    <a:pt x="2608" y="399"/>
                    <a:pt x="3393" y="351"/>
                  </a:cubicBezTo>
                  <a:cubicBezTo>
                    <a:pt x="3456" y="348"/>
                    <a:pt x="3518" y="346"/>
                    <a:pt x="3580" y="346"/>
                  </a:cubicBezTo>
                  <a:cubicBezTo>
                    <a:pt x="4291" y="346"/>
                    <a:pt x="4989" y="593"/>
                    <a:pt x="5536" y="1042"/>
                  </a:cubicBezTo>
                  <a:cubicBezTo>
                    <a:pt x="5567" y="1068"/>
                    <a:pt x="5605" y="1080"/>
                    <a:pt x="5642" y="1080"/>
                  </a:cubicBezTo>
                  <a:cubicBezTo>
                    <a:pt x="5692" y="1080"/>
                    <a:pt x="5741" y="1059"/>
                    <a:pt x="5775" y="1018"/>
                  </a:cubicBezTo>
                  <a:cubicBezTo>
                    <a:pt x="5834" y="947"/>
                    <a:pt x="5822" y="840"/>
                    <a:pt x="5751" y="780"/>
                  </a:cubicBezTo>
                  <a:cubicBezTo>
                    <a:pt x="5121" y="283"/>
                    <a:pt x="4358" y="1"/>
                    <a:pt x="3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8" name="Google Shape;2208;p59"/>
            <p:cNvSpPr/>
            <p:nvPr/>
          </p:nvSpPr>
          <p:spPr>
            <a:xfrm>
              <a:off x="5876068" y="1616584"/>
              <a:ext cx="186859" cy="189501"/>
            </a:xfrm>
            <a:custGeom>
              <a:avLst/>
              <a:gdLst/>
              <a:ahLst/>
              <a:cxnLst/>
              <a:rect l="l" t="t" r="r" b="b"/>
              <a:pathLst>
                <a:path w="5871" h="5954" extrusionOk="0">
                  <a:moveTo>
                    <a:pt x="3406" y="322"/>
                  </a:moveTo>
                  <a:lnTo>
                    <a:pt x="3406" y="1013"/>
                  </a:lnTo>
                  <a:cubicBezTo>
                    <a:pt x="3406" y="1108"/>
                    <a:pt x="3370" y="1227"/>
                    <a:pt x="3322" y="1322"/>
                  </a:cubicBezTo>
                  <a:lnTo>
                    <a:pt x="3239" y="1489"/>
                  </a:lnTo>
                  <a:cubicBezTo>
                    <a:pt x="3227" y="1513"/>
                    <a:pt x="3227" y="1525"/>
                    <a:pt x="3227" y="1561"/>
                  </a:cubicBezTo>
                  <a:lnTo>
                    <a:pt x="3227" y="1918"/>
                  </a:lnTo>
                  <a:cubicBezTo>
                    <a:pt x="3227" y="2156"/>
                    <a:pt x="3132" y="2382"/>
                    <a:pt x="2953" y="2561"/>
                  </a:cubicBezTo>
                  <a:cubicBezTo>
                    <a:pt x="2775" y="2715"/>
                    <a:pt x="2548" y="2811"/>
                    <a:pt x="2310" y="2811"/>
                  </a:cubicBezTo>
                  <a:cubicBezTo>
                    <a:pt x="1834" y="2799"/>
                    <a:pt x="1453" y="2370"/>
                    <a:pt x="1453" y="1882"/>
                  </a:cubicBezTo>
                  <a:lnTo>
                    <a:pt x="1453" y="1572"/>
                  </a:lnTo>
                  <a:cubicBezTo>
                    <a:pt x="1453" y="1549"/>
                    <a:pt x="1453" y="1525"/>
                    <a:pt x="1441" y="1501"/>
                  </a:cubicBezTo>
                  <a:lnTo>
                    <a:pt x="1334" y="1287"/>
                  </a:lnTo>
                  <a:cubicBezTo>
                    <a:pt x="1298" y="1215"/>
                    <a:pt x="1274" y="1132"/>
                    <a:pt x="1274" y="1049"/>
                  </a:cubicBezTo>
                  <a:lnTo>
                    <a:pt x="1274" y="1037"/>
                  </a:lnTo>
                  <a:cubicBezTo>
                    <a:pt x="1274" y="644"/>
                    <a:pt x="1584" y="322"/>
                    <a:pt x="1989" y="322"/>
                  </a:cubicBezTo>
                  <a:close/>
                  <a:moveTo>
                    <a:pt x="1989" y="3073"/>
                  </a:moveTo>
                  <a:cubicBezTo>
                    <a:pt x="2084" y="3108"/>
                    <a:pt x="2191" y="3132"/>
                    <a:pt x="2310" y="3132"/>
                  </a:cubicBezTo>
                  <a:lnTo>
                    <a:pt x="2358" y="3132"/>
                  </a:lnTo>
                  <a:cubicBezTo>
                    <a:pt x="2477" y="3132"/>
                    <a:pt x="2608" y="3120"/>
                    <a:pt x="2715" y="3073"/>
                  </a:cubicBezTo>
                  <a:lnTo>
                    <a:pt x="2715" y="3073"/>
                  </a:lnTo>
                  <a:cubicBezTo>
                    <a:pt x="2703" y="3132"/>
                    <a:pt x="2715" y="3180"/>
                    <a:pt x="2727" y="3227"/>
                  </a:cubicBezTo>
                  <a:lnTo>
                    <a:pt x="2596" y="3358"/>
                  </a:lnTo>
                  <a:cubicBezTo>
                    <a:pt x="2525" y="3430"/>
                    <a:pt x="2429" y="3466"/>
                    <a:pt x="2346" y="3466"/>
                  </a:cubicBezTo>
                  <a:cubicBezTo>
                    <a:pt x="2251" y="3466"/>
                    <a:pt x="2144" y="3418"/>
                    <a:pt x="2084" y="3358"/>
                  </a:cubicBezTo>
                  <a:lnTo>
                    <a:pt x="1953" y="3227"/>
                  </a:lnTo>
                  <a:cubicBezTo>
                    <a:pt x="1965" y="3180"/>
                    <a:pt x="1989" y="3120"/>
                    <a:pt x="1989" y="3073"/>
                  </a:cubicBezTo>
                  <a:close/>
                  <a:moveTo>
                    <a:pt x="2953" y="3489"/>
                  </a:moveTo>
                  <a:cubicBezTo>
                    <a:pt x="3001" y="3525"/>
                    <a:pt x="3048" y="3537"/>
                    <a:pt x="3108" y="3549"/>
                  </a:cubicBezTo>
                  <a:lnTo>
                    <a:pt x="3703" y="3716"/>
                  </a:lnTo>
                  <a:cubicBezTo>
                    <a:pt x="3846" y="3763"/>
                    <a:pt x="3965" y="3906"/>
                    <a:pt x="3965" y="4061"/>
                  </a:cubicBezTo>
                  <a:lnTo>
                    <a:pt x="3965" y="5192"/>
                  </a:lnTo>
                  <a:lnTo>
                    <a:pt x="3941" y="5192"/>
                  </a:lnTo>
                  <a:cubicBezTo>
                    <a:pt x="3822" y="5263"/>
                    <a:pt x="3703" y="5323"/>
                    <a:pt x="3560" y="5371"/>
                  </a:cubicBezTo>
                  <a:lnTo>
                    <a:pt x="3560" y="4370"/>
                  </a:lnTo>
                  <a:cubicBezTo>
                    <a:pt x="3560" y="4287"/>
                    <a:pt x="3489" y="4204"/>
                    <a:pt x="3406" y="4204"/>
                  </a:cubicBezTo>
                  <a:cubicBezTo>
                    <a:pt x="3310" y="4204"/>
                    <a:pt x="3239" y="4287"/>
                    <a:pt x="3239" y="4370"/>
                  </a:cubicBezTo>
                  <a:lnTo>
                    <a:pt x="3239" y="5490"/>
                  </a:lnTo>
                  <a:cubicBezTo>
                    <a:pt x="3001" y="5561"/>
                    <a:pt x="2763" y="5597"/>
                    <a:pt x="2513" y="5609"/>
                  </a:cubicBezTo>
                  <a:lnTo>
                    <a:pt x="2346" y="5609"/>
                  </a:lnTo>
                  <a:cubicBezTo>
                    <a:pt x="2048" y="5609"/>
                    <a:pt x="1751" y="5561"/>
                    <a:pt x="1453" y="5478"/>
                  </a:cubicBezTo>
                  <a:lnTo>
                    <a:pt x="1453" y="4359"/>
                  </a:lnTo>
                  <a:cubicBezTo>
                    <a:pt x="1453" y="4263"/>
                    <a:pt x="1382" y="4192"/>
                    <a:pt x="1286" y="4192"/>
                  </a:cubicBezTo>
                  <a:cubicBezTo>
                    <a:pt x="1203" y="4192"/>
                    <a:pt x="1120" y="4263"/>
                    <a:pt x="1120" y="4359"/>
                  </a:cubicBezTo>
                  <a:lnTo>
                    <a:pt x="1120" y="5359"/>
                  </a:lnTo>
                  <a:cubicBezTo>
                    <a:pt x="989" y="5299"/>
                    <a:pt x="870" y="5240"/>
                    <a:pt x="751" y="5180"/>
                  </a:cubicBezTo>
                  <a:lnTo>
                    <a:pt x="751" y="4061"/>
                  </a:lnTo>
                  <a:cubicBezTo>
                    <a:pt x="751" y="3894"/>
                    <a:pt x="858" y="3763"/>
                    <a:pt x="1024" y="3716"/>
                  </a:cubicBezTo>
                  <a:lnTo>
                    <a:pt x="1620" y="3549"/>
                  </a:lnTo>
                  <a:cubicBezTo>
                    <a:pt x="1655" y="3537"/>
                    <a:pt x="1715" y="3513"/>
                    <a:pt x="1763" y="3489"/>
                  </a:cubicBezTo>
                  <a:lnTo>
                    <a:pt x="1870" y="3597"/>
                  </a:lnTo>
                  <a:cubicBezTo>
                    <a:pt x="2001" y="3727"/>
                    <a:pt x="2179" y="3811"/>
                    <a:pt x="2358" y="3811"/>
                  </a:cubicBezTo>
                  <a:cubicBezTo>
                    <a:pt x="2537" y="3811"/>
                    <a:pt x="2715" y="3727"/>
                    <a:pt x="2846" y="3597"/>
                  </a:cubicBezTo>
                  <a:lnTo>
                    <a:pt x="2953" y="3489"/>
                  </a:lnTo>
                  <a:close/>
                  <a:moveTo>
                    <a:pt x="1953" y="1"/>
                  </a:moveTo>
                  <a:cubicBezTo>
                    <a:pt x="1382" y="1"/>
                    <a:pt x="917" y="453"/>
                    <a:pt x="917" y="1037"/>
                  </a:cubicBezTo>
                  <a:lnTo>
                    <a:pt x="917" y="1049"/>
                  </a:lnTo>
                  <a:cubicBezTo>
                    <a:pt x="917" y="1191"/>
                    <a:pt x="941" y="1322"/>
                    <a:pt x="1001" y="1441"/>
                  </a:cubicBezTo>
                  <a:lnTo>
                    <a:pt x="1096" y="1608"/>
                  </a:lnTo>
                  <a:lnTo>
                    <a:pt x="1096" y="1870"/>
                  </a:lnTo>
                  <a:cubicBezTo>
                    <a:pt x="1096" y="2299"/>
                    <a:pt x="1298" y="2680"/>
                    <a:pt x="1620" y="2918"/>
                  </a:cubicBezTo>
                  <a:lnTo>
                    <a:pt x="1620" y="3061"/>
                  </a:lnTo>
                  <a:cubicBezTo>
                    <a:pt x="1620" y="3156"/>
                    <a:pt x="1548" y="3227"/>
                    <a:pt x="1477" y="3239"/>
                  </a:cubicBezTo>
                  <a:lnTo>
                    <a:pt x="882" y="3406"/>
                  </a:lnTo>
                  <a:cubicBezTo>
                    <a:pt x="584" y="3489"/>
                    <a:pt x="381" y="3763"/>
                    <a:pt x="381" y="4073"/>
                  </a:cubicBezTo>
                  <a:lnTo>
                    <a:pt x="381" y="4966"/>
                  </a:lnTo>
                  <a:cubicBezTo>
                    <a:pt x="346" y="4954"/>
                    <a:pt x="334" y="4918"/>
                    <a:pt x="298" y="4906"/>
                  </a:cubicBezTo>
                  <a:cubicBezTo>
                    <a:pt x="268" y="4881"/>
                    <a:pt x="232" y="4869"/>
                    <a:pt x="196" y="4869"/>
                  </a:cubicBezTo>
                  <a:cubicBezTo>
                    <a:pt x="146" y="4869"/>
                    <a:pt x="95" y="4893"/>
                    <a:pt x="60" y="4942"/>
                  </a:cubicBezTo>
                  <a:cubicBezTo>
                    <a:pt x="0" y="5013"/>
                    <a:pt x="24" y="5121"/>
                    <a:pt x="96" y="5180"/>
                  </a:cubicBezTo>
                  <a:cubicBezTo>
                    <a:pt x="727" y="5680"/>
                    <a:pt x="1501" y="5954"/>
                    <a:pt x="2298" y="5954"/>
                  </a:cubicBezTo>
                  <a:lnTo>
                    <a:pt x="2477" y="5954"/>
                  </a:lnTo>
                  <a:cubicBezTo>
                    <a:pt x="3334" y="5906"/>
                    <a:pt x="4156" y="5549"/>
                    <a:pt x="4787" y="4918"/>
                  </a:cubicBezTo>
                  <a:cubicBezTo>
                    <a:pt x="5394" y="4311"/>
                    <a:pt x="5763" y="3489"/>
                    <a:pt x="5811" y="2620"/>
                  </a:cubicBezTo>
                  <a:cubicBezTo>
                    <a:pt x="5870" y="1763"/>
                    <a:pt x="5596" y="918"/>
                    <a:pt x="5049" y="251"/>
                  </a:cubicBezTo>
                  <a:cubicBezTo>
                    <a:pt x="5014" y="209"/>
                    <a:pt x="4967" y="192"/>
                    <a:pt x="4917" y="192"/>
                  </a:cubicBezTo>
                  <a:cubicBezTo>
                    <a:pt x="4882" y="192"/>
                    <a:pt x="4845" y="200"/>
                    <a:pt x="4811" y="215"/>
                  </a:cubicBezTo>
                  <a:cubicBezTo>
                    <a:pt x="4739" y="275"/>
                    <a:pt x="4739" y="382"/>
                    <a:pt x="4787" y="453"/>
                  </a:cubicBezTo>
                  <a:cubicBezTo>
                    <a:pt x="5275" y="1072"/>
                    <a:pt x="5525" y="1822"/>
                    <a:pt x="5489" y="2596"/>
                  </a:cubicBezTo>
                  <a:cubicBezTo>
                    <a:pt x="5442" y="3394"/>
                    <a:pt x="5108" y="4132"/>
                    <a:pt x="4561" y="4680"/>
                  </a:cubicBezTo>
                  <a:cubicBezTo>
                    <a:pt x="4453" y="4787"/>
                    <a:pt x="4358" y="4882"/>
                    <a:pt x="4239" y="4966"/>
                  </a:cubicBezTo>
                  <a:lnTo>
                    <a:pt x="4239" y="4073"/>
                  </a:lnTo>
                  <a:cubicBezTo>
                    <a:pt x="4239" y="3763"/>
                    <a:pt x="4025" y="3489"/>
                    <a:pt x="3727" y="3406"/>
                  </a:cubicBezTo>
                  <a:lnTo>
                    <a:pt x="3132" y="3239"/>
                  </a:lnTo>
                  <a:cubicBezTo>
                    <a:pt x="3060" y="3216"/>
                    <a:pt x="3001" y="3144"/>
                    <a:pt x="3001" y="3061"/>
                  </a:cubicBezTo>
                  <a:lnTo>
                    <a:pt x="3001" y="2930"/>
                  </a:lnTo>
                  <a:cubicBezTo>
                    <a:pt x="3060" y="2882"/>
                    <a:pt x="3108" y="2858"/>
                    <a:pt x="3156" y="2799"/>
                  </a:cubicBezTo>
                  <a:cubicBezTo>
                    <a:pt x="3394" y="2561"/>
                    <a:pt x="3537" y="2263"/>
                    <a:pt x="3537" y="1918"/>
                  </a:cubicBezTo>
                  <a:lnTo>
                    <a:pt x="3537" y="1608"/>
                  </a:lnTo>
                  <a:lnTo>
                    <a:pt x="3596" y="1465"/>
                  </a:lnTo>
                  <a:cubicBezTo>
                    <a:pt x="3668" y="1322"/>
                    <a:pt x="3703" y="1168"/>
                    <a:pt x="3703" y="1013"/>
                  </a:cubicBezTo>
                  <a:lnTo>
                    <a:pt x="3703" y="156"/>
                  </a:lnTo>
                  <a:cubicBezTo>
                    <a:pt x="3703" y="72"/>
                    <a:pt x="3620" y="1"/>
                    <a:pt x="3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9" name="Google Shape;2209;p59"/>
            <p:cNvSpPr/>
            <p:nvPr/>
          </p:nvSpPr>
          <p:spPr>
            <a:xfrm>
              <a:off x="5928360" y="1644624"/>
              <a:ext cx="45131" cy="16328"/>
            </a:xfrm>
            <a:custGeom>
              <a:avLst/>
              <a:gdLst/>
              <a:ahLst/>
              <a:cxnLst/>
              <a:rect l="l" t="t" r="r" b="b"/>
              <a:pathLst>
                <a:path w="1418" h="513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cubicBezTo>
                    <a:pt x="346" y="334"/>
                    <a:pt x="882" y="370"/>
                    <a:pt x="1144" y="501"/>
                  </a:cubicBezTo>
                  <a:cubicBezTo>
                    <a:pt x="1179" y="513"/>
                    <a:pt x="1191" y="513"/>
                    <a:pt x="1227" y="513"/>
                  </a:cubicBezTo>
                  <a:cubicBezTo>
                    <a:pt x="1286" y="513"/>
                    <a:pt x="1346" y="489"/>
                    <a:pt x="1370" y="430"/>
                  </a:cubicBezTo>
                  <a:cubicBezTo>
                    <a:pt x="1417" y="334"/>
                    <a:pt x="1370" y="227"/>
                    <a:pt x="1298" y="203"/>
                  </a:cubicBezTo>
                  <a:cubicBezTo>
                    <a:pt x="905" y="1"/>
                    <a:pt x="191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210" name="Google Shape;2210;p59"/>
          <p:cNvGrpSpPr/>
          <p:nvPr/>
        </p:nvGrpSpPr>
        <p:grpSpPr>
          <a:xfrm>
            <a:off x="3170228" y="4930071"/>
            <a:ext cx="490144" cy="467397"/>
            <a:chOff x="6659725" y="3808035"/>
            <a:chExt cx="367608" cy="350548"/>
          </a:xfrm>
        </p:grpSpPr>
        <p:sp>
          <p:nvSpPr>
            <p:cNvPr id="2211" name="Google Shape;2211;p59"/>
            <p:cNvSpPr/>
            <p:nvPr/>
          </p:nvSpPr>
          <p:spPr>
            <a:xfrm>
              <a:off x="6659725" y="3845942"/>
              <a:ext cx="321394" cy="312642"/>
            </a:xfrm>
            <a:custGeom>
              <a:avLst/>
              <a:gdLst/>
              <a:ahLst/>
              <a:cxnLst/>
              <a:rect l="l" t="t" r="r" b="b"/>
              <a:pathLst>
                <a:path w="10098" h="9823" extrusionOk="0">
                  <a:moveTo>
                    <a:pt x="8740" y="0"/>
                  </a:moveTo>
                  <a:cubicBezTo>
                    <a:pt x="8383" y="0"/>
                    <a:pt x="8037" y="131"/>
                    <a:pt x="7787" y="405"/>
                  </a:cubicBezTo>
                  <a:lnTo>
                    <a:pt x="6847" y="1346"/>
                  </a:lnTo>
                  <a:cubicBezTo>
                    <a:pt x="6775" y="1417"/>
                    <a:pt x="6775" y="1524"/>
                    <a:pt x="6847" y="1596"/>
                  </a:cubicBezTo>
                  <a:cubicBezTo>
                    <a:pt x="6882" y="1631"/>
                    <a:pt x="6927" y="1649"/>
                    <a:pt x="6972" y="1649"/>
                  </a:cubicBezTo>
                  <a:cubicBezTo>
                    <a:pt x="7016" y="1649"/>
                    <a:pt x="7061" y="1631"/>
                    <a:pt x="7097" y="1596"/>
                  </a:cubicBezTo>
                  <a:lnTo>
                    <a:pt x="8037" y="655"/>
                  </a:lnTo>
                  <a:cubicBezTo>
                    <a:pt x="8228" y="464"/>
                    <a:pt x="8466" y="357"/>
                    <a:pt x="8740" y="357"/>
                  </a:cubicBezTo>
                  <a:cubicBezTo>
                    <a:pt x="9002" y="357"/>
                    <a:pt x="9264" y="464"/>
                    <a:pt x="9442" y="655"/>
                  </a:cubicBezTo>
                  <a:cubicBezTo>
                    <a:pt x="9633" y="857"/>
                    <a:pt x="9740" y="1096"/>
                    <a:pt x="9740" y="1357"/>
                  </a:cubicBezTo>
                  <a:cubicBezTo>
                    <a:pt x="9740" y="1631"/>
                    <a:pt x="9633" y="1881"/>
                    <a:pt x="9442" y="2060"/>
                  </a:cubicBezTo>
                  <a:lnTo>
                    <a:pt x="8156" y="3334"/>
                  </a:lnTo>
                  <a:cubicBezTo>
                    <a:pt x="8025" y="3024"/>
                    <a:pt x="7847" y="2739"/>
                    <a:pt x="7597" y="2489"/>
                  </a:cubicBezTo>
                  <a:cubicBezTo>
                    <a:pt x="7097" y="1988"/>
                    <a:pt x="6436" y="1738"/>
                    <a:pt x="5777" y="1738"/>
                  </a:cubicBezTo>
                  <a:cubicBezTo>
                    <a:pt x="5117" y="1738"/>
                    <a:pt x="4459" y="1988"/>
                    <a:pt x="3965" y="2489"/>
                  </a:cubicBezTo>
                  <a:lnTo>
                    <a:pt x="1001" y="5453"/>
                  </a:lnTo>
                  <a:cubicBezTo>
                    <a:pt x="1" y="6453"/>
                    <a:pt x="1" y="8084"/>
                    <a:pt x="1001" y="9085"/>
                  </a:cubicBezTo>
                  <a:cubicBezTo>
                    <a:pt x="1501" y="9585"/>
                    <a:pt x="2156" y="9823"/>
                    <a:pt x="2810" y="9823"/>
                  </a:cubicBezTo>
                  <a:cubicBezTo>
                    <a:pt x="3465" y="9823"/>
                    <a:pt x="4120" y="9573"/>
                    <a:pt x="4632" y="9085"/>
                  </a:cubicBezTo>
                  <a:lnTo>
                    <a:pt x="6204" y="7501"/>
                  </a:lnTo>
                  <a:cubicBezTo>
                    <a:pt x="6287" y="7430"/>
                    <a:pt x="6287" y="7322"/>
                    <a:pt x="6204" y="7251"/>
                  </a:cubicBezTo>
                  <a:cubicBezTo>
                    <a:pt x="6176" y="7242"/>
                    <a:pt x="6143" y="7236"/>
                    <a:pt x="6109" y="7236"/>
                  </a:cubicBezTo>
                  <a:cubicBezTo>
                    <a:pt x="6055" y="7236"/>
                    <a:pt x="5997" y="7250"/>
                    <a:pt x="5954" y="7287"/>
                  </a:cubicBezTo>
                  <a:lnTo>
                    <a:pt x="4382" y="8858"/>
                  </a:lnTo>
                  <a:cubicBezTo>
                    <a:pt x="3965" y="9275"/>
                    <a:pt x="3406" y="9513"/>
                    <a:pt x="2810" y="9513"/>
                  </a:cubicBezTo>
                  <a:cubicBezTo>
                    <a:pt x="2215" y="9513"/>
                    <a:pt x="1667" y="9287"/>
                    <a:pt x="1251" y="8858"/>
                  </a:cubicBezTo>
                  <a:cubicBezTo>
                    <a:pt x="394" y="8001"/>
                    <a:pt x="394" y="6596"/>
                    <a:pt x="1251" y="5739"/>
                  </a:cubicBezTo>
                  <a:lnTo>
                    <a:pt x="4215" y="2774"/>
                  </a:lnTo>
                  <a:cubicBezTo>
                    <a:pt x="4632" y="2358"/>
                    <a:pt x="5180" y="2119"/>
                    <a:pt x="5775" y="2119"/>
                  </a:cubicBezTo>
                  <a:cubicBezTo>
                    <a:pt x="6370" y="2119"/>
                    <a:pt x="6918" y="2346"/>
                    <a:pt x="7335" y="2774"/>
                  </a:cubicBezTo>
                  <a:cubicBezTo>
                    <a:pt x="7573" y="3012"/>
                    <a:pt x="7775" y="3310"/>
                    <a:pt x="7871" y="3632"/>
                  </a:cubicBezTo>
                  <a:lnTo>
                    <a:pt x="6478" y="5036"/>
                  </a:lnTo>
                  <a:cubicBezTo>
                    <a:pt x="6287" y="5227"/>
                    <a:pt x="6049" y="5334"/>
                    <a:pt x="5775" y="5334"/>
                  </a:cubicBezTo>
                  <a:cubicBezTo>
                    <a:pt x="5513" y="5334"/>
                    <a:pt x="5251" y="5227"/>
                    <a:pt x="5073" y="5036"/>
                  </a:cubicBezTo>
                  <a:cubicBezTo>
                    <a:pt x="4989" y="4941"/>
                    <a:pt x="4918" y="4822"/>
                    <a:pt x="4858" y="4703"/>
                  </a:cubicBezTo>
                  <a:cubicBezTo>
                    <a:pt x="4829" y="4634"/>
                    <a:pt x="4751" y="4590"/>
                    <a:pt x="4677" y="4590"/>
                  </a:cubicBezTo>
                  <a:cubicBezTo>
                    <a:pt x="4662" y="4590"/>
                    <a:pt x="4647" y="4592"/>
                    <a:pt x="4632" y="4596"/>
                  </a:cubicBezTo>
                  <a:cubicBezTo>
                    <a:pt x="4537" y="4632"/>
                    <a:pt x="4501" y="4739"/>
                    <a:pt x="4525" y="4822"/>
                  </a:cubicBezTo>
                  <a:cubicBezTo>
                    <a:pt x="4596" y="4989"/>
                    <a:pt x="4692" y="5132"/>
                    <a:pt x="4823" y="5275"/>
                  </a:cubicBezTo>
                  <a:cubicBezTo>
                    <a:pt x="5073" y="5525"/>
                    <a:pt x="5418" y="5679"/>
                    <a:pt x="5775" y="5679"/>
                  </a:cubicBezTo>
                  <a:cubicBezTo>
                    <a:pt x="6132" y="5679"/>
                    <a:pt x="6478" y="5537"/>
                    <a:pt x="6728" y="5275"/>
                  </a:cubicBezTo>
                  <a:lnTo>
                    <a:pt x="9692" y="2310"/>
                  </a:lnTo>
                  <a:cubicBezTo>
                    <a:pt x="9942" y="2060"/>
                    <a:pt x="10097" y="1715"/>
                    <a:pt x="10097" y="1357"/>
                  </a:cubicBezTo>
                  <a:cubicBezTo>
                    <a:pt x="10097" y="1000"/>
                    <a:pt x="9954" y="655"/>
                    <a:pt x="9692" y="405"/>
                  </a:cubicBezTo>
                  <a:cubicBezTo>
                    <a:pt x="9442" y="155"/>
                    <a:pt x="9097" y="0"/>
                    <a:pt x="87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2" name="Google Shape;2212;p59"/>
            <p:cNvSpPr/>
            <p:nvPr/>
          </p:nvSpPr>
          <p:spPr>
            <a:xfrm>
              <a:off x="6705588" y="3808035"/>
              <a:ext cx="321744" cy="313787"/>
            </a:xfrm>
            <a:custGeom>
              <a:avLst/>
              <a:gdLst/>
              <a:ahLst/>
              <a:cxnLst/>
              <a:rect l="l" t="t" r="r" b="b"/>
              <a:pathLst>
                <a:path w="10109" h="9859" extrusionOk="0">
                  <a:moveTo>
                    <a:pt x="7281" y="1"/>
                  </a:moveTo>
                  <a:cubicBezTo>
                    <a:pt x="6623" y="1"/>
                    <a:pt x="5965" y="251"/>
                    <a:pt x="5465" y="751"/>
                  </a:cubicBezTo>
                  <a:lnTo>
                    <a:pt x="3894" y="2322"/>
                  </a:lnTo>
                  <a:cubicBezTo>
                    <a:pt x="3810" y="2406"/>
                    <a:pt x="3810" y="2501"/>
                    <a:pt x="3894" y="2584"/>
                  </a:cubicBezTo>
                  <a:cubicBezTo>
                    <a:pt x="3929" y="2620"/>
                    <a:pt x="3974" y="2638"/>
                    <a:pt x="4019" y="2638"/>
                  </a:cubicBezTo>
                  <a:cubicBezTo>
                    <a:pt x="4063" y="2638"/>
                    <a:pt x="4108" y="2620"/>
                    <a:pt x="4144" y="2584"/>
                  </a:cubicBezTo>
                  <a:lnTo>
                    <a:pt x="5715" y="1001"/>
                  </a:lnTo>
                  <a:cubicBezTo>
                    <a:pt x="6150" y="572"/>
                    <a:pt x="6715" y="358"/>
                    <a:pt x="7281" y="358"/>
                  </a:cubicBezTo>
                  <a:cubicBezTo>
                    <a:pt x="7846" y="358"/>
                    <a:pt x="8412" y="572"/>
                    <a:pt x="8847" y="1001"/>
                  </a:cubicBezTo>
                  <a:cubicBezTo>
                    <a:pt x="9704" y="1870"/>
                    <a:pt x="9704" y="3263"/>
                    <a:pt x="8847" y="4132"/>
                  </a:cubicBezTo>
                  <a:lnTo>
                    <a:pt x="5882" y="7085"/>
                  </a:lnTo>
                  <a:cubicBezTo>
                    <a:pt x="5465" y="7501"/>
                    <a:pt x="4918" y="7740"/>
                    <a:pt x="4322" y="7740"/>
                  </a:cubicBezTo>
                  <a:cubicBezTo>
                    <a:pt x="3727" y="7740"/>
                    <a:pt x="3179" y="7525"/>
                    <a:pt x="2763" y="7085"/>
                  </a:cubicBezTo>
                  <a:cubicBezTo>
                    <a:pt x="2524" y="6847"/>
                    <a:pt x="2322" y="6549"/>
                    <a:pt x="2227" y="6227"/>
                  </a:cubicBezTo>
                  <a:lnTo>
                    <a:pt x="3620" y="4823"/>
                  </a:lnTo>
                  <a:cubicBezTo>
                    <a:pt x="3810" y="4632"/>
                    <a:pt x="4048" y="4525"/>
                    <a:pt x="4322" y="4525"/>
                  </a:cubicBezTo>
                  <a:cubicBezTo>
                    <a:pt x="4584" y="4525"/>
                    <a:pt x="4846" y="4632"/>
                    <a:pt x="5025" y="4823"/>
                  </a:cubicBezTo>
                  <a:cubicBezTo>
                    <a:pt x="5108" y="4918"/>
                    <a:pt x="5179" y="5037"/>
                    <a:pt x="5239" y="5156"/>
                  </a:cubicBezTo>
                  <a:cubicBezTo>
                    <a:pt x="5269" y="5225"/>
                    <a:pt x="5347" y="5269"/>
                    <a:pt x="5420" y="5269"/>
                  </a:cubicBezTo>
                  <a:cubicBezTo>
                    <a:pt x="5435" y="5269"/>
                    <a:pt x="5451" y="5267"/>
                    <a:pt x="5465" y="5263"/>
                  </a:cubicBezTo>
                  <a:cubicBezTo>
                    <a:pt x="5560" y="5227"/>
                    <a:pt x="5596" y="5120"/>
                    <a:pt x="5572" y="5037"/>
                  </a:cubicBezTo>
                  <a:cubicBezTo>
                    <a:pt x="5501" y="4870"/>
                    <a:pt x="5406" y="4727"/>
                    <a:pt x="5275" y="4584"/>
                  </a:cubicBezTo>
                  <a:cubicBezTo>
                    <a:pt x="5025" y="4334"/>
                    <a:pt x="4679" y="4192"/>
                    <a:pt x="4322" y="4192"/>
                  </a:cubicBezTo>
                  <a:cubicBezTo>
                    <a:pt x="3965" y="4192"/>
                    <a:pt x="3620" y="4322"/>
                    <a:pt x="3370" y="4584"/>
                  </a:cubicBezTo>
                  <a:lnTo>
                    <a:pt x="1929" y="6037"/>
                  </a:lnTo>
                  <a:cubicBezTo>
                    <a:pt x="1893" y="6049"/>
                    <a:pt x="1881" y="6061"/>
                    <a:pt x="1870" y="6097"/>
                  </a:cubicBezTo>
                  <a:lnTo>
                    <a:pt x="405" y="7549"/>
                  </a:lnTo>
                  <a:cubicBezTo>
                    <a:pt x="155" y="7799"/>
                    <a:pt x="0" y="8144"/>
                    <a:pt x="0" y="8502"/>
                  </a:cubicBezTo>
                  <a:cubicBezTo>
                    <a:pt x="0" y="8859"/>
                    <a:pt x="143" y="9204"/>
                    <a:pt x="405" y="9454"/>
                  </a:cubicBezTo>
                  <a:cubicBezTo>
                    <a:pt x="655" y="9704"/>
                    <a:pt x="1000" y="9859"/>
                    <a:pt x="1358" y="9859"/>
                  </a:cubicBezTo>
                  <a:cubicBezTo>
                    <a:pt x="1715" y="9859"/>
                    <a:pt x="2060" y="9728"/>
                    <a:pt x="2310" y="9454"/>
                  </a:cubicBezTo>
                  <a:lnTo>
                    <a:pt x="3251" y="8513"/>
                  </a:lnTo>
                  <a:cubicBezTo>
                    <a:pt x="3322" y="8442"/>
                    <a:pt x="3322" y="8335"/>
                    <a:pt x="3251" y="8263"/>
                  </a:cubicBezTo>
                  <a:cubicBezTo>
                    <a:pt x="3215" y="8228"/>
                    <a:pt x="3170" y="8210"/>
                    <a:pt x="3126" y="8210"/>
                  </a:cubicBezTo>
                  <a:cubicBezTo>
                    <a:pt x="3081" y="8210"/>
                    <a:pt x="3036" y="8228"/>
                    <a:pt x="3001" y="8263"/>
                  </a:cubicBezTo>
                  <a:lnTo>
                    <a:pt x="2060" y="9204"/>
                  </a:lnTo>
                  <a:cubicBezTo>
                    <a:pt x="1870" y="9395"/>
                    <a:pt x="1631" y="9502"/>
                    <a:pt x="1358" y="9502"/>
                  </a:cubicBezTo>
                  <a:cubicBezTo>
                    <a:pt x="1096" y="9502"/>
                    <a:pt x="834" y="9395"/>
                    <a:pt x="655" y="9204"/>
                  </a:cubicBezTo>
                  <a:cubicBezTo>
                    <a:pt x="465" y="9014"/>
                    <a:pt x="357" y="8775"/>
                    <a:pt x="357" y="8502"/>
                  </a:cubicBezTo>
                  <a:cubicBezTo>
                    <a:pt x="357" y="8240"/>
                    <a:pt x="465" y="7978"/>
                    <a:pt x="655" y="7799"/>
                  </a:cubicBezTo>
                  <a:lnTo>
                    <a:pt x="1941" y="6525"/>
                  </a:lnTo>
                  <a:cubicBezTo>
                    <a:pt x="2072" y="6835"/>
                    <a:pt x="2251" y="7120"/>
                    <a:pt x="2501" y="7370"/>
                  </a:cubicBezTo>
                  <a:cubicBezTo>
                    <a:pt x="2989" y="7859"/>
                    <a:pt x="3632" y="8132"/>
                    <a:pt x="4322" y="8132"/>
                  </a:cubicBezTo>
                  <a:cubicBezTo>
                    <a:pt x="5001" y="8132"/>
                    <a:pt x="5644" y="7859"/>
                    <a:pt x="6132" y="7370"/>
                  </a:cubicBezTo>
                  <a:lnTo>
                    <a:pt x="9097" y="4406"/>
                  </a:lnTo>
                  <a:cubicBezTo>
                    <a:pt x="10109" y="3382"/>
                    <a:pt x="10109" y="1751"/>
                    <a:pt x="9097" y="751"/>
                  </a:cubicBezTo>
                  <a:cubicBezTo>
                    <a:pt x="8597" y="251"/>
                    <a:pt x="7939" y="1"/>
                    <a:pt x="7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213" name="Google Shape;2213;p59"/>
          <p:cNvGrpSpPr/>
          <p:nvPr/>
        </p:nvGrpSpPr>
        <p:grpSpPr>
          <a:xfrm>
            <a:off x="3182598" y="3429000"/>
            <a:ext cx="465403" cy="417407"/>
            <a:chOff x="5778676" y="3826972"/>
            <a:chExt cx="349052" cy="313055"/>
          </a:xfrm>
        </p:grpSpPr>
        <p:sp>
          <p:nvSpPr>
            <p:cNvPr id="2214" name="Google Shape;2214;p59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5" name="Google Shape;2215;p59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6" name="Google Shape;2216;p59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7" name="Google Shape;2217;p59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8" name="Google Shape;2218;p59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99BE96F-DDF8-0E6C-FCCB-A1588AF97BF7}"/>
              </a:ext>
            </a:extLst>
          </p:cNvPr>
          <p:cNvSpPr txBox="1"/>
          <p:nvPr/>
        </p:nvSpPr>
        <p:spPr>
          <a:xfrm>
            <a:off x="4430332" y="1526600"/>
            <a:ext cx="475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Steam API Integration for live game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 favorite/save list for personalized game tracking.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C6964-13F8-6ADA-3B23-14EA5BAF5C5B}"/>
              </a:ext>
            </a:extLst>
          </p:cNvPr>
          <p:cNvSpPr txBox="1"/>
          <p:nvPr/>
        </p:nvSpPr>
        <p:spPr>
          <a:xfrm>
            <a:off x="4487215" y="3084362"/>
            <a:ext cx="4752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 game screenshots and trailers to the UI.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 charts/visuals to show popularity or genre distribution.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B53772-73C0-867E-5909-C87BC558DC9D}"/>
              </a:ext>
            </a:extLst>
          </p:cNvPr>
          <p:cNvSpPr txBox="1"/>
          <p:nvPr/>
        </p:nvSpPr>
        <p:spPr>
          <a:xfrm>
            <a:off x="4570927" y="4654280"/>
            <a:ext cx="4752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Refine mood detection using NLP sentiment analysis or transformer models.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>
            <a:spLocks noGrp="1"/>
          </p:cNvSpPr>
          <p:nvPr>
            <p:ph type="subTitle" idx="3"/>
          </p:nvPr>
        </p:nvSpPr>
        <p:spPr>
          <a:xfrm>
            <a:off x="2172633" y="1638200"/>
            <a:ext cx="3319200" cy="49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sz="2000" dirty="0">
                <a:solidFill>
                  <a:schemeClr val="bg1"/>
                </a:solidFill>
              </a:rPr>
              <a:t>Project Goal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1274033" y="1536600"/>
            <a:ext cx="760400" cy="1189600"/>
          </a:xfrm>
          <a:prstGeom prst="rect">
            <a:avLst/>
          </a:prstGeom>
          <a:solidFill>
            <a:srgbClr val="FF9933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199" name="Google Shape;199;p36"/>
          <p:cNvSpPr txBox="1">
            <a:spLocks noGrp="1"/>
          </p:cNvSpPr>
          <p:nvPr>
            <p:ph type="subTitle" idx="1"/>
          </p:nvPr>
        </p:nvSpPr>
        <p:spPr>
          <a:xfrm>
            <a:off x="2172633" y="2036200"/>
            <a:ext cx="3319200" cy="6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sz="1800" i="1" dirty="0">
                <a:solidFill>
                  <a:schemeClr val="bg1"/>
                </a:solidFill>
              </a:rPr>
              <a:t>What Problem We Are Solving!</a:t>
            </a:r>
            <a:endParaRPr sz="1800" i="1" dirty="0">
              <a:solidFill>
                <a:schemeClr val="bg1"/>
              </a:solidFill>
            </a:endParaRPr>
          </a:p>
        </p:txBody>
      </p:sp>
      <p:sp>
        <p:nvSpPr>
          <p:cNvPr id="200" name="Google Shape;200;p36"/>
          <p:cNvSpPr txBox="1">
            <a:spLocks noGrp="1"/>
          </p:cNvSpPr>
          <p:nvPr>
            <p:ph type="title" idx="2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b="1" dirty="0">
                <a:solidFill>
                  <a:schemeClr val="bg1"/>
                </a:solidFill>
                <a:latin typeface="Teko Medium"/>
                <a:ea typeface="Teko Medium"/>
                <a:cs typeface="Teko Medium"/>
                <a:sym typeface="Teko Medium"/>
              </a:rPr>
              <a:t>TABLE OF CONTENTS</a:t>
            </a:r>
            <a:endParaRPr b="1" dirty="0">
              <a:solidFill>
                <a:schemeClr val="bg1"/>
              </a:solidFill>
              <a:latin typeface="Teko Medium"/>
              <a:ea typeface="Teko Medium"/>
              <a:cs typeface="Teko Medium"/>
              <a:sym typeface="Teko Medium"/>
            </a:endParaRPr>
          </a:p>
        </p:txBody>
      </p:sp>
      <p:sp>
        <p:nvSpPr>
          <p:cNvPr id="201" name="Google Shape;201;p36"/>
          <p:cNvSpPr txBox="1">
            <a:spLocks noGrp="1"/>
          </p:cNvSpPr>
          <p:nvPr>
            <p:ph type="title" idx="4"/>
          </p:nvPr>
        </p:nvSpPr>
        <p:spPr>
          <a:xfrm>
            <a:off x="1274233" y="3189433"/>
            <a:ext cx="760400" cy="1189600"/>
          </a:xfrm>
          <a:prstGeom prst="rect">
            <a:avLst/>
          </a:prstGeom>
          <a:solidFill>
            <a:srgbClr val="FF9933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202" name="Google Shape;202;p36"/>
          <p:cNvSpPr txBox="1">
            <a:spLocks noGrp="1"/>
          </p:cNvSpPr>
          <p:nvPr>
            <p:ph type="subTitle" idx="5"/>
          </p:nvPr>
        </p:nvSpPr>
        <p:spPr>
          <a:xfrm>
            <a:off x="2172633" y="3689033"/>
            <a:ext cx="3319200" cy="6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i="1" dirty="0">
                <a:solidFill>
                  <a:schemeClr val="bg1"/>
                </a:solidFill>
              </a:rPr>
              <a:t>Steam Dataset- What we Used</a:t>
            </a:r>
            <a:endParaRPr i="1" dirty="0">
              <a:solidFill>
                <a:schemeClr val="bg1"/>
              </a:solidFill>
            </a:endParaRPr>
          </a:p>
        </p:txBody>
      </p:sp>
      <p:sp>
        <p:nvSpPr>
          <p:cNvPr id="203" name="Google Shape;203;p36"/>
          <p:cNvSpPr txBox="1">
            <a:spLocks noGrp="1"/>
          </p:cNvSpPr>
          <p:nvPr>
            <p:ph type="subTitle" idx="6"/>
          </p:nvPr>
        </p:nvSpPr>
        <p:spPr>
          <a:xfrm>
            <a:off x="2172633" y="3291033"/>
            <a:ext cx="3319200" cy="49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-US" sz="2000" dirty="0">
                <a:solidFill>
                  <a:schemeClr val="bg1"/>
                </a:solidFill>
              </a:rPr>
              <a:t>Dataset Overview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204" name="Google Shape;204;p36"/>
          <p:cNvSpPr txBox="1">
            <a:spLocks noGrp="1"/>
          </p:cNvSpPr>
          <p:nvPr>
            <p:ph type="title" idx="7"/>
          </p:nvPr>
        </p:nvSpPr>
        <p:spPr>
          <a:xfrm>
            <a:off x="1274233" y="4842267"/>
            <a:ext cx="760400" cy="1189600"/>
          </a:xfrm>
          <a:prstGeom prst="rect">
            <a:avLst/>
          </a:prstGeom>
          <a:solidFill>
            <a:srgbClr val="FF9933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sp>
        <p:nvSpPr>
          <p:cNvPr id="205" name="Google Shape;205;p36"/>
          <p:cNvSpPr txBox="1">
            <a:spLocks noGrp="1"/>
          </p:cNvSpPr>
          <p:nvPr>
            <p:ph type="subTitle" idx="8"/>
          </p:nvPr>
        </p:nvSpPr>
        <p:spPr>
          <a:xfrm>
            <a:off x="2172633" y="5341867"/>
            <a:ext cx="3319200" cy="6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i="1" dirty="0">
                <a:solidFill>
                  <a:schemeClr val="bg1"/>
                </a:solidFill>
              </a:rPr>
              <a:t>Cleaning the Data : Making Text Usable</a:t>
            </a:r>
            <a:endParaRPr i="1" dirty="0">
              <a:solidFill>
                <a:schemeClr val="bg1"/>
              </a:solidFill>
            </a:endParaRPr>
          </a:p>
        </p:txBody>
      </p:sp>
      <p:sp>
        <p:nvSpPr>
          <p:cNvPr id="206" name="Google Shape;206;p36"/>
          <p:cNvSpPr txBox="1">
            <a:spLocks noGrp="1"/>
          </p:cNvSpPr>
          <p:nvPr>
            <p:ph type="subTitle" idx="9"/>
          </p:nvPr>
        </p:nvSpPr>
        <p:spPr>
          <a:xfrm>
            <a:off x="2172633" y="4943867"/>
            <a:ext cx="3319200" cy="49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-US" sz="2000" dirty="0">
                <a:solidFill>
                  <a:schemeClr val="bg1"/>
                </a:solidFill>
              </a:rPr>
              <a:t>NLP Preprocessing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207" name="Google Shape;207;p36"/>
          <p:cNvSpPr txBox="1">
            <a:spLocks noGrp="1"/>
          </p:cNvSpPr>
          <p:nvPr>
            <p:ph type="title" idx="13"/>
          </p:nvPr>
        </p:nvSpPr>
        <p:spPr>
          <a:xfrm flipH="1">
            <a:off x="10157367" y="1536600"/>
            <a:ext cx="760400" cy="1189600"/>
          </a:xfrm>
          <a:prstGeom prst="rect">
            <a:avLst/>
          </a:prstGeom>
          <a:solidFill>
            <a:srgbClr val="FF9933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04</a:t>
            </a:r>
            <a:endParaRPr dirty="0"/>
          </a:p>
        </p:txBody>
      </p:sp>
      <p:sp>
        <p:nvSpPr>
          <p:cNvPr id="208" name="Google Shape;208;p36"/>
          <p:cNvSpPr txBox="1">
            <a:spLocks noGrp="1"/>
          </p:cNvSpPr>
          <p:nvPr>
            <p:ph type="subTitle" idx="14"/>
          </p:nvPr>
        </p:nvSpPr>
        <p:spPr>
          <a:xfrm flipH="1">
            <a:off x="6700167" y="2036200"/>
            <a:ext cx="3319200" cy="6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i="1" dirty="0">
                <a:solidFill>
                  <a:schemeClr val="bg1"/>
                </a:solidFill>
              </a:rPr>
              <a:t>How We Applied and Trained Our Model</a:t>
            </a:r>
            <a:endParaRPr i="1" dirty="0">
              <a:solidFill>
                <a:schemeClr val="bg1"/>
              </a:solidFill>
            </a:endParaRPr>
          </a:p>
        </p:txBody>
      </p:sp>
      <p:sp>
        <p:nvSpPr>
          <p:cNvPr id="209" name="Google Shape;209;p36"/>
          <p:cNvSpPr txBox="1">
            <a:spLocks noGrp="1"/>
          </p:cNvSpPr>
          <p:nvPr>
            <p:ph type="subTitle" idx="15"/>
          </p:nvPr>
        </p:nvSpPr>
        <p:spPr>
          <a:xfrm flipH="1">
            <a:off x="6700167" y="1638200"/>
            <a:ext cx="3319200" cy="49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-US" sz="2000" dirty="0">
                <a:solidFill>
                  <a:schemeClr val="bg1"/>
                </a:solidFill>
              </a:rPr>
              <a:t>TF-IDF + KNN Model e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210" name="Google Shape;210;p36"/>
          <p:cNvSpPr txBox="1">
            <a:spLocks noGrp="1"/>
          </p:cNvSpPr>
          <p:nvPr>
            <p:ph type="title" idx="16"/>
          </p:nvPr>
        </p:nvSpPr>
        <p:spPr>
          <a:xfrm flipH="1">
            <a:off x="10157367" y="3189433"/>
            <a:ext cx="760400" cy="1189600"/>
          </a:xfrm>
          <a:prstGeom prst="rect">
            <a:avLst/>
          </a:prstGeom>
          <a:solidFill>
            <a:srgbClr val="FF9933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05</a:t>
            </a:r>
            <a:endParaRPr dirty="0"/>
          </a:p>
        </p:txBody>
      </p:sp>
      <p:sp>
        <p:nvSpPr>
          <p:cNvPr id="211" name="Google Shape;211;p36"/>
          <p:cNvSpPr txBox="1">
            <a:spLocks noGrp="1"/>
          </p:cNvSpPr>
          <p:nvPr>
            <p:ph type="subTitle" idx="17"/>
          </p:nvPr>
        </p:nvSpPr>
        <p:spPr>
          <a:xfrm flipH="1">
            <a:off x="6700167" y="3689033"/>
            <a:ext cx="3319200" cy="6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i="1" dirty="0">
                <a:solidFill>
                  <a:schemeClr val="bg1"/>
                </a:solidFill>
              </a:rPr>
              <a:t>Identifying Our UI and Sneak Peak</a:t>
            </a:r>
            <a:endParaRPr i="1" dirty="0">
              <a:solidFill>
                <a:schemeClr val="bg1"/>
              </a:solidFill>
            </a:endParaRPr>
          </a:p>
        </p:txBody>
      </p:sp>
      <p:sp>
        <p:nvSpPr>
          <p:cNvPr id="212" name="Google Shape;212;p36"/>
          <p:cNvSpPr txBox="1">
            <a:spLocks noGrp="1"/>
          </p:cNvSpPr>
          <p:nvPr>
            <p:ph type="subTitle" idx="18"/>
          </p:nvPr>
        </p:nvSpPr>
        <p:spPr>
          <a:xfrm flipH="1">
            <a:off x="6700167" y="3291033"/>
            <a:ext cx="3319200" cy="49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sz="2000" dirty="0">
                <a:solidFill>
                  <a:schemeClr val="bg1"/>
                </a:solidFill>
              </a:rPr>
              <a:t>Kivy User Interface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213" name="Google Shape;213;p36"/>
          <p:cNvSpPr txBox="1">
            <a:spLocks noGrp="1"/>
          </p:cNvSpPr>
          <p:nvPr>
            <p:ph type="title" idx="19"/>
          </p:nvPr>
        </p:nvSpPr>
        <p:spPr>
          <a:xfrm flipH="1">
            <a:off x="10157367" y="4842267"/>
            <a:ext cx="760400" cy="1189600"/>
          </a:xfrm>
          <a:prstGeom prst="rect">
            <a:avLst/>
          </a:prstGeom>
          <a:solidFill>
            <a:srgbClr val="FF9933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06</a:t>
            </a:r>
            <a:endParaRPr dirty="0"/>
          </a:p>
        </p:txBody>
      </p:sp>
      <p:sp>
        <p:nvSpPr>
          <p:cNvPr id="214" name="Google Shape;214;p36"/>
          <p:cNvSpPr txBox="1">
            <a:spLocks noGrp="1"/>
          </p:cNvSpPr>
          <p:nvPr>
            <p:ph type="subTitle" idx="20"/>
          </p:nvPr>
        </p:nvSpPr>
        <p:spPr>
          <a:xfrm flipH="1">
            <a:off x="6700167" y="5341867"/>
            <a:ext cx="3319200" cy="6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i="1" dirty="0">
                <a:solidFill>
                  <a:schemeClr val="bg1"/>
                </a:solidFill>
              </a:rPr>
              <a:t>What We Learned &amp; Where This Could Go</a:t>
            </a:r>
            <a:endParaRPr i="1" dirty="0">
              <a:solidFill>
                <a:schemeClr val="bg1"/>
              </a:solidFill>
            </a:endParaRPr>
          </a:p>
        </p:txBody>
      </p:sp>
      <p:sp>
        <p:nvSpPr>
          <p:cNvPr id="215" name="Google Shape;215;p36"/>
          <p:cNvSpPr txBox="1">
            <a:spLocks noGrp="1"/>
          </p:cNvSpPr>
          <p:nvPr>
            <p:ph type="subTitle" idx="21"/>
          </p:nvPr>
        </p:nvSpPr>
        <p:spPr>
          <a:xfrm flipH="1">
            <a:off x="6700167" y="4943867"/>
            <a:ext cx="3319200" cy="49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sz="2000" dirty="0">
                <a:solidFill>
                  <a:schemeClr val="bg1"/>
                </a:solidFill>
              </a:rPr>
              <a:t>Results, Takeaways, and Whats next</a:t>
            </a:r>
          </a:p>
        </p:txBody>
      </p:sp>
      <p:cxnSp>
        <p:nvCxnSpPr>
          <p:cNvPr id="216" name="Google Shape;216;p36"/>
          <p:cNvCxnSpPr>
            <a:stCxn id="198" idx="1"/>
            <a:endCxn id="201" idx="0"/>
          </p:cNvCxnSpPr>
          <p:nvPr/>
        </p:nvCxnSpPr>
        <p:spPr>
          <a:xfrm rot="10800000" flipH="1" flipV="1">
            <a:off x="1274033" y="2131399"/>
            <a:ext cx="380400" cy="1058033"/>
          </a:xfrm>
          <a:prstGeom prst="bentConnector4">
            <a:avLst>
              <a:gd name="adj1" fmla="val -60095"/>
              <a:gd name="adj2" fmla="val 78109"/>
            </a:avLst>
          </a:prstGeom>
          <a:noFill/>
          <a:ln w="19050" cap="flat" cmpd="sng">
            <a:solidFill>
              <a:srgbClr val="FF99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36"/>
          <p:cNvCxnSpPr>
            <a:stCxn id="201" idx="2"/>
            <a:endCxn id="204" idx="1"/>
          </p:cNvCxnSpPr>
          <p:nvPr/>
        </p:nvCxnSpPr>
        <p:spPr>
          <a:xfrm rot="5400000">
            <a:off x="935233" y="4717833"/>
            <a:ext cx="1058000" cy="380400"/>
          </a:xfrm>
          <a:prstGeom prst="bentConnector4">
            <a:avLst>
              <a:gd name="adj1" fmla="val 21892"/>
              <a:gd name="adj2" fmla="val 183412"/>
            </a:avLst>
          </a:prstGeom>
          <a:noFill/>
          <a:ln w="19050" cap="flat" cmpd="sng">
            <a:solidFill>
              <a:srgbClr val="FF99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36"/>
          <p:cNvCxnSpPr>
            <a:stCxn id="207" idx="1"/>
            <a:endCxn id="210" idx="0"/>
          </p:cNvCxnSpPr>
          <p:nvPr/>
        </p:nvCxnSpPr>
        <p:spPr>
          <a:xfrm flipH="1">
            <a:off x="10537367" y="2131400"/>
            <a:ext cx="380400" cy="1058000"/>
          </a:xfrm>
          <a:prstGeom prst="bentConnector4">
            <a:avLst>
              <a:gd name="adj1" fmla="val -83465"/>
              <a:gd name="adj2" fmla="val 78111"/>
            </a:avLst>
          </a:prstGeom>
          <a:noFill/>
          <a:ln w="19050" cap="flat" cmpd="sng">
            <a:solidFill>
              <a:srgbClr val="FF99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36"/>
          <p:cNvCxnSpPr>
            <a:stCxn id="210" idx="2"/>
            <a:endCxn id="213" idx="1"/>
          </p:cNvCxnSpPr>
          <p:nvPr/>
        </p:nvCxnSpPr>
        <p:spPr>
          <a:xfrm rot="-5400000" flipH="1">
            <a:off x="10198767" y="4717833"/>
            <a:ext cx="1058000" cy="380400"/>
          </a:xfrm>
          <a:prstGeom prst="bentConnector4">
            <a:avLst>
              <a:gd name="adj1" fmla="val 21892"/>
              <a:gd name="adj2" fmla="val 183412"/>
            </a:avLst>
          </a:prstGeom>
          <a:noFill/>
          <a:ln w="19050" cap="flat" cmpd="sng">
            <a:solidFill>
              <a:srgbClr val="FF9900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What Steps We Took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48" name="Google Shape;248;p40"/>
          <p:cNvSpPr txBox="1">
            <a:spLocks noGrp="1"/>
          </p:cNvSpPr>
          <p:nvPr>
            <p:ph type="subTitle" idx="6"/>
          </p:nvPr>
        </p:nvSpPr>
        <p:spPr>
          <a:xfrm>
            <a:off x="8116800" y="3207084"/>
            <a:ext cx="3115200" cy="75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dirty="0">
                <a:solidFill>
                  <a:schemeClr val="bg1"/>
                </a:solidFill>
              </a:rPr>
              <a:t>Demo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49" name="Google Shape;249;p40"/>
          <p:cNvSpPr txBox="1">
            <a:spLocks noGrp="1"/>
          </p:cNvSpPr>
          <p:nvPr>
            <p:ph type="subTitle" idx="1"/>
          </p:nvPr>
        </p:nvSpPr>
        <p:spPr>
          <a:xfrm>
            <a:off x="960000" y="3207084"/>
            <a:ext cx="3115200" cy="75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dirty="0">
                <a:solidFill>
                  <a:schemeClr val="bg1"/>
                </a:solidFill>
              </a:rPr>
              <a:t>Kickoff: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50" name="Google Shape;250;p40"/>
          <p:cNvSpPr txBox="1">
            <a:spLocks noGrp="1"/>
          </p:cNvSpPr>
          <p:nvPr>
            <p:ph type="subTitle" idx="2"/>
          </p:nvPr>
        </p:nvSpPr>
        <p:spPr>
          <a:xfrm>
            <a:off x="960000" y="4118087"/>
            <a:ext cx="3115200" cy="154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dirty="0">
                <a:solidFill>
                  <a:schemeClr val="bg1"/>
                </a:solidFill>
              </a:rPr>
              <a:t>Assign Roles, Explore Dataset, Set up GitHub and task boards.</a:t>
            </a:r>
          </a:p>
        </p:txBody>
      </p:sp>
      <p:sp>
        <p:nvSpPr>
          <p:cNvPr id="251" name="Google Shape;251;p40"/>
          <p:cNvSpPr txBox="1">
            <a:spLocks noGrp="1"/>
          </p:cNvSpPr>
          <p:nvPr>
            <p:ph type="subTitle" idx="3"/>
          </p:nvPr>
        </p:nvSpPr>
        <p:spPr>
          <a:xfrm>
            <a:off x="4538400" y="4118087"/>
            <a:ext cx="3115200" cy="154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dirty="0">
                <a:solidFill>
                  <a:schemeClr val="bg1"/>
                </a:solidFill>
              </a:rPr>
              <a:t>Clean and preprocess game data (descriptions, tags, reviews, Start NLP processing, Review NLP features, Tune NLP models, Build UI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52" name="Google Shape;252;p40"/>
          <p:cNvSpPr txBox="1">
            <a:spLocks noGrp="1"/>
          </p:cNvSpPr>
          <p:nvPr>
            <p:ph type="subTitle" idx="4"/>
          </p:nvPr>
        </p:nvSpPr>
        <p:spPr>
          <a:xfrm>
            <a:off x="8159080" y="4187017"/>
            <a:ext cx="3115200" cy="154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bg1"/>
                </a:solidFill>
              </a:rPr>
              <a:t>UI Testing and performance tuning, Finalize Notebooks, Prep GitHub README and polish slides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53" name="Google Shape;253;p40"/>
          <p:cNvSpPr txBox="1">
            <a:spLocks noGrp="1"/>
          </p:cNvSpPr>
          <p:nvPr>
            <p:ph type="subTitle" idx="5"/>
          </p:nvPr>
        </p:nvSpPr>
        <p:spPr>
          <a:xfrm>
            <a:off x="4538400" y="3530633"/>
            <a:ext cx="3115200" cy="75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dirty="0">
                <a:solidFill>
                  <a:schemeClr val="bg1"/>
                </a:solidFill>
              </a:rPr>
              <a:t>Clean Up and Building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54" name="Google Shape;254;p40"/>
          <p:cNvSpPr/>
          <p:nvPr/>
        </p:nvSpPr>
        <p:spPr>
          <a:xfrm>
            <a:off x="1592000" y="2156100"/>
            <a:ext cx="1851200" cy="951200"/>
          </a:xfrm>
          <a:prstGeom prst="rect">
            <a:avLst/>
          </a:prstGeom>
          <a:solidFill>
            <a:srgbClr val="FF9933"/>
          </a:solidFill>
          <a:ln>
            <a:noFill/>
          </a:ln>
          <a:effectLst>
            <a:outerShdw blurRad="57150" dist="381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5" name="Google Shape;255;p40"/>
          <p:cNvSpPr/>
          <p:nvPr/>
        </p:nvSpPr>
        <p:spPr>
          <a:xfrm>
            <a:off x="5170400" y="2156100"/>
            <a:ext cx="1851200" cy="951200"/>
          </a:xfrm>
          <a:prstGeom prst="rect">
            <a:avLst/>
          </a:prstGeom>
          <a:solidFill>
            <a:srgbClr val="FF9933"/>
          </a:solidFill>
          <a:ln>
            <a:noFill/>
          </a:ln>
          <a:effectLst>
            <a:outerShdw blurRad="57150" dist="381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6" name="Google Shape;256;p40"/>
          <p:cNvSpPr/>
          <p:nvPr/>
        </p:nvSpPr>
        <p:spPr>
          <a:xfrm>
            <a:off x="8748800" y="2156100"/>
            <a:ext cx="1851200" cy="951200"/>
          </a:xfrm>
          <a:prstGeom prst="rect">
            <a:avLst/>
          </a:prstGeom>
          <a:solidFill>
            <a:srgbClr val="FF9933"/>
          </a:solidFill>
          <a:ln>
            <a:noFill/>
          </a:ln>
          <a:effectLst>
            <a:outerShdw blurRad="57150" dist="381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57" name="Google Shape;257;p40"/>
          <p:cNvGrpSpPr/>
          <p:nvPr/>
        </p:nvGrpSpPr>
        <p:grpSpPr>
          <a:xfrm>
            <a:off x="9433237" y="2240394"/>
            <a:ext cx="482329" cy="782612"/>
            <a:chOff x="2691555" y="2884503"/>
            <a:chExt cx="215044" cy="348924"/>
          </a:xfrm>
        </p:grpSpPr>
        <p:sp>
          <p:nvSpPr>
            <p:cNvPr id="258" name="Google Shape;258;p40"/>
            <p:cNvSpPr/>
            <p:nvPr/>
          </p:nvSpPr>
          <p:spPr>
            <a:xfrm>
              <a:off x="2691555" y="2884503"/>
              <a:ext cx="215044" cy="348924"/>
            </a:xfrm>
            <a:custGeom>
              <a:avLst/>
              <a:gdLst/>
              <a:ahLst/>
              <a:cxnLst/>
              <a:rect l="l" t="t" r="r" b="b"/>
              <a:pathLst>
                <a:path w="6788" h="11014" extrusionOk="0">
                  <a:moveTo>
                    <a:pt x="632" y="4941"/>
                  </a:moveTo>
                  <a:lnTo>
                    <a:pt x="632" y="5394"/>
                  </a:lnTo>
                  <a:lnTo>
                    <a:pt x="441" y="5394"/>
                  </a:lnTo>
                  <a:lnTo>
                    <a:pt x="632" y="4941"/>
                  </a:lnTo>
                  <a:close/>
                  <a:moveTo>
                    <a:pt x="3703" y="0"/>
                  </a:moveTo>
                  <a:cubicBezTo>
                    <a:pt x="2013" y="0"/>
                    <a:pt x="632" y="1346"/>
                    <a:pt x="632" y="2989"/>
                  </a:cubicBezTo>
                  <a:lnTo>
                    <a:pt x="632" y="4179"/>
                  </a:lnTo>
                  <a:lnTo>
                    <a:pt x="36" y="5489"/>
                  </a:lnTo>
                  <a:cubicBezTo>
                    <a:pt x="1" y="5537"/>
                    <a:pt x="13" y="5596"/>
                    <a:pt x="48" y="5644"/>
                  </a:cubicBezTo>
                  <a:cubicBezTo>
                    <a:pt x="72" y="5692"/>
                    <a:pt x="120" y="5715"/>
                    <a:pt x="179" y="5715"/>
                  </a:cubicBezTo>
                  <a:lnTo>
                    <a:pt x="632" y="5715"/>
                  </a:lnTo>
                  <a:lnTo>
                    <a:pt x="632" y="6965"/>
                  </a:lnTo>
                  <a:cubicBezTo>
                    <a:pt x="632" y="7335"/>
                    <a:pt x="941" y="7656"/>
                    <a:pt x="1310" y="7656"/>
                  </a:cubicBezTo>
                  <a:lnTo>
                    <a:pt x="2156" y="7656"/>
                  </a:lnTo>
                  <a:lnTo>
                    <a:pt x="2156" y="8704"/>
                  </a:lnTo>
                  <a:lnTo>
                    <a:pt x="751" y="10775"/>
                  </a:lnTo>
                  <a:cubicBezTo>
                    <a:pt x="703" y="10835"/>
                    <a:pt x="703" y="10906"/>
                    <a:pt x="751" y="10954"/>
                  </a:cubicBezTo>
                  <a:cubicBezTo>
                    <a:pt x="775" y="11002"/>
                    <a:pt x="822" y="11014"/>
                    <a:pt x="882" y="11014"/>
                  </a:cubicBezTo>
                  <a:lnTo>
                    <a:pt x="929" y="11014"/>
                  </a:lnTo>
                  <a:lnTo>
                    <a:pt x="2394" y="10585"/>
                  </a:lnTo>
                  <a:cubicBezTo>
                    <a:pt x="2489" y="10549"/>
                    <a:pt x="2537" y="10466"/>
                    <a:pt x="2501" y="10394"/>
                  </a:cubicBezTo>
                  <a:cubicBezTo>
                    <a:pt x="2482" y="10328"/>
                    <a:pt x="2418" y="10277"/>
                    <a:pt x="2356" y="10277"/>
                  </a:cubicBezTo>
                  <a:cubicBezTo>
                    <a:pt x="2340" y="10277"/>
                    <a:pt x="2325" y="10280"/>
                    <a:pt x="2310" y="10287"/>
                  </a:cubicBezTo>
                  <a:lnTo>
                    <a:pt x="1263" y="10597"/>
                  </a:lnTo>
                  <a:lnTo>
                    <a:pt x="2441" y="8859"/>
                  </a:lnTo>
                  <a:cubicBezTo>
                    <a:pt x="2453" y="8823"/>
                    <a:pt x="2477" y="8799"/>
                    <a:pt x="2477" y="8763"/>
                  </a:cubicBezTo>
                  <a:lnTo>
                    <a:pt x="2477" y="7608"/>
                  </a:lnTo>
                  <a:lnTo>
                    <a:pt x="3453" y="7073"/>
                  </a:lnTo>
                  <a:cubicBezTo>
                    <a:pt x="3537" y="7025"/>
                    <a:pt x="3561" y="6942"/>
                    <a:pt x="3513" y="6846"/>
                  </a:cubicBezTo>
                  <a:cubicBezTo>
                    <a:pt x="3488" y="6797"/>
                    <a:pt x="3436" y="6765"/>
                    <a:pt x="3378" y="6765"/>
                  </a:cubicBezTo>
                  <a:cubicBezTo>
                    <a:pt x="3352" y="6765"/>
                    <a:pt x="3325" y="6772"/>
                    <a:pt x="3299" y="6787"/>
                  </a:cubicBezTo>
                  <a:lnTo>
                    <a:pt x="2263" y="7358"/>
                  </a:lnTo>
                  <a:lnTo>
                    <a:pt x="1298" y="7358"/>
                  </a:lnTo>
                  <a:cubicBezTo>
                    <a:pt x="1108" y="7358"/>
                    <a:pt x="941" y="7192"/>
                    <a:pt x="941" y="7001"/>
                  </a:cubicBezTo>
                  <a:lnTo>
                    <a:pt x="941" y="6549"/>
                  </a:lnTo>
                  <a:lnTo>
                    <a:pt x="1775" y="6549"/>
                  </a:lnTo>
                  <a:cubicBezTo>
                    <a:pt x="1870" y="6549"/>
                    <a:pt x="1941" y="6477"/>
                    <a:pt x="1941" y="6382"/>
                  </a:cubicBezTo>
                  <a:cubicBezTo>
                    <a:pt x="1941" y="6299"/>
                    <a:pt x="1870" y="6227"/>
                    <a:pt x="1775" y="6227"/>
                  </a:cubicBezTo>
                  <a:lnTo>
                    <a:pt x="941" y="6227"/>
                  </a:lnTo>
                  <a:lnTo>
                    <a:pt x="941" y="3025"/>
                  </a:lnTo>
                  <a:cubicBezTo>
                    <a:pt x="941" y="1548"/>
                    <a:pt x="2179" y="358"/>
                    <a:pt x="3715" y="358"/>
                  </a:cubicBezTo>
                  <a:cubicBezTo>
                    <a:pt x="5239" y="358"/>
                    <a:pt x="6478" y="1548"/>
                    <a:pt x="6478" y="3025"/>
                  </a:cubicBezTo>
                  <a:cubicBezTo>
                    <a:pt x="6478" y="4263"/>
                    <a:pt x="5811" y="5406"/>
                    <a:pt x="4727" y="6013"/>
                  </a:cubicBezTo>
                  <a:lnTo>
                    <a:pt x="3954" y="6442"/>
                  </a:lnTo>
                  <a:cubicBezTo>
                    <a:pt x="3870" y="6489"/>
                    <a:pt x="3846" y="6584"/>
                    <a:pt x="3894" y="6668"/>
                  </a:cubicBezTo>
                  <a:cubicBezTo>
                    <a:pt x="3918" y="6717"/>
                    <a:pt x="3971" y="6749"/>
                    <a:pt x="4029" y="6749"/>
                  </a:cubicBezTo>
                  <a:cubicBezTo>
                    <a:pt x="4055" y="6749"/>
                    <a:pt x="4082" y="6742"/>
                    <a:pt x="4108" y="6727"/>
                  </a:cubicBezTo>
                  <a:lnTo>
                    <a:pt x="4882" y="6299"/>
                  </a:lnTo>
                  <a:cubicBezTo>
                    <a:pt x="4918" y="6287"/>
                    <a:pt x="4930" y="6263"/>
                    <a:pt x="4966" y="6251"/>
                  </a:cubicBezTo>
                  <a:lnTo>
                    <a:pt x="4966" y="8525"/>
                  </a:lnTo>
                  <a:cubicBezTo>
                    <a:pt x="4966" y="8573"/>
                    <a:pt x="4977" y="8609"/>
                    <a:pt x="5001" y="8632"/>
                  </a:cubicBezTo>
                  <a:lnTo>
                    <a:pt x="5620" y="9323"/>
                  </a:lnTo>
                  <a:lnTo>
                    <a:pt x="2965" y="10109"/>
                  </a:lnTo>
                  <a:cubicBezTo>
                    <a:pt x="2882" y="10133"/>
                    <a:pt x="2834" y="10228"/>
                    <a:pt x="2858" y="10299"/>
                  </a:cubicBezTo>
                  <a:cubicBezTo>
                    <a:pt x="2882" y="10371"/>
                    <a:pt x="2953" y="10418"/>
                    <a:pt x="3013" y="10418"/>
                  </a:cubicBezTo>
                  <a:lnTo>
                    <a:pt x="3061" y="10418"/>
                  </a:lnTo>
                  <a:lnTo>
                    <a:pt x="5942" y="9573"/>
                  </a:lnTo>
                  <a:cubicBezTo>
                    <a:pt x="6001" y="9549"/>
                    <a:pt x="6037" y="9513"/>
                    <a:pt x="6049" y="9466"/>
                  </a:cubicBezTo>
                  <a:cubicBezTo>
                    <a:pt x="6061" y="9406"/>
                    <a:pt x="6049" y="9359"/>
                    <a:pt x="6013" y="9311"/>
                  </a:cubicBezTo>
                  <a:lnTo>
                    <a:pt x="5263" y="8442"/>
                  </a:lnTo>
                  <a:lnTo>
                    <a:pt x="5263" y="6013"/>
                  </a:lnTo>
                  <a:cubicBezTo>
                    <a:pt x="6216" y="5311"/>
                    <a:pt x="6787" y="4203"/>
                    <a:pt x="6787" y="2989"/>
                  </a:cubicBezTo>
                  <a:cubicBezTo>
                    <a:pt x="6787" y="1346"/>
                    <a:pt x="5406" y="0"/>
                    <a:pt x="3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" name="Google Shape;259;p40"/>
            <p:cNvSpPr/>
            <p:nvPr/>
          </p:nvSpPr>
          <p:spPr>
            <a:xfrm>
              <a:off x="2754535" y="2907503"/>
              <a:ext cx="126783" cy="127164"/>
            </a:xfrm>
            <a:custGeom>
              <a:avLst/>
              <a:gdLst/>
              <a:ahLst/>
              <a:cxnLst/>
              <a:rect l="l" t="t" r="r" b="b"/>
              <a:pathLst>
                <a:path w="4002" h="4014" extrusionOk="0">
                  <a:moveTo>
                    <a:pt x="1989" y="1"/>
                  </a:moveTo>
                  <a:cubicBezTo>
                    <a:pt x="953" y="1"/>
                    <a:pt x="72" y="822"/>
                    <a:pt x="1" y="1870"/>
                  </a:cubicBezTo>
                  <a:cubicBezTo>
                    <a:pt x="1" y="1953"/>
                    <a:pt x="61" y="2025"/>
                    <a:pt x="144" y="2048"/>
                  </a:cubicBezTo>
                  <a:cubicBezTo>
                    <a:pt x="239" y="2048"/>
                    <a:pt x="311" y="1989"/>
                    <a:pt x="322" y="1894"/>
                  </a:cubicBezTo>
                  <a:cubicBezTo>
                    <a:pt x="382" y="1013"/>
                    <a:pt x="1108" y="346"/>
                    <a:pt x="1989" y="346"/>
                  </a:cubicBezTo>
                  <a:cubicBezTo>
                    <a:pt x="2918" y="346"/>
                    <a:pt x="3656" y="1096"/>
                    <a:pt x="3656" y="2013"/>
                  </a:cubicBezTo>
                  <a:cubicBezTo>
                    <a:pt x="3656" y="2941"/>
                    <a:pt x="2918" y="3680"/>
                    <a:pt x="1989" y="3680"/>
                  </a:cubicBezTo>
                  <a:cubicBezTo>
                    <a:pt x="1251" y="3680"/>
                    <a:pt x="596" y="3191"/>
                    <a:pt x="382" y="2477"/>
                  </a:cubicBezTo>
                  <a:cubicBezTo>
                    <a:pt x="363" y="2401"/>
                    <a:pt x="298" y="2363"/>
                    <a:pt x="236" y="2363"/>
                  </a:cubicBezTo>
                  <a:cubicBezTo>
                    <a:pt x="221" y="2363"/>
                    <a:pt x="206" y="2365"/>
                    <a:pt x="191" y="2370"/>
                  </a:cubicBezTo>
                  <a:cubicBezTo>
                    <a:pt x="96" y="2406"/>
                    <a:pt x="61" y="2489"/>
                    <a:pt x="84" y="2560"/>
                  </a:cubicBezTo>
                  <a:cubicBezTo>
                    <a:pt x="322" y="3418"/>
                    <a:pt x="1108" y="4013"/>
                    <a:pt x="2001" y="4013"/>
                  </a:cubicBezTo>
                  <a:cubicBezTo>
                    <a:pt x="3109" y="4013"/>
                    <a:pt x="4001" y="3120"/>
                    <a:pt x="4001" y="2013"/>
                  </a:cubicBezTo>
                  <a:cubicBezTo>
                    <a:pt x="3990" y="917"/>
                    <a:pt x="3097" y="1"/>
                    <a:pt x="1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" name="Google Shape;260;p40"/>
            <p:cNvSpPr/>
            <p:nvPr/>
          </p:nvSpPr>
          <p:spPr>
            <a:xfrm>
              <a:off x="2781336" y="2931263"/>
              <a:ext cx="74321" cy="74353"/>
            </a:xfrm>
            <a:custGeom>
              <a:avLst/>
              <a:gdLst/>
              <a:ahLst/>
              <a:cxnLst/>
              <a:rect l="l" t="t" r="r" b="b"/>
              <a:pathLst>
                <a:path w="2346" h="2347" extrusionOk="0">
                  <a:moveTo>
                    <a:pt x="1465" y="310"/>
                  </a:moveTo>
                  <a:cubicBezTo>
                    <a:pt x="1620" y="310"/>
                    <a:pt x="1751" y="370"/>
                    <a:pt x="1858" y="477"/>
                  </a:cubicBezTo>
                  <a:cubicBezTo>
                    <a:pt x="1965" y="584"/>
                    <a:pt x="2024" y="715"/>
                    <a:pt x="2024" y="858"/>
                  </a:cubicBezTo>
                  <a:cubicBezTo>
                    <a:pt x="2024" y="1013"/>
                    <a:pt x="1965" y="1144"/>
                    <a:pt x="1858" y="1251"/>
                  </a:cubicBezTo>
                  <a:cubicBezTo>
                    <a:pt x="1751" y="1358"/>
                    <a:pt x="1620" y="1418"/>
                    <a:pt x="1465" y="1418"/>
                  </a:cubicBezTo>
                  <a:cubicBezTo>
                    <a:pt x="1322" y="1418"/>
                    <a:pt x="1191" y="1358"/>
                    <a:pt x="1084" y="1251"/>
                  </a:cubicBezTo>
                  <a:cubicBezTo>
                    <a:pt x="869" y="1037"/>
                    <a:pt x="869" y="679"/>
                    <a:pt x="1084" y="477"/>
                  </a:cubicBezTo>
                  <a:cubicBezTo>
                    <a:pt x="1191" y="370"/>
                    <a:pt x="1322" y="310"/>
                    <a:pt x="1465" y="310"/>
                  </a:cubicBezTo>
                  <a:close/>
                  <a:moveTo>
                    <a:pt x="1489" y="1"/>
                  </a:moveTo>
                  <a:cubicBezTo>
                    <a:pt x="1262" y="1"/>
                    <a:pt x="1036" y="84"/>
                    <a:pt x="869" y="251"/>
                  </a:cubicBezTo>
                  <a:cubicBezTo>
                    <a:pt x="572" y="548"/>
                    <a:pt x="536" y="1025"/>
                    <a:pt x="774" y="1370"/>
                  </a:cubicBezTo>
                  <a:lnTo>
                    <a:pt x="60" y="2084"/>
                  </a:lnTo>
                  <a:cubicBezTo>
                    <a:pt x="0" y="2144"/>
                    <a:pt x="0" y="2239"/>
                    <a:pt x="60" y="2299"/>
                  </a:cubicBezTo>
                  <a:cubicBezTo>
                    <a:pt x="84" y="2334"/>
                    <a:pt x="131" y="2346"/>
                    <a:pt x="179" y="2346"/>
                  </a:cubicBezTo>
                  <a:cubicBezTo>
                    <a:pt x="215" y="2346"/>
                    <a:pt x="262" y="2334"/>
                    <a:pt x="298" y="2299"/>
                  </a:cubicBezTo>
                  <a:lnTo>
                    <a:pt x="1012" y="1584"/>
                  </a:lnTo>
                  <a:cubicBezTo>
                    <a:pt x="1155" y="1691"/>
                    <a:pt x="1322" y="1739"/>
                    <a:pt x="1501" y="1739"/>
                  </a:cubicBezTo>
                  <a:cubicBezTo>
                    <a:pt x="1739" y="1739"/>
                    <a:pt x="1941" y="1644"/>
                    <a:pt x="2108" y="1489"/>
                  </a:cubicBezTo>
                  <a:cubicBezTo>
                    <a:pt x="2263" y="1310"/>
                    <a:pt x="2346" y="1096"/>
                    <a:pt x="2346" y="858"/>
                  </a:cubicBezTo>
                  <a:cubicBezTo>
                    <a:pt x="2346" y="620"/>
                    <a:pt x="2263" y="417"/>
                    <a:pt x="2096" y="251"/>
                  </a:cubicBezTo>
                  <a:cubicBezTo>
                    <a:pt x="1929" y="84"/>
                    <a:pt x="1703" y="1"/>
                    <a:pt x="1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1" name="Google Shape;261;p40"/>
          <p:cNvSpPr/>
          <p:nvPr/>
        </p:nvSpPr>
        <p:spPr>
          <a:xfrm>
            <a:off x="5715024" y="2249904"/>
            <a:ext cx="761952" cy="763592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62" name="Google Shape;262;p40"/>
          <p:cNvGrpSpPr/>
          <p:nvPr/>
        </p:nvGrpSpPr>
        <p:grpSpPr>
          <a:xfrm>
            <a:off x="2192238" y="2255879"/>
            <a:ext cx="650727" cy="751643"/>
            <a:chOff x="1331406" y="1513361"/>
            <a:chExt cx="301784" cy="348607"/>
          </a:xfrm>
        </p:grpSpPr>
        <p:sp>
          <p:nvSpPr>
            <p:cNvPr id="263" name="Google Shape;263;p40"/>
            <p:cNvSpPr/>
            <p:nvPr/>
          </p:nvSpPr>
          <p:spPr>
            <a:xfrm>
              <a:off x="1473237" y="1513361"/>
              <a:ext cx="159952" cy="169076"/>
            </a:xfrm>
            <a:custGeom>
              <a:avLst/>
              <a:gdLst/>
              <a:ahLst/>
              <a:cxnLst/>
              <a:rect l="l" t="t" r="r" b="b"/>
              <a:pathLst>
                <a:path w="5049" h="5337" extrusionOk="0">
                  <a:moveTo>
                    <a:pt x="2623" y="0"/>
                  </a:moveTo>
                  <a:cubicBezTo>
                    <a:pt x="2460" y="0"/>
                    <a:pt x="2295" y="17"/>
                    <a:pt x="2132" y="50"/>
                  </a:cubicBezTo>
                  <a:cubicBezTo>
                    <a:pt x="1489" y="169"/>
                    <a:pt x="941" y="538"/>
                    <a:pt x="584" y="1074"/>
                  </a:cubicBezTo>
                  <a:cubicBezTo>
                    <a:pt x="0" y="1943"/>
                    <a:pt x="36" y="3050"/>
                    <a:pt x="655" y="3884"/>
                  </a:cubicBezTo>
                  <a:lnTo>
                    <a:pt x="596" y="5170"/>
                  </a:lnTo>
                  <a:cubicBezTo>
                    <a:pt x="596" y="5229"/>
                    <a:pt x="631" y="5277"/>
                    <a:pt x="679" y="5300"/>
                  </a:cubicBezTo>
                  <a:cubicBezTo>
                    <a:pt x="703" y="5312"/>
                    <a:pt x="739" y="5336"/>
                    <a:pt x="762" y="5336"/>
                  </a:cubicBezTo>
                  <a:cubicBezTo>
                    <a:pt x="798" y="5336"/>
                    <a:pt x="810" y="5336"/>
                    <a:pt x="834" y="5312"/>
                  </a:cubicBezTo>
                  <a:lnTo>
                    <a:pt x="2001" y="4777"/>
                  </a:lnTo>
                  <a:cubicBezTo>
                    <a:pt x="2203" y="4836"/>
                    <a:pt x="2417" y="4860"/>
                    <a:pt x="2608" y="4860"/>
                  </a:cubicBezTo>
                  <a:cubicBezTo>
                    <a:pt x="3394" y="4860"/>
                    <a:pt x="4156" y="4467"/>
                    <a:pt x="4620" y="3765"/>
                  </a:cubicBezTo>
                  <a:cubicBezTo>
                    <a:pt x="4870" y="3395"/>
                    <a:pt x="5001" y="2967"/>
                    <a:pt x="5025" y="2514"/>
                  </a:cubicBezTo>
                  <a:cubicBezTo>
                    <a:pt x="5049" y="2431"/>
                    <a:pt x="4989" y="2360"/>
                    <a:pt x="4906" y="2360"/>
                  </a:cubicBezTo>
                  <a:cubicBezTo>
                    <a:pt x="4811" y="2360"/>
                    <a:pt x="4739" y="2431"/>
                    <a:pt x="4739" y="2503"/>
                  </a:cubicBezTo>
                  <a:cubicBezTo>
                    <a:pt x="4715" y="2895"/>
                    <a:pt x="4608" y="3265"/>
                    <a:pt x="4382" y="3586"/>
                  </a:cubicBezTo>
                  <a:cubicBezTo>
                    <a:pt x="3981" y="4183"/>
                    <a:pt x="3325" y="4524"/>
                    <a:pt x="2630" y="4524"/>
                  </a:cubicBezTo>
                  <a:cubicBezTo>
                    <a:pt x="2438" y="4524"/>
                    <a:pt x="2242" y="4498"/>
                    <a:pt x="2048" y="4443"/>
                  </a:cubicBezTo>
                  <a:cubicBezTo>
                    <a:pt x="2027" y="4433"/>
                    <a:pt x="2008" y="4427"/>
                    <a:pt x="1990" y="4427"/>
                  </a:cubicBezTo>
                  <a:cubicBezTo>
                    <a:pt x="1969" y="4427"/>
                    <a:pt x="1949" y="4435"/>
                    <a:pt x="1929" y="4455"/>
                  </a:cubicBezTo>
                  <a:lnTo>
                    <a:pt x="953" y="4919"/>
                  </a:lnTo>
                  <a:lnTo>
                    <a:pt x="1001" y="3848"/>
                  </a:lnTo>
                  <a:cubicBezTo>
                    <a:pt x="1001" y="3800"/>
                    <a:pt x="989" y="3765"/>
                    <a:pt x="977" y="3741"/>
                  </a:cubicBezTo>
                  <a:cubicBezTo>
                    <a:pt x="405" y="3026"/>
                    <a:pt x="358" y="2026"/>
                    <a:pt x="870" y="1252"/>
                  </a:cubicBezTo>
                  <a:cubicBezTo>
                    <a:pt x="1179" y="788"/>
                    <a:pt x="1655" y="467"/>
                    <a:pt x="2203" y="359"/>
                  </a:cubicBezTo>
                  <a:cubicBezTo>
                    <a:pt x="2344" y="332"/>
                    <a:pt x="2485" y="319"/>
                    <a:pt x="2624" y="319"/>
                  </a:cubicBezTo>
                  <a:cubicBezTo>
                    <a:pt x="3038" y="319"/>
                    <a:pt x="3439" y="437"/>
                    <a:pt x="3787" y="669"/>
                  </a:cubicBezTo>
                  <a:cubicBezTo>
                    <a:pt x="4227" y="967"/>
                    <a:pt x="4525" y="1419"/>
                    <a:pt x="4668" y="1919"/>
                  </a:cubicBezTo>
                  <a:cubicBezTo>
                    <a:pt x="4678" y="1998"/>
                    <a:pt x="4736" y="2044"/>
                    <a:pt x="4811" y="2044"/>
                  </a:cubicBezTo>
                  <a:cubicBezTo>
                    <a:pt x="4826" y="2044"/>
                    <a:pt x="4842" y="2042"/>
                    <a:pt x="4858" y="2038"/>
                  </a:cubicBezTo>
                  <a:cubicBezTo>
                    <a:pt x="4942" y="2026"/>
                    <a:pt x="4989" y="1943"/>
                    <a:pt x="4977" y="1848"/>
                  </a:cubicBezTo>
                  <a:cubicBezTo>
                    <a:pt x="4822" y="1252"/>
                    <a:pt x="4465" y="752"/>
                    <a:pt x="3965" y="407"/>
                  </a:cubicBezTo>
                  <a:cubicBezTo>
                    <a:pt x="3566" y="141"/>
                    <a:pt x="3100" y="0"/>
                    <a:pt x="26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" name="Google Shape;264;p40"/>
            <p:cNvSpPr/>
            <p:nvPr/>
          </p:nvSpPr>
          <p:spPr>
            <a:xfrm>
              <a:off x="1331406" y="1579033"/>
              <a:ext cx="152412" cy="282934"/>
            </a:xfrm>
            <a:custGeom>
              <a:avLst/>
              <a:gdLst/>
              <a:ahLst/>
              <a:cxnLst/>
              <a:rect l="l" t="t" r="r" b="b"/>
              <a:pathLst>
                <a:path w="4811" h="8931" extrusionOk="0">
                  <a:moveTo>
                    <a:pt x="1132" y="310"/>
                  </a:moveTo>
                  <a:cubicBezTo>
                    <a:pt x="1203" y="310"/>
                    <a:pt x="1263" y="346"/>
                    <a:pt x="1310" y="382"/>
                  </a:cubicBezTo>
                  <a:cubicBezTo>
                    <a:pt x="1358" y="430"/>
                    <a:pt x="1382" y="501"/>
                    <a:pt x="1382" y="560"/>
                  </a:cubicBezTo>
                  <a:lnTo>
                    <a:pt x="1382" y="2073"/>
                  </a:lnTo>
                  <a:lnTo>
                    <a:pt x="858" y="2073"/>
                  </a:lnTo>
                  <a:lnTo>
                    <a:pt x="858" y="560"/>
                  </a:lnTo>
                  <a:cubicBezTo>
                    <a:pt x="870" y="430"/>
                    <a:pt x="977" y="310"/>
                    <a:pt x="1132" y="310"/>
                  </a:cubicBezTo>
                  <a:close/>
                  <a:moveTo>
                    <a:pt x="3644" y="310"/>
                  </a:moveTo>
                  <a:cubicBezTo>
                    <a:pt x="3727" y="310"/>
                    <a:pt x="3787" y="346"/>
                    <a:pt x="3823" y="382"/>
                  </a:cubicBezTo>
                  <a:cubicBezTo>
                    <a:pt x="3870" y="430"/>
                    <a:pt x="3906" y="501"/>
                    <a:pt x="3906" y="560"/>
                  </a:cubicBezTo>
                  <a:lnTo>
                    <a:pt x="3906" y="2073"/>
                  </a:lnTo>
                  <a:lnTo>
                    <a:pt x="3382" y="2073"/>
                  </a:lnTo>
                  <a:lnTo>
                    <a:pt x="3382" y="560"/>
                  </a:lnTo>
                  <a:cubicBezTo>
                    <a:pt x="3394" y="430"/>
                    <a:pt x="3513" y="310"/>
                    <a:pt x="3644" y="310"/>
                  </a:cubicBezTo>
                  <a:close/>
                  <a:moveTo>
                    <a:pt x="4454" y="2406"/>
                  </a:moveTo>
                  <a:lnTo>
                    <a:pt x="4454" y="2918"/>
                  </a:lnTo>
                  <a:lnTo>
                    <a:pt x="310" y="2918"/>
                  </a:lnTo>
                  <a:lnTo>
                    <a:pt x="310" y="2406"/>
                  </a:lnTo>
                  <a:close/>
                  <a:moveTo>
                    <a:pt x="2989" y="5513"/>
                  </a:moveTo>
                  <a:lnTo>
                    <a:pt x="2989" y="5978"/>
                  </a:lnTo>
                  <a:lnTo>
                    <a:pt x="1787" y="5978"/>
                  </a:lnTo>
                  <a:lnTo>
                    <a:pt x="1787" y="5513"/>
                  </a:lnTo>
                  <a:close/>
                  <a:moveTo>
                    <a:pt x="2846" y="6299"/>
                  </a:moveTo>
                  <a:lnTo>
                    <a:pt x="2846" y="6752"/>
                  </a:lnTo>
                  <a:lnTo>
                    <a:pt x="1930" y="6752"/>
                  </a:lnTo>
                  <a:lnTo>
                    <a:pt x="1930" y="6299"/>
                  </a:lnTo>
                  <a:close/>
                  <a:moveTo>
                    <a:pt x="1132" y="1"/>
                  </a:moveTo>
                  <a:cubicBezTo>
                    <a:pt x="798" y="1"/>
                    <a:pt x="548" y="263"/>
                    <a:pt x="548" y="572"/>
                  </a:cubicBezTo>
                  <a:lnTo>
                    <a:pt x="548" y="2084"/>
                  </a:lnTo>
                  <a:lnTo>
                    <a:pt x="167" y="2084"/>
                  </a:lnTo>
                  <a:cubicBezTo>
                    <a:pt x="72" y="2084"/>
                    <a:pt x="1" y="2156"/>
                    <a:pt x="1" y="2239"/>
                  </a:cubicBezTo>
                  <a:lnTo>
                    <a:pt x="1" y="3061"/>
                  </a:lnTo>
                  <a:cubicBezTo>
                    <a:pt x="1" y="3156"/>
                    <a:pt x="72" y="3227"/>
                    <a:pt x="167" y="3227"/>
                  </a:cubicBezTo>
                  <a:lnTo>
                    <a:pt x="203" y="3227"/>
                  </a:lnTo>
                  <a:lnTo>
                    <a:pt x="203" y="3823"/>
                  </a:lnTo>
                  <a:cubicBezTo>
                    <a:pt x="203" y="3847"/>
                    <a:pt x="227" y="3894"/>
                    <a:pt x="239" y="3930"/>
                  </a:cubicBezTo>
                  <a:lnTo>
                    <a:pt x="727" y="4537"/>
                  </a:lnTo>
                  <a:cubicBezTo>
                    <a:pt x="760" y="4576"/>
                    <a:pt x="807" y="4594"/>
                    <a:pt x="853" y="4594"/>
                  </a:cubicBezTo>
                  <a:cubicBezTo>
                    <a:pt x="890" y="4594"/>
                    <a:pt x="926" y="4582"/>
                    <a:pt x="953" y="4561"/>
                  </a:cubicBezTo>
                  <a:cubicBezTo>
                    <a:pt x="1025" y="4501"/>
                    <a:pt x="1025" y="4406"/>
                    <a:pt x="977" y="4347"/>
                  </a:cubicBezTo>
                  <a:lnTo>
                    <a:pt x="525" y="3775"/>
                  </a:lnTo>
                  <a:lnTo>
                    <a:pt x="525" y="3239"/>
                  </a:lnTo>
                  <a:lnTo>
                    <a:pt x="4239" y="3239"/>
                  </a:lnTo>
                  <a:lnTo>
                    <a:pt x="4239" y="3775"/>
                  </a:lnTo>
                  <a:lnTo>
                    <a:pt x="3084" y="5216"/>
                  </a:lnTo>
                  <a:lnTo>
                    <a:pt x="1691" y="5216"/>
                  </a:lnTo>
                  <a:lnTo>
                    <a:pt x="1429" y="4882"/>
                  </a:lnTo>
                  <a:cubicBezTo>
                    <a:pt x="1418" y="4847"/>
                    <a:pt x="1394" y="4835"/>
                    <a:pt x="1382" y="4823"/>
                  </a:cubicBezTo>
                  <a:cubicBezTo>
                    <a:pt x="1351" y="4797"/>
                    <a:pt x="1313" y="4785"/>
                    <a:pt x="1277" y="4785"/>
                  </a:cubicBezTo>
                  <a:cubicBezTo>
                    <a:pt x="1229" y="4785"/>
                    <a:pt x="1183" y="4806"/>
                    <a:pt x="1156" y="4847"/>
                  </a:cubicBezTo>
                  <a:cubicBezTo>
                    <a:pt x="1120" y="4906"/>
                    <a:pt x="1120" y="4978"/>
                    <a:pt x="1156" y="5037"/>
                  </a:cubicBezTo>
                  <a:lnTo>
                    <a:pt x="1489" y="5442"/>
                  </a:lnTo>
                  <a:lnTo>
                    <a:pt x="1489" y="6156"/>
                  </a:lnTo>
                  <a:cubicBezTo>
                    <a:pt x="1489" y="6252"/>
                    <a:pt x="1560" y="6311"/>
                    <a:pt x="1632" y="6323"/>
                  </a:cubicBezTo>
                  <a:lnTo>
                    <a:pt x="1632" y="6942"/>
                  </a:lnTo>
                  <a:cubicBezTo>
                    <a:pt x="1632" y="7037"/>
                    <a:pt x="1715" y="7109"/>
                    <a:pt x="1799" y="7109"/>
                  </a:cubicBezTo>
                  <a:lnTo>
                    <a:pt x="1834" y="7109"/>
                  </a:lnTo>
                  <a:lnTo>
                    <a:pt x="1834" y="8764"/>
                  </a:lnTo>
                  <a:cubicBezTo>
                    <a:pt x="1834" y="8859"/>
                    <a:pt x="1906" y="8931"/>
                    <a:pt x="1989" y="8931"/>
                  </a:cubicBezTo>
                  <a:lnTo>
                    <a:pt x="2846" y="8931"/>
                  </a:lnTo>
                  <a:cubicBezTo>
                    <a:pt x="2930" y="8931"/>
                    <a:pt x="3001" y="8859"/>
                    <a:pt x="3001" y="8764"/>
                  </a:cubicBezTo>
                  <a:lnTo>
                    <a:pt x="3001" y="8145"/>
                  </a:lnTo>
                  <a:cubicBezTo>
                    <a:pt x="3001" y="8050"/>
                    <a:pt x="2930" y="7978"/>
                    <a:pt x="2846" y="7978"/>
                  </a:cubicBezTo>
                  <a:cubicBezTo>
                    <a:pt x="2751" y="7978"/>
                    <a:pt x="2680" y="8050"/>
                    <a:pt x="2680" y="8145"/>
                  </a:cubicBezTo>
                  <a:lnTo>
                    <a:pt x="2680" y="8597"/>
                  </a:lnTo>
                  <a:lnTo>
                    <a:pt x="2156" y="8597"/>
                  </a:lnTo>
                  <a:lnTo>
                    <a:pt x="2156" y="7109"/>
                  </a:lnTo>
                  <a:lnTo>
                    <a:pt x="2680" y="7109"/>
                  </a:lnTo>
                  <a:lnTo>
                    <a:pt x="2680" y="7502"/>
                  </a:lnTo>
                  <a:cubicBezTo>
                    <a:pt x="2680" y="7585"/>
                    <a:pt x="2751" y="7669"/>
                    <a:pt x="2846" y="7669"/>
                  </a:cubicBezTo>
                  <a:cubicBezTo>
                    <a:pt x="2930" y="7669"/>
                    <a:pt x="3001" y="7585"/>
                    <a:pt x="3001" y="7502"/>
                  </a:cubicBezTo>
                  <a:lnTo>
                    <a:pt x="3001" y="7109"/>
                  </a:lnTo>
                  <a:lnTo>
                    <a:pt x="3037" y="7109"/>
                  </a:lnTo>
                  <a:cubicBezTo>
                    <a:pt x="3120" y="7109"/>
                    <a:pt x="3203" y="7037"/>
                    <a:pt x="3203" y="6954"/>
                  </a:cubicBezTo>
                  <a:lnTo>
                    <a:pt x="3203" y="6323"/>
                  </a:lnTo>
                  <a:cubicBezTo>
                    <a:pt x="3287" y="6323"/>
                    <a:pt x="3346" y="6252"/>
                    <a:pt x="3346" y="6156"/>
                  </a:cubicBezTo>
                  <a:lnTo>
                    <a:pt x="3346" y="5442"/>
                  </a:lnTo>
                  <a:lnTo>
                    <a:pt x="4573" y="3942"/>
                  </a:lnTo>
                  <a:cubicBezTo>
                    <a:pt x="4597" y="3906"/>
                    <a:pt x="4597" y="3882"/>
                    <a:pt x="4597" y="3835"/>
                  </a:cubicBezTo>
                  <a:lnTo>
                    <a:pt x="4597" y="3239"/>
                  </a:lnTo>
                  <a:lnTo>
                    <a:pt x="4644" y="3239"/>
                  </a:lnTo>
                  <a:cubicBezTo>
                    <a:pt x="4727" y="3239"/>
                    <a:pt x="4811" y="3168"/>
                    <a:pt x="4811" y="3073"/>
                  </a:cubicBezTo>
                  <a:lnTo>
                    <a:pt x="4811" y="2263"/>
                  </a:lnTo>
                  <a:cubicBezTo>
                    <a:pt x="4775" y="2156"/>
                    <a:pt x="4704" y="2084"/>
                    <a:pt x="4620" y="2084"/>
                  </a:cubicBezTo>
                  <a:lnTo>
                    <a:pt x="4227" y="2084"/>
                  </a:lnTo>
                  <a:lnTo>
                    <a:pt x="4227" y="584"/>
                  </a:lnTo>
                  <a:cubicBezTo>
                    <a:pt x="4227" y="430"/>
                    <a:pt x="4168" y="287"/>
                    <a:pt x="4061" y="156"/>
                  </a:cubicBezTo>
                  <a:cubicBezTo>
                    <a:pt x="3954" y="60"/>
                    <a:pt x="3811" y="1"/>
                    <a:pt x="3644" y="1"/>
                  </a:cubicBezTo>
                  <a:cubicBezTo>
                    <a:pt x="3323" y="1"/>
                    <a:pt x="3061" y="263"/>
                    <a:pt x="3061" y="572"/>
                  </a:cubicBezTo>
                  <a:lnTo>
                    <a:pt x="3061" y="2084"/>
                  </a:lnTo>
                  <a:lnTo>
                    <a:pt x="1715" y="2084"/>
                  </a:lnTo>
                  <a:lnTo>
                    <a:pt x="1715" y="572"/>
                  </a:lnTo>
                  <a:cubicBezTo>
                    <a:pt x="1715" y="430"/>
                    <a:pt x="1656" y="275"/>
                    <a:pt x="1549" y="156"/>
                  </a:cubicBezTo>
                  <a:cubicBezTo>
                    <a:pt x="1441" y="60"/>
                    <a:pt x="1298" y="1"/>
                    <a:pt x="1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265;p40"/>
            <p:cNvSpPr/>
            <p:nvPr/>
          </p:nvSpPr>
          <p:spPr>
            <a:xfrm>
              <a:off x="1373667" y="1686935"/>
              <a:ext cx="66401" cy="10581"/>
            </a:xfrm>
            <a:custGeom>
              <a:avLst/>
              <a:gdLst/>
              <a:ahLst/>
              <a:cxnLst/>
              <a:rect l="l" t="t" r="r" b="b"/>
              <a:pathLst>
                <a:path w="2096" h="334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cubicBezTo>
                    <a:pt x="0" y="250"/>
                    <a:pt x="84" y="333"/>
                    <a:pt x="167" y="333"/>
                  </a:cubicBezTo>
                  <a:lnTo>
                    <a:pt x="1929" y="333"/>
                  </a:lnTo>
                  <a:cubicBezTo>
                    <a:pt x="2012" y="333"/>
                    <a:pt x="2096" y="250"/>
                    <a:pt x="2096" y="167"/>
                  </a:cubicBezTo>
                  <a:cubicBezTo>
                    <a:pt x="2096" y="72"/>
                    <a:pt x="2012" y="0"/>
                    <a:pt x="1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" name="Google Shape;266;p40"/>
            <p:cNvSpPr/>
            <p:nvPr/>
          </p:nvSpPr>
          <p:spPr>
            <a:xfrm>
              <a:off x="1518508" y="1536044"/>
              <a:ext cx="72452" cy="112812"/>
            </a:xfrm>
            <a:custGeom>
              <a:avLst/>
              <a:gdLst/>
              <a:ahLst/>
              <a:cxnLst/>
              <a:rect l="l" t="t" r="r" b="b"/>
              <a:pathLst>
                <a:path w="2287" h="3561" extrusionOk="0">
                  <a:moveTo>
                    <a:pt x="1596" y="334"/>
                  </a:moveTo>
                  <a:lnTo>
                    <a:pt x="1024" y="1084"/>
                  </a:lnTo>
                  <a:cubicBezTo>
                    <a:pt x="1000" y="1132"/>
                    <a:pt x="988" y="1203"/>
                    <a:pt x="1012" y="1251"/>
                  </a:cubicBezTo>
                  <a:cubicBezTo>
                    <a:pt x="1048" y="1310"/>
                    <a:pt x="1107" y="1346"/>
                    <a:pt x="1167" y="1346"/>
                  </a:cubicBezTo>
                  <a:lnTo>
                    <a:pt x="1774" y="1346"/>
                  </a:lnTo>
                  <a:lnTo>
                    <a:pt x="893" y="2370"/>
                  </a:lnTo>
                  <a:lnTo>
                    <a:pt x="1167" y="1775"/>
                  </a:lnTo>
                  <a:cubicBezTo>
                    <a:pt x="1191" y="1727"/>
                    <a:pt x="1179" y="1667"/>
                    <a:pt x="1155" y="1620"/>
                  </a:cubicBezTo>
                  <a:cubicBezTo>
                    <a:pt x="1119" y="1584"/>
                    <a:pt x="1072" y="1548"/>
                    <a:pt x="1012" y="1548"/>
                  </a:cubicBezTo>
                  <a:lnTo>
                    <a:pt x="453" y="1548"/>
                  </a:lnTo>
                  <a:lnTo>
                    <a:pt x="1155" y="334"/>
                  </a:lnTo>
                  <a:close/>
                  <a:moveTo>
                    <a:pt x="1048" y="1"/>
                  </a:moveTo>
                  <a:cubicBezTo>
                    <a:pt x="988" y="1"/>
                    <a:pt x="941" y="24"/>
                    <a:pt x="917" y="72"/>
                  </a:cubicBezTo>
                  <a:lnTo>
                    <a:pt x="36" y="1620"/>
                  </a:lnTo>
                  <a:cubicBezTo>
                    <a:pt x="0" y="1667"/>
                    <a:pt x="0" y="1727"/>
                    <a:pt x="36" y="1787"/>
                  </a:cubicBezTo>
                  <a:cubicBezTo>
                    <a:pt x="60" y="1834"/>
                    <a:pt x="107" y="1858"/>
                    <a:pt x="167" y="1858"/>
                  </a:cubicBezTo>
                  <a:lnTo>
                    <a:pt x="762" y="1858"/>
                  </a:lnTo>
                  <a:lnTo>
                    <a:pt x="95" y="3322"/>
                  </a:lnTo>
                  <a:cubicBezTo>
                    <a:pt x="60" y="3394"/>
                    <a:pt x="95" y="3477"/>
                    <a:pt x="155" y="3525"/>
                  </a:cubicBezTo>
                  <a:cubicBezTo>
                    <a:pt x="179" y="3537"/>
                    <a:pt x="215" y="3561"/>
                    <a:pt x="238" y="3561"/>
                  </a:cubicBezTo>
                  <a:cubicBezTo>
                    <a:pt x="286" y="3561"/>
                    <a:pt x="334" y="3537"/>
                    <a:pt x="357" y="3501"/>
                  </a:cubicBezTo>
                  <a:lnTo>
                    <a:pt x="2203" y="1275"/>
                  </a:lnTo>
                  <a:cubicBezTo>
                    <a:pt x="2262" y="1227"/>
                    <a:pt x="2286" y="1167"/>
                    <a:pt x="2250" y="1108"/>
                  </a:cubicBezTo>
                  <a:cubicBezTo>
                    <a:pt x="2227" y="1048"/>
                    <a:pt x="2167" y="1013"/>
                    <a:pt x="2108" y="1013"/>
                  </a:cubicBezTo>
                  <a:lnTo>
                    <a:pt x="1477" y="1013"/>
                  </a:lnTo>
                  <a:lnTo>
                    <a:pt x="2048" y="251"/>
                  </a:lnTo>
                  <a:cubicBezTo>
                    <a:pt x="2072" y="203"/>
                    <a:pt x="2084" y="132"/>
                    <a:pt x="2060" y="84"/>
                  </a:cubicBezTo>
                  <a:cubicBezTo>
                    <a:pt x="2024" y="24"/>
                    <a:pt x="1965" y="1"/>
                    <a:pt x="1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>
            <a:spLocks noGrp="1"/>
          </p:cNvSpPr>
          <p:nvPr>
            <p:ph type="title" idx="2"/>
          </p:nvPr>
        </p:nvSpPr>
        <p:spPr>
          <a:xfrm>
            <a:off x="2764633" y="1514601"/>
            <a:ext cx="2516800" cy="1122400"/>
          </a:xfrm>
          <a:prstGeom prst="rect">
            <a:avLst/>
          </a:prstGeom>
          <a:solidFill>
            <a:srgbClr val="FF9933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pic>
        <p:nvPicPr>
          <p:cNvPr id="233" name="Google Shape;233;p38"/>
          <p:cNvPicPr preferRelativeResize="0"/>
          <p:nvPr/>
        </p:nvPicPr>
        <p:blipFill rotWithShape="1">
          <a:blip r:embed="rId3">
            <a:alphaModFix/>
          </a:blip>
          <a:srcRect l="30104" r="31210" b="9132"/>
          <a:stretch/>
        </p:blipFill>
        <p:spPr>
          <a:xfrm flipH="1">
            <a:off x="5086891" y="-1054900"/>
            <a:ext cx="5988864" cy="791290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8"/>
          <p:cNvSpPr txBox="1">
            <a:spLocks noGrp="1"/>
          </p:cNvSpPr>
          <p:nvPr>
            <p:ph type="subTitle" idx="1"/>
          </p:nvPr>
        </p:nvSpPr>
        <p:spPr>
          <a:xfrm>
            <a:off x="1836033" y="3665999"/>
            <a:ext cx="4374000" cy="300462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This is a content-based recommender system that suggests Steam games based on a user's input — either a game title, genre, mood, or App ID. It uses text analysis and machine learning to recommend similar games and includes a clean, dark-themed interface built with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-apple-system"/>
              </a:rPr>
              <a:t>Kivy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 marL="0" indent="0"/>
            <a:endParaRPr dirty="0"/>
          </a:p>
        </p:txBody>
      </p:sp>
      <p:sp>
        <p:nvSpPr>
          <p:cNvPr id="235" name="Google Shape;235;p38"/>
          <p:cNvSpPr txBox="1">
            <a:spLocks noGrp="1"/>
          </p:cNvSpPr>
          <p:nvPr>
            <p:ph type="title"/>
          </p:nvPr>
        </p:nvSpPr>
        <p:spPr>
          <a:xfrm>
            <a:off x="1116233" y="2630801"/>
            <a:ext cx="58136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Project Goal</a:t>
            </a:r>
            <a:endParaRPr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3121600" cy="157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ABOUT THE  PROJECT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241" name="Google Shape;241;p39"/>
          <p:cNvSpPr txBox="1">
            <a:spLocks noGrp="1"/>
          </p:cNvSpPr>
          <p:nvPr>
            <p:ph type="body" idx="1"/>
          </p:nvPr>
        </p:nvSpPr>
        <p:spPr>
          <a:xfrm>
            <a:off x="953468" y="2343433"/>
            <a:ext cx="5136000" cy="39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  <p:pic>
        <p:nvPicPr>
          <p:cNvPr id="242" name="Google Shape;242;p39"/>
          <p:cNvPicPr preferRelativeResize="0"/>
          <p:nvPr/>
        </p:nvPicPr>
        <p:blipFill rotWithShape="1">
          <a:blip r:embed="rId3">
            <a:alphaModFix/>
          </a:blip>
          <a:srcRect l="53294" t="13158" r="11837" b="13165"/>
          <a:stretch/>
        </p:blipFill>
        <p:spPr>
          <a:xfrm>
            <a:off x="6579671" y="765834"/>
            <a:ext cx="4658861" cy="5326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</a:rPr>
              <a:t>Dataset Overview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08" name="Google Shape;308;p46"/>
          <p:cNvSpPr txBox="1">
            <a:spLocks noGrp="1"/>
          </p:cNvSpPr>
          <p:nvPr>
            <p:ph type="subTitle" idx="2"/>
          </p:nvPr>
        </p:nvSpPr>
        <p:spPr>
          <a:xfrm>
            <a:off x="2758400" y="1969288"/>
            <a:ext cx="2445600" cy="158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used two files from the Kaggle : games.csv and </a:t>
            </a:r>
            <a:r>
              <a:rPr lang="en-US" dirty="0" err="1">
                <a:solidFill>
                  <a:schemeClr val="bg1"/>
                </a:solidFill>
              </a:rPr>
              <a:t>games_metadata.jon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09" name="Google Shape;309;p46"/>
          <p:cNvSpPr txBox="1">
            <a:spLocks noGrp="1"/>
          </p:cNvSpPr>
          <p:nvPr>
            <p:ph type="subTitle" idx="3"/>
          </p:nvPr>
        </p:nvSpPr>
        <p:spPr>
          <a:xfrm>
            <a:off x="5715200" y="4389565"/>
            <a:ext cx="2445600" cy="158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bg1"/>
                </a:solidFill>
              </a:rPr>
              <a:t>Merged files using app_id and then cleaned.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10" name="Google Shape;310;p46"/>
          <p:cNvSpPr txBox="1">
            <a:spLocks noGrp="1"/>
          </p:cNvSpPr>
          <p:nvPr>
            <p:ph type="subTitle" idx="4"/>
          </p:nvPr>
        </p:nvSpPr>
        <p:spPr>
          <a:xfrm>
            <a:off x="8928338" y="3174330"/>
            <a:ext cx="2445600" cy="158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engineered additional columns including tags, mood and combined features.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13" name="Google Shape;313;p46"/>
          <p:cNvSpPr/>
          <p:nvPr/>
        </p:nvSpPr>
        <p:spPr>
          <a:xfrm>
            <a:off x="1127400" y="1473467"/>
            <a:ext cx="1480800" cy="951200"/>
          </a:xfrm>
          <a:prstGeom prst="rect">
            <a:avLst/>
          </a:prstGeom>
          <a:solidFill>
            <a:srgbClr val="FF9933"/>
          </a:solidFill>
          <a:ln>
            <a:noFill/>
          </a:ln>
          <a:effectLst>
            <a:outerShdw blurRad="57150" dist="381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14" name="Google Shape;314;p46"/>
          <p:cNvSpPr/>
          <p:nvPr/>
        </p:nvSpPr>
        <p:spPr>
          <a:xfrm>
            <a:off x="4132800" y="3933867"/>
            <a:ext cx="1480800" cy="951200"/>
          </a:xfrm>
          <a:prstGeom prst="rect">
            <a:avLst/>
          </a:prstGeom>
          <a:solidFill>
            <a:srgbClr val="FF9933"/>
          </a:solidFill>
          <a:ln>
            <a:noFill/>
          </a:ln>
          <a:effectLst>
            <a:outerShdw blurRad="57150" dist="381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5" name="Google Shape;315;p46"/>
          <p:cNvSpPr/>
          <p:nvPr/>
        </p:nvSpPr>
        <p:spPr>
          <a:xfrm>
            <a:off x="7138200" y="2703667"/>
            <a:ext cx="1480800" cy="951200"/>
          </a:xfrm>
          <a:prstGeom prst="rect">
            <a:avLst/>
          </a:prstGeom>
          <a:solidFill>
            <a:srgbClr val="FF9933"/>
          </a:solidFill>
          <a:ln>
            <a:noFill/>
          </a:ln>
          <a:effectLst>
            <a:outerShdw blurRad="57150" dist="381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316" name="Google Shape;316;p46"/>
          <p:cNvGrpSpPr/>
          <p:nvPr/>
        </p:nvGrpSpPr>
        <p:grpSpPr>
          <a:xfrm>
            <a:off x="7658446" y="2939925"/>
            <a:ext cx="440308" cy="478687"/>
            <a:chOff x="2667058" y="1500293"/>
            <a:chExt cx="330231" cy="359015"/>
          </a:xfrm>
        </p:grpSpPr>
        <p:sp>
          <p:nvSpPr>
            <p:cNvPr id="317" name="Google Shape;317;p46"/>
            <p:cNvSpPr/>
            <p:nvPr/>
          </p:nvSpPr>
          <p:spPr>
            <a:xfrm>
              <a:off x="2944239" y="1581714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" name="Google Shape;318;p46"/>
            <p:cNvSpPr/>
            <p:nvPr/>
          </p:nvSpPr>
          <p:spPr>
            <a:xfrm>
              <a:off x="2667058" y="1500293"/>
              <a:ext cx="330231" cy="359015"/>
            </a:xfrm>
            <a:custGeom>
              <a:avLst/>
              <a:gdLst/>
              <a:ahLst/>
              <a:cxnLst/>
              <a:rect l="l" t="t" r="r" b="b"/>
              <a:pathLst>
                <a:path w="10383" h="11288" extrusionOk="0">
                  <a:moveTo>
                    <a:pt x="1036" y="322"/>
                  </a:moveTo>
                  <a:lnTo>
                    <a:pt x="1036" y="1048"/>
                  </a:lnTo>
                  <a:lnTo>
                    <a:pt x="322" y="1048"/>
                  </a:lnTo>
                  <a:lnTo>
                    <a:pt x="322" y="322"/>
                  </a:lnTo>
                  <a:close/>
                  <a:moveTo>
                    <a:pt x="5561" y="334"/>
                  </a:moveTo>
                  <a:lnTo>
                    <a:pt x="5561" y="1048"/>
                  </a:lnTo>
                  <a:lnTo>
                    <a:pt x="4846" y="1048"/>
                  </a:lnTo>
                  <a:lnTo>
                    <a:pt x="4846" y="334"/>
                  </a:lnTo>
                  <a:close/>
                  <a:moveTo>
                    <a:pt x="10049" y="334"/>
                  </a:moveTo>
                  <a:lnTo>
                    <a:pt x="10049" y="1048"/>
                  </a:lnTo>
                  <a:lnTo>
                    <a:pt x="9335" y="1048"/>
                  </a:lnTo>
                  <a:lnTo>
                    <a:pt x="9335" y="334"/>
                  </a:lnTo>
                  <a:close/>
                  <a:moveTo>
                    <a:pt x="8799" y="1905"/>
                  </a:moveTo>
                  <a:lnTo>
                    <a:pt x="8799" y="1905"/>
                  </a:lnTo>
                  <a:cubicBezTo>
                    <a:pt x="8740" y="2381"/>
                    <a:pt x="8728" y="2536"/>
                    <a:pt x="8728" y="2560"/>
                  </a:cubicBezTo>
                  <a:lnTo>
                    <a:pt x="8549" y="2381"/>
                  </a:lnTo>
                  <a:lnTo>
                    <a:pt x="8311" y="2143"/>
                  </a:lnTo>
                  <a:lnTo>
                    <a:pt x="8132" y="1965"/>
                  </a:lnTo>
                  <a:lnTo>
                    <a:pt x="8132" y="1965"/>
                  </a:lnTo>
                  <a:cubicBezTo>
                    <a:pt x="8140" y="1967"/>
                    <a:pt x="8153" y="1969"/>
                    <a:pt x="8173" y="1969"/>
                  </a:cubicBezTo>
                  <a:cubicBezTo>
                    <a:pt x="8242" y="1969"/>
                    <a:pt x="8402" y="1951"/>
                    <a:pt x="8799" y="1905"/>
                  </a:cubicBezTo>
                  <a:close/>
                  <a:moveTo>
                    <a:pt x="7061" y="3048"/>
                  </a:moveTo>
                  <a:lnTo>
                    <a:pt x="7656" y="3644"/>
                  </a:lnTo>
                  <a:cubicBezTo>
                    <a:pt x="7156" y="3703"/>
                    <a:pt x="7347" y="3679"/>
                    <a:pt x="6989" y="3727"/>
                  </a:cubicBezTo>
                  <a:cubicBezTo>
                    <a:pt x="6989" y="3727"/>
                    <a:pt x="7001" y="3644"/>
                    <a:pt x="7061" y="3048"/>
                  </a:cubicBezTo>
                  <a:close/>
                  <a:moveTo>
                    <a:pt x="1036" y="5299"/>
                  </a:moveTo>
                  <a:lnTo>
                    <a:pt x="1036" y="6013"/>
                  </a:lnTo>
                  <a:lnTo>
                    <a:pt x="322" y="6013"/>
                  </a:lnTo>
                  <a:lnTo>
                    <a:pt x="322" y="5299"/>
                  </a:lnTo>
                  <a:close/>
                  <a:moveTo>
                    <a:pt x="10049" y="5299"/>
                  </a:moveTo>
                  <a:lnTo>
                    <a:pt x="10049" y="6013"/>
                  </a:lnTo>
                  <a:lnTo>
                    <a:pt x="9335" y="6013"/>
                  </a:lnTo>
                  <a:lnTo>
                    <a:pt x="9335" y="5299"/>
                  </a:lnTo>
                  <a:close/>
                  <a:moveTo>
                    <a:pt x="6728" y="3227"/>
                  </a:moveTo>
                  <a:lnTo>
                    <a:pt x="6656" y="3894"/>
                  </a:lnTo>
                  <a:cubicBezTo>
                    <a:pt x="6644" y="4001"/>
                    <a:pt x="6751" y="4096"/>
                    <a:pt x="6847" y="4096"/>
                  </a:cubicBezTo>
                  <a:lnTo>
                    <a:pt x="7418" y="4036"/>
                  </a:lnTo>
                  <a:lnTo>
                    <a:pt x="7418" y="10418"/>
                  </a:lnTo>
                  <a:lnTo>
                    <a:pt x="5906" y="10418"/>
                  </a:lnTo>
                  <a:lnTo>
                    <a:pt x="5906" y="10061"/>
                  </a:lnTo>
                  <a:cubicBezTo>
                    <a:pt x="5906" y="9978"/>
                    <a:pt x="5823" y="9894"/>
                    <a:pt x="5739" y="9894"/>
                  </a:cubicBezTo>
                  <a:lnTo>
                    <a:pt x="4680" y="9894"/>
                  </a:lnTo>
                  <a:cubicBezTo>
                    <a:pt x="4596" y="9894"/>
                    <a:pt x="4513" y="9978"/>
                    <a:pt x="4513" y="10061"/>
                  </a:cubicBezTo>
                  <a:lnTo>
                    <a:pt x="4513" y="10418"/>
                  </a:lnTo>
                  <a:lnTo>
                    <a:pt x="1394" y="10418"/>
                  </a:lnTo>
                  <a:lnTo>
                    <a:pt x="1394" y="10061"/>
                  </a:lnTo>
                  <a:cubicBezTo>
                    <a:pt x="1394" y="9978"/>
                    <a:pt x="1322" y="9894"/>
                    <a:pt x="1227" y="9894"/>
                  </a:cubicBezTo>
                  <a:lnTo>
                    <a:pt x="870" y="9894"/>
                  </a:lnTo>
                  <a:lnTo>
                    <a:pt x="870" y="6346"/>
                  </a:lnTo>
                  <a:lnTo>
                    <a:pt x="1227" y="6346"/>
                  </a:lnTo>
                  <a:cubicBezTo>
                    <a:pt x="1322" y="6346"/>
                    <a:pt x="1394" y="6263"/>
                    <a:pt x="1394" y="6180"/>
                  </a:cubicBezTo>
                  <a:lnTo>
                    <a:pt x="1394" y="5120"/>
                  </a:lnTo>
                  <a:cubicBezTo>
                    <a:pt x="1394" y="5025"/>
                    <a:pt x="1322" y="4953"/>
                    <a:pt x="1227" y="4953"/>
                  </a:cubicBezTo>
                  <a:lnTo>
                    <a:pt x="870" y="4953"/>
                  </a:lnTo>
                  <a:lnTo>
                    <a:pt x="870" y="3227"/>
                  </a:lnTo>
                  <a:close/>
                  <a:moveTo>
                    <a:pt x="9002" y="834"/>
                  </a:moveTo>
                  <a:lnTo>
                    <a:pt x="9002" y="1191"/>
                  </a:lnTo>
                  <a:cubicBezTo>
                    <a:pt x="9002" y="1274"/>
                    <a:pt x="9073" y="1358"/>
                    <a:pt x="9156" y="1358"/>
                  </a:cubicBezTo>
                  <a:lnTo>
                    <a:pt x="9514" y="1358"/>
                  </a:lnTo>
                  <a:lnTo>
                    <a:pt x="9514" y="4929"/>
                  </a:lnTo>
                  <a:lnTo>
                    <a:pt x="9156" y="4929"/>
                  </a:lnTo>
                  <a:cubicBezTo>
                    <a:pt x="9073" y="4929"/>
                    <a:pt x="9002" y="5001"/>
                    <a:pt x="9002" y="5084"/>
                  </a:cubicBezTo>
                  <a:lnTo>
                    <a:pt x="9002" y="6144"/>
                  </a:lnTo>
                  <a:cubicBezTo>
                    <a:pt x="9002" y="6239"/>
                    <a:pt x="9073" y="6311"/>
                    <a:pt x="9156" y="6311"/>
                  </a:cubicBezTo>
                  <a:lnTo>
                    <a:pt x="9514" y="6311"/>
                  </a:lnTo>
                  <a:lnTo>
                    <a:pt x="9514" y="9870"/>
                  </a:lnTo>
                  <a:lnTo>
                    <a:pt x="9156" y="9870"/>
                  </a:lnTo>
                  <a:cubicBezTo>
                    <a:pt x="9073" y="9894"/>
                    <a:pt x="9002" y="9978"/>
                    <a:pt x="9002" y="10061"/>
                  </a:cubicBezTo>
                  <a:lnTo>
                    <a:pt x="9002" y="10418"/>
                  </a:lnTo>
                  <a:lnTo>
                    <a:pt x="7716" y="10418"/>
                  </a:lnTo>
                  <a:lnTo>
                    <a:pt x="7716" y="3977"/>
                  </a:lnTo>
                  <a:lnTo>
                    <a:pt x="8049" y="3929"/>
                  </a:lnTo>
                  <a:cubicBezTo>
                    <a:pt x="8180" y="3917"/>
                    <a:pt x="8240" y="3739"/>
                    <a:pt x="8144" y="3644"/>
                  </a:cubicBezTo>
                  <a:lnTo>
                    <a:pt x="7728" y="3227"/>
                  </a:lnTo>
                  <a:lnTo>
                    <a:pt x="8323" y="2632"/>
                  </a:lnTo>
                  <a:cubicBezTo>
                    <a:pt x="8728" y="3024"/>
                    <a:pt x="8740" y="3096"/>
                    <a:pt x="8859" y="3096"/>
                  </a:cubicBezTo>
                  <a:cubicBezTo>
                    <a:pt x="8954" y="3096"/>
                    <a:pt x="9025" y="3036"/>
                    <a:pt x="9025" y="2953"/>
                  </a:cubicBezTo>
                  <a:lnTo>
                    <a:pt x="9025" y="2929"/>
                  </a:lnTo>
                  <a:cubicBezTo>
                    <a:pt x="9025" y="2882"/>
                    <a:pt x="9061" y="2667"/>
                    <a:pt x="9180" y="1715"/>
                  </a:cubicBezTo>
                  <a:cubicBezTo>
                    <a:pt x="9192" y="1608"/>
                    <a:pt x="9097" y="1512"/>
                    <a:pt x="8978" y="1512"/>
                  </a:cubicBezTo>
                  <a:lnTo>
                    <a:pt x="7763" y="1667"/>
                  </a:lnTo>
                  <a:cubicBezTo>
                    <a:pt x="7632" y="1679"/>
                    <a:pt x="7573" y="1858"/>
                    <a:pt x="7656" y="1953"/>
                  </a:cubicBezTo>
                  <a:lnTo>
                    <a:pt x="8085" y="2381"/>
                  </a:lnTo>
                  <a:lnTo>
                    <a:pt x="7513" y="2965"/>
                  </a:lnTo>
                  <a:lnTo>
                    <a:pt x="7406" y="2858"/>
                  </a:lnTo>
                  <a:lnTo>
                    <a:pt x="7073" y="2524"/>
                  </a:lnTo>
                  <a:cubicBezTo>
                    <a:pt x="7041" y="2493"/>
                    <a:pt x="7001" y="2478"/>
                    <a:pt x="6962" y="2478"/>
                  </a:cubicBezTo>
                  <a:cubicBezTo>
                    <a:pt x="6884" y="2478"/>
                    <a:pt x="6807" y="2536"/>
                    <a:pt x="6799" y="2632"/>
                  </a:cubicBezTo>
                  <a:lnTo>
                    <a:pt x="6763" y="2858"/>
                  </a:lnTo>
                  <a:lnTo>
                    <a:pt x="870" y="2858"/>
                  </a:lnTo>
                  <a:lnTo>
                    <a:pt x="870" y="1358"/>
                  </a:lnTo>
                  <a:lnTo>
                    <a:pt x="1227" y="1358"/>
                  </a:lnTo>
                  <a:cubicBezTo>
                    <a:pt x="1322" y="1358"/>
                    <a:pt x="1394" y="1274"/>
                    <a:pt x="1394" y="1191"/>
                  </a:cubicBezTo>
                  <a:lnTo>
                    <a:pt x="1394" y="834"/>
                  </a:lnTo>
                  <a:lnTo>
                    <a:pt x="4513" y="834"/>
                  </a:lnTo>
                  <a:lnTo>
                    <a:pt x="4513" y="1191"/>
                  </a:lnTo>
                  <a:cubicBezTo>
                    <a:pt x="4513" y="1274"/>
                    <a:pt x="4596" y="1358"/>
                    <a:pt x="4680" y="1358"/>
                  </a:cubicBezTo>
                  <a:lnTo>
                    <a:pt x="5739" y="1358"/>
                  </a:lnTo>
                  <a:cubicBezTo>
                    <a:pt x="5823" y="1358"/>
                    <a:pt x="5906" y="1274"/>
                    <a:pt x="5906" y="1191"/>
                  </a:cubicBezTo>
                  <a:lnTo>
                    <a:pt x="5906" y="834"/>
                  </a:lnTo>
                  <a:close/>
                  <a:moveTo>
                    <a:pt x="1036" y="10228"/>
                  </a:moveTo>
                  <a:lnTo>
                    <a:pt x="1036" y="10942"/>
                  </a:lnTo>
                  <a:lnTo>
                    <a:pt x="322" y="10942"/>
                  </a:lnTo>
                  <a:lnTo>
                    <a:pt x="322" y="10228"/>
                  </a:lnTo>
                  <a:close/>
                  <a:moveTo>
                    <a:pt x="5561" y="10228"/>
                  </a:moveTo>
                  <a:lnTo>
                    <a:pt x="5561" y="10942"/>
                  </a:lnTo>
                  <a:lnTo>
                    <a:pt x="4846" y="10942"/>
                  </a:lnTo>
                  <a:lnTo>
                    <a:pt x="4846" y="10228"/>
                  </a:lnTo>
                  <a:close/>
                  <a:moveTo>
                    <a:pt x="10049" y="10228"/>
                  </a:moveTo>
                  <a:lnTo>
                    <a:pt x="10049" y="10942"/>
                  </a:lnTo>
                  <a:lnTo>
                    <a:pt x="9335" y="10942"/>
                  </a:lnTo>
                  <a:lnTo>
                    <a:pt x="9335" y="10228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1215"/>
                  </a:lnTo>
                  <a:cubicBezTo>
                    <a:pt x="0" y="1310"/>
                    <a:pt x="84" y="1381"/>
                    <a:pt x="167" y="1381"/>
                  </a:cubicBezTo>
                  <a:lnTo>
                    <a:pt x="524" y="1381"/>
                  </a:lnTo>
                  <a:lnTo>
                    <a:pt x="524" y="4953"/>
                  </a:lnTo>
                  <a:lnTo>
                    <a:pt x="167" y="4953"/>
                  </a:lnTo>
                  <a:cubicBezTo>
                    <a:pt x="84" y="4953"/>
                    <a:pt x="0" y="5025"/>
                    <a:pt x="0" y="5120"/>
                  </a:cubicBezTo>
                  <a:lnTo>
                    <a:pt x="0" y="6180"/>
                  </a:lnTo>
                  <a:cubicBezTo>
                    <a:pt x="0" y="6263"/>
                    <a:pt x="84" y="6346"/>
                    <a:pt x="167" y="6346"/>
                  </a:cubicBezTo>
                  <a:lnTo>
                    <a:pt x="524" y="6346"/>
                  </a:lnTo>
                  <a:lnTo>
                    <a:pt x="524" y="9894"/>
                  </a:lnTo>
                  <a:lnTo>
                    <a:pt x="167" y="9894"/>
                  </a:lnTo>
                  <a:cubicBezTo>
                    <a:pt x="84" y="9894"/>
                    <a:pt x="0" y="9978"/>
                    <a:pt x="0" y="10061"/>
                  </a:cubicBezTo>
                  <a:lnTo>
                    <a:pt x="0" y="11121"/>
                  </a:lnTo>
                  <a:cubicBezTo>
                    <a:pt x="0" y="11204"/>
                    <a:pt x="84" y="11287"/>
                    <a:pt x="167" y="11287"/>
                  </a:cubicBezTo>
                  <a:lnTo>
                    <a:pt x="1227" y="11287"/>
                  </a:lnTo>
                  <a:cubicBezTo>
                    <a:pt x="1322" y="11287"/>
                    <a:pt x="1394" y="11204"/>
                    <a:pt x="1394" y="11121"/>
                  </a:cubicBezTo>
                  <a:lnTo>
                    <a:pt x="1394" y="10763"/>
                  </a:lnTo>
                  <a:lnTo>
                    <a:pt x="4513" y="10763"/>
                  </a:lnTo>
                  <a:lnTo>
                    <a:pt x="4513" y="11121"/>
                  </a:lnTo>
                  <a:cubicBezTo>
                    <a:pt x="4513" y="11204"/>
                    <a:pt x="4596" y="11287"/>
                    <a:pt x="4680" y="11287"/>
                  </a:cubicBezTo>
                  <a:lnTo>
                    <a:pt x="5739" y="11287"/>
                  </a:lnTo>
                  <a:cubicBezTo>
                    <a:pt x="5823" y="11287"/>
                    <a:pt x="5906" y="11204"/>
                    <a:pt x="5906" y="11121"/>
                  </a:cubicBezTo>
                  <a:lnTo>
                    <a:pt x="5906" y="10763"/>
                  </a:lnTo>
                  <a:lnTo>
                    <a:pt x="9002" y="10763"/>
                  </a:lnTo>
                  <a:lnTo>
                    <a:pt x="9002" y="11121"/>
                  </a:lnTo>
                  <a:cubicBezTo>
                    <a:pt x="9002" y="11204"/>
                    <a:pt x="9073" y="11287"/>
                    <a:pt x="9156" y="11287"/>
                  </a:cubicBezTo>
                  <a:lnTo>
                    <a:pt x="10216" y="11287"/>
                  </a:lnTo>
                  <a:cubicBezTo>
                    <a:pt x="10311" y="11287"/>
                    <a:pt x="10383" y="11204"/>
                    <a:pt x="10383" y="11121"/>
                  </a:cubicBezTo>
                  <a:lnTo>
                    <a:pt x="10383" y="10061"/>
                  </a:lnTo>
                  <a:cubicBezTo>
                    <a:pt x="10383" y="9978"/>
                    <a:pt x="10311" y="9894"/>
                    <a:pt x="10216" y="9894"/>
                  </a:cubicBezTo>
                  <a:lnTo>
                    <a:pt x="9859" y="9894"/>
                  </a:lnTo>
                  <a:lnTo>
                    <a:pt x="9859" y="6346"/>
                  </a:lnTo>
                  <a:lnTo>
                    <a:pt x="10216" y="6346"/>
                  </a:lnTo>
                  <a:cubicBezTo>
                    <a:pt x="10311" y="6346"/>
                    <a:pt x="10383" y="6263"/>
                    <a:pt x="10383" y="6180"/>
                  </a:cubicBezTo>
                  <a:lnTo>
                    <a:pt x="10383" y="5120"/>
                  </a:lnTo>
                  <a:cubicBezTo>
                    <a:pt x="10383" y="5025"/>
                    <a:pt x="10311" y="4953"/>
                    <a:pt x="10216" y="4953"/>
                  </a:cubicBezTo>
                  <a:lnTo>
                    <a:pt x="9859" y="4953"/>
                  </a:lnTo>
                  <a:lnTo>
                    <a:pt x="9859" y="1381"/>
                  </a:lnTo>
                  <a:lnTo>
                    <a:pt x="10216" y="1381"/>
                  </a:lnTo>
                  <a:cubicBezTo>
                    <a:pt x="10311" y="1381"/>
                    <a:pt x="10383" y="1310"/>
                    <a:pt x="10383" y="1215"/>
                  </a:cubicBezTo>
                  <a:lnTo>
                    <a:pt x="10383" y="167"/>
                  </a:lnTo>
                  <a:cubicBezTo>
                    <a:pt x="10383" y="72"/>
                    <a:pt x="10311" y="0"/>
                    <a:pt x="10216" y="0"/>
                  </a:cubicBezTo>
                  <a:lnTo>
                    <a:pt x="9156" y="0"/>
                  </a:lnTo>
                  <a:cubicBezTo>
                    <a:pt x="9073" y="0"/>
                    <a:pt x="9002" y="72"/>
                    <a:pt x="9002" y="167"/>
                  </a:cubicBezTo>
                  <a:lnTo>
                    <a:pt x="9002" y="524"/>
                  </a:lnTo>
                  <a:lnTo>
                    <a:pt x="5882" y="524"/>
                  </a:lnTo>
                  <a:lnTo>
                    <a:pt x="5882" y="167"/>
                  </a:lnTo>
                  <a:cubicBezTo>
                    <a:pt x="5882" y="72"/>
                    <a:pt x="5811" y="0"/>
                    <a:pt x="5727" y="0"/>
                  </a:cubicBezTo>
                  <a:lnTo>
                    <a:pt x="4680" y="0"/>
                  </a:lnTo>
                  <a:cubicBezTo>
                    <a:pt x="4596" y="0"/>
                    <a:pt x="4513" y="72"/>
                    <a:pt x="4513" y="167"/>
                  </a:cubicBezTo>
                  <a:lnTo>
                    <a:pt x="4513" y="524"/>
                  </a:lnTo>
                  <a:lnTo>
                    <a:pt x="1394" y="524"/>
                  </a:lnTo>
                  <a:lnTo>
                    <a:pt x="1394" y="167"/>
                  </a:lnTo>
                  <a:cubicBezTo>
                    <a:pt x="1394" y="72"/>
                    <a:pt x="1322" y="0"/>
                    <a:pt x="1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" name="Google Shape;319;p46"/>
            <p:cNvSpPr/>
            <p:nvPr/>
          </p:nvSpPr>
          <p:spPr>
            <a:xfrm>
              <a:off x="2925696" y="1563140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" name="Google Shape;320;p46"/>
            <p:cNvSpPr/>
            <p:nvPr/>
          </p:nvSpPr>
          <p:spPr>
            <a:xfrm>
              <a:off x="2953717" y="1594563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" name="Google Shape;321;p46"/>
            <p:cNvSpPr/>
            <p:nvPr/>
          </p:nvSpPr>
          <p:spPr>
            <a:xfrm>
              <a:off x="2953717" y="1594182"/>
              <a:ext cx="32" cy="413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"/>
                    <a:pt x="1" y="1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" name="Google Shape;322;p46"/>
            <p:cNvSpPr/>
            <p:nvPr/>
          </p:nvSpPr>
          <p:spPr>
            <a:xfrm>
              <a:off x="2925696" y="1563140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" name="Google Shape;323;p46"/>
            <p:cNvSpPr/>
            <p:nvPr/>
          </p:nvSpPr>
          <p:spPr>
            <a:xfrm>
              <a:off x="2925696" y="1563140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" name="Google Shape;324;p46"/>
            <p:cNvSpPr/>
            <p:nvPr/>
          </p:nvSpPr>
          <p:spPr>
            <a:xfrm>
              <a:off x="2953717" y="1594182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" name="Google Shape;325;p46"/>
            <p:cNvSpPr/>
            <p:nvPr/>
          </p:nvSpPr>
          <p:spPr>
            <a:xfrm>
              <a:off x="2953717" y="1594182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" name="Google Shape;326;p46"/>
            <p:cNvSpPr/>
            <p:nvPr/>
          </p:nvSpPr>
          <p:spPr>
            <a:xfrm>
              <a:off x="2923788" y="1576403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" name="Google Shape;327;p46"/>
            <p:cNvSpPr/>
            <p:nvPr/>
          </p:nvSpPr>
          <p:spPr>
            <a:xfrm>
              <a:off x="2953717" y="1594182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" name="Google Shape;328;p46"/>
            <p:cNvSpPr/>
            <p:nvPr/>
          </p:nvSpPr>
          <p:spPr>
            <a:xfrm>
              <a:off x="2953717" y="1594182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" name="Google Shape;329;p46"/>
            <p:cNvSpPr/>
            <p:nvPr/>
          </p:nvSpPr>
          <p:spPr>
            <a:xfrm>
              <a:off x="2953717" y="1594182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" name="Google Shape;330;p46"/>
            <p:cNvSpPr/>
            <p:nvPr/>
          </p:nvSpPr>
          <p:spPr>
            <a:xfrm>
              <a:off x="2923438" y="1576784"/>
              <a:ext cx="0" cy="32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" name="Google Shape;331;p46"/>
            <p:cNvSpPr/>
            <p:nvPr/>
          </p:nvSpPr>
          <p:spPr>
            <a:xfrm>
              <a:off x="2792783" y="1631298"/>
              <a:ext cx="87877" cy="101140"/>
            </a:xfrm>
            <a:custGeom>
              <a:avLst/>
              <a:gdLst/>
              <a:ahLst/>
              <a:cxnLst/>
              <a:rect l="l" t="t" r="r" b="b"/>
              <a:pathLst>
                <a:path w="2763" h="3180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2167" y="334"/>
                  </a:lnTo>
                  <a:cubicBezTo>
                    <a:pt x="2310" y="334"/>
                    <a:pt x="2429" y="453"/>
                    <a:pt x="2429" y="584"/>
                  </a:cubicBezTo>
                  <a:lnTo>
                    <a:pt x="2429" y="3013"/>
                  </a:lnTo>
                  <a:cubicBezTo>
                    <a:pt x="2429" y="3096"/>
                    <a:pt x="2501" y="3180"/>
                    <a:pt x="2584" y="3180"/>
                  </a:cubicBezTo>
                  <a:cubicBezTo>
                    <a:pt x="2679" y="3180"/>
                    <a:pt x="2751" y="3096"/>
                    <a:pt x="2751" y="3013"/>
                  </a:cubicBezTo>
                  <a:lnTo>
                    <a:pt x="2751" y="584"/>
                  </a:lnTo>
                  <a:cubicBezTo>
                    <a:pt x="2763" y="275"/>
                    <a:pt x="2501" y="1"/>
                    <a:pt x="2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" name="Google Shape;332;p46"/>
            <p:cNvSpPr/>
            <p:nvPr/>
          </p:nvSpPr>
          <p:spPr>
            <a:xfrm>
              <a:off x="2715147" y="1631298"/>
              <a:ext cx="66695" cy="122735"/>
            </a:xfrm>
            <a:custGeom>
              <a:avLst/>
              <a:gdLst/>
              <a:ahLst/>
              <a:cxnLst/>
              <a:rect l="l" t="t" r="r" b="b"/>
              <a:pathLst>
                <a:path w="2097" h="3859" extrusionOk="0">
                  <a:moveTo>
                    <a:pt x="596" y="1"/>
                  </a:moveTo>
                  <a:cubicBezTo>
                    <a:pt x="263" y="1"/>
                    <a:pt x="1" y="275"/>
                    <a:pt x="1" y="596"/>
                  </a:cubicBezTo>
                  <a:lnTo>
                    <a:pt x="1" y="3692"/>
                  </a:lnTo>
                  <a:cubicBezTo>
                    <a:pt x="1" y="3787"/>
                    <a:pt x="72" y="3858"/>
                    <a:pt x="167" y="3858"/>
                  </a:cubicBezTo>
                  <a:cubicBezTo>
                    <a:pt x="251" y="3858"/>
                    <a:pt x="322" y="3787"/>
                    <a:pt x="322" y="3692"/>
                  </a:cubicBezTo>
                  <a:lnTo>
                    <a:pt x="322" y="596"/>
                  </a:lnTo>
                  <a:cubicBezTo>
                    <a:pt x="322" y="453"/>
                    <a:pt x="441" y="346"/>
                    <a:pt x="584" y="346"/>
                  </a:cubicBezTo>
                  <a:lnTo>
                    <a:pt x="1917" y="346"/>
                  </a:lnTo>
                  <a:cubicBezTo>
                    <a:pt x="2013" y="346"/>
                    <a:pt x="2084" y="275"/>
                    <a:pt x="2084" y="179"/>
                  </a:cubicBezTo>
                  <a:cubicBezTo>
                    <a:pt x="2096" y="72"/>
                    <a:pt x="2025" y="1"/>
                    <a:pt x="1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" name="Google Shape;333;p46"/>
            <p:cNvSpPr/>
            <p:nvPr/>
          </p:nvSpPr>
          <p:spPr>
            <a:xfrm>
              <a:off x="2715911" y="1707789"/>
              <a:ext cx="166277" cy="93570"/>
            </a:xfrm>
            <a:custGeom>
              <a:avLst/>
              <a:gdLst/>
              <a:ahLst/>
              <a:cxnLst/>
              <a:rect l="l" t="t" r="r" b="b"/>
              <a:pathLst>
                <a:path w="5228" h="2942" extrusionOk="0">
                  <a:moveTo>
                    <a:pt x="2001" y="358"/>
                  </a:moveTo>
                  <a:cubicBezTo>
                    <a:pt x="2132" y="358"/>
                    <a:pt x="2239" y="429"/>
                    <a:pt x="2298" y="537"/>
                  </a:cubicBezTo>
                  <a:lnTo>
                    <a:pt x="2596" y="1132"/>
                  </a:lnTo>
                  <a:cubicBezTo>
                    <a:pt x="2429" y="1287"/>
                    <a:pt x="2215" y="1382"/>
                    <a:pt x="2001" y="1382"/>
                  </a:cubicBezTo>
                  <a:cubicBezTo>
                    <a:pt x="1763" y="1382"/>
                    <a:pt x="1548" y="1287"/>
                    <a:pt x="1382" y="1132"/>
                  </a:cubicBezTo>
                  <a:lnTo>
                    <a:pt x="1703" y="537"/>
                  </a:lnTo>
                  <a:cubicBezTo>
                    <a:pt x="1763" y="418"/>
                    <a:pt x="1870" y="358"/>
                    <a:pt x="2001" y="358"/>
                  </a:cubicBezTo>
                  <a:close/>
                  <a:moveTo>
                    <a:pt x="2739" y="1453"/>
                  </a:moveTo>
                  <a:lnTo>
                    <a:pt x="3334" y="2632"/>
                  </a:lnTo>
                  <a:lnTo>
                    <a:pt x="631" y="2632"/>
                  </a:lnTo>
                  <a:lnTo>
                    <a:pt x="1227" y="1453"/>
                  </a:lnTo>
                  <a:cubicBezTo>
                    <a:pt x="1429" y="1632"/>
                    <a:pt x="1703" y="1739"/>
                    <a:pt x="1989" y="1739"/>
                  </a:cubicBezTo>
                  <a:cubicBezTo>
                    <a:pt x="2263" y="1739"/>
                    <a:pt x="2536" y="1632"/>
                    <a:pt x="2739" y="1453"/>
                  </a:cubicBezTo>
                  <a:close/>
                  <a:moveTo>
                    <a:pt x="2001" y="1"/>
                  </a:moveTo>
                  <a:cubicBezTo>
                    <a:pt x="1739" y="1"/>
                    <a:pt x="1524" y="132"/>
                    <a:pt x="1405" y="370"/>
                  </a:cubicBezTo>
                  <a:lnTo>
                    <a:pt x="1048" y="1072"/>
                  </a:lnTo>
                  <a:lnTo>
                    <a:pt x="346" y="2454"/>
                  </a:lnTo>
                  <a:cubicBezTo>
                    <a:pt x="334" y="2418"/>
                    <a:pt x="334" y="2382"/>
                    <a:pt x="334" y="2346"/>
                  </a:cubicBezTo>
                  <a:lnTo>
                    <a:pt x="334" y="1930"/>
                  </a:lnTo>
                  <a:cubicBezTo>
                    <a:pt x="334" y="1834"/>
                    <a:pt x="250" y="1763"/>
                    <a:pt x="167" y="1763"/>
                  </a:cubicBezTo>
                  <a:cubicBezTo>
                    <a:pt x="72" y="1763"/>
                    <a:pt x="0" y="1834"/>
                    <a:pt x="0" y="1930"/>
                  </a:cubicBezTo>
                  <a:lnTo>
                    <a:pt x="0" y="2346"/>
                  </a:lnTo>
                  <a:cubicBezTo>
                    <a:pt x="0" y="2680"/>
                    <a:pt x="274" y="2942"/>
                    <a:pt x="596" y="2942"/>
                  </a:cubicBezTo>
                  <a:lnTo>
                    <a:pt x="4632" y="2942"/>
                  </a:lnTo>
                  <a:cubicBezTo>
                    <a:pt x="4953" y="2942"/>
                    <a:pt x="5227" y="2680"/>
                    <a:pt x="5227" y="2346"/>
                  </a:cubicBezTo>
                  <a:lnTo>
                    <a:pt x="5227" y="1263"/>
                  </a:lnTo>
                  <a:cubicBezTo>
                    <a:pt x="5180" y="1191"/>
                    <a:pt x="5108" y="1108"/>
                    <a:pt x="5025" y="1108"/>
                  </a:cubicBezTo>
                  <a:cubicBezTo>
                    <a:pt x="4930" y="1108"/>
                    <a:pt x="4858" y="1191"/>
                    <a:pt x="4858" y="1275"/>
                  </a:cubicBezTo>
                  <a:lnTo>
                    <a:pt x="4858" y="2358"/>
                  </a:lnTo>
                  <a:cubicBezTo>
                    <a:pt x="4858" y="2513"/>
                    <a:pt x="4739" y="2620"/>
                    <a:pt x="4596" y="2620"/>
                  </a:cubicBezTo>
                  <a:lnTo>
                    <a:pt x="3739" y="2620"/>
                  </a:lnTo>
                  <a:lnTo>
                    <a:pt x="2608" y="370"/>
                  </a:lnTo>
                  <a:cubicBezTo>
                    <a:pt x="2548" y="251"/>
                    <a:pt x="2465" y="156"/>
                    <a:pt x="2358" y="96"/>
                  </a:cubicBezTo>
                  <a:cubicBezTo>
                    <a:pt x="2251" y="37"/>
                    <a:pt x="2132" y="1"/>
                    <a:pt x="2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" name="Google Shape;334;p46"/>
            <p:cNvSpPr/>
            <p:nvPr/>
          </p:nvSpPr>
          <p:spPr>
            <a:xfrm>
              <a:off x="2799589" y="1654706"/>
              <a:ext cx="61384" cy="62974"/>
            </a:xfrm>
            <a:custGeom>
              <a:avLst/>
              <a:gdLst/>
              <a:ahLst/>
              <a:cxnLst/>
              <a:rect l="l" t="t" r="r" b="b"/>
              <a:pathLst>
                <a:path w="1930" h="1980" extrusionOk="0">
                  <a:moveTo>
                    <a:pt x="644" y="432"/>
                  </a:moveTo>
                  <a:cubicBezTo>
                    <a:pt x="608" y="932"/>
                    <a:pt x="965" y="1384"/>
                    <a:pt x="1441" y="1467"/>
                  </a:cubicBezTo>
                  <a:cubicBezTo>
                    <a:pt x="1322" y="1587"/>
                    <a:pt x="1167" y="1646"/>
                    <a:pt x="989" y="1646"/>
                  </a:cubicBezTo>
                  <a:cubicBezTo>
                    <a:pt x="620" y="1646"/>
                    <a:pt x="334" y="1348"/>
                    <a:pt x="334" y="991"/>
                  </a:cubicBezTo>
                  <a:cubicBezTo>
                    <a:pt x="334" y="753"/>
                    <a:pt x="453" y="551"/>
                    <a:pt x="644" y="432"/>
                  </a:cubicBezTo>
                  <a:close/>
                  <a:moveTo>
                    <a:pt x="898" y="0"/>
                  </a:moveTo>
                  <a:cubicBezTo>
                    <a:pt x="889" y="0"/>
                    <a:pt x="880" y="1"/>
                    <a:pt x="870" y="3"/>
                  </a:cubicBezTo>
                  <a:cubicBezTo>
                    <a:pt x="382" y="74"/>
                    <a:pt x="1" y="491"/>
                    <a:pt x="1" y="979"/>
                  </a:cubicBezTo>
                  <a:cubicBezTo>
                    <a:pt x="1" y="1527"/>
                    <a:pt x="453" y="1979"/>
                    <a:pt x="1001" y="1979"/>
                  </a:cubicBezTo>
                  <a:cubicBezTo>
                    <a:pt x="1406" y="1979"/>
                    <a:pt x="1763" y="1741"/>
                    <a:pt x="1918" y="1384"/>
                  </a:cubicBezTo>
                  <a:cubicBezTo>
                    <a:pt x="1929" y="1336"/>
                    <a:pt x="1929" y="1265"/>
                    <a:pt x="1894" y="1217"/>
                  </a:cubicBezTo>
                  <a:cubicBezTo>
                    <a:pt x="1874" y="1178"/>
                    <a:pt x="1830" y="1155"/>
                    <a:pt x="1768" y="1155"/>
                  </a:cubicBezTo>
                  <a:cubicBezTo>
                    <a:pt x="1755" y="1155"/>
                    <a:pt x="1741" y="1156"/>
                    <a:pt x="1727" y="1158"/>
                  </a:cubicBezTo>
                  <a:lnTo>
                    <a:pt x="1644" y="1158"/>
                  </a:lnTo>
                  <a:cubicBezTo>
                    <a:pt x="1275" y="1158"/>
                    <a:pt x="989" y="860"/>
                    <a:pt x="989" y="503"/>
                  </a:cubicBezTo>
                  <a:cubicBezTo>
                    <a:pt x="989" y="420"/>
                    <a:pt x="1001" y="324"/>
                    <a:pt x="1048" y="241"/>
                  </a:cubicBezTo>
                  <a:cubicBezTo>
                    <a:pt x="1092" y="131"/>
                    <a:pt x="1014" y="0"/>
                    <a:pt x="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40" name="Google Shape;340;p46"/>
          <p:cNvGrpSpPr/>
          <p:nvPr/>
        </p:nvGrpSpPr>
        <p:grpSpPr>
          <a:xfrm>
            <a:off x="4636126" y="4172392"/>
            <a:ext cx="474149" cy="474149"/>
            <a:chOff x="2639038" y="2894942"/>
            <a:chExt cx="355612" cy="355612"/>
          </a:xfrm>
        </p:grpSpPr>
        <p:sp>
          <p:nvSpPr>
            <p:cNvPr id="341" name="Google Shape;341;p46"/>
            <p:cNvSpPr/>
            <p:nvPr/>
          </p:nvSpPr>
          <p:spPr>
            <a:xfrm>
              <a:off x="2748479" y="2894942"/>
              <a:ext cx="246171" cy="304119"/>
            </a:xfrm>
            <a:custGeom>
              <a:avLst/>
              <a:gdLst/>
              <a:ahLst/>
              <a:cxnLst/>
              <a:rect l="l" t="t" r="r" b="b"/>
              <a:pathLst>
                <a:path w="7740" h="9562" extrusionOk="0">
                  <a:moveTo>
                    <a:pt x="7168" y="1930"/>
                  </a:moveTo>
                  <a:cubicBezTo>
                    <a:pt x="7299" y="1930"/>
                    <a:pt x="7406" y="2037"/>
                    <a:pt x="7406" y="2168"/>
                  </a:cubicBezTo>
                  <a:lnTo>
                    <a:pt x="7418" y="3156"/>
                  </a:lnTo>
                  <a:cubicBezTo>
                    <a:pt x="7418" y="3287"/>
                    <a:pt x="7311" y="3394"/>
                    <a:pt x="7180" y="3394"/>
                  </a:cubicBezTo>
                  <a:lnTo>
                    <a:pt x="6882" y="3394"/>
                  </a:lnTo>
                  <a:lnTo>
                    <a:pt x="6882" y="2715"/>
                  </a:lnTo>
                  <a:cubicBezTo>
                    <a:pt x="6882" y="2632"/>
                    <a:pt x="6811" y="2561"/>
                    <a:pt x="6715" y="2561"/>
                  </a:cubicBezTo>
                  <a:cubicBezTo>
                    <a:pt x="6632" y="2561"/>
                    <a:pt x="6549" y="2632"/>
                    <a:pt x="6549" y="2715"/>
                  </a:cubicBezTo>
                  <a:lnTo>
                    <a:pt x="6549" y="3394"/>
                  </a:lnTo>
                  <a:lnTo>
                    <a:pt x="6096" y="3394"/>
                  </a:lnTo>
                  <a:lnTo>
                    <a:pt x="6096" y="1930"/>
                  </a:lnTo>
                  <a:close/>
                  <a:moveTo>
                    <a:pt x="4549" y="1"/>
                  </a:moveTo>
                  <a:cubicBezTo>
                    <a:pt x="4227" y="1"/>
                    <a:pt x="3965" y="251"/>
                    <a:pt x="3965" y="572"/>
                  </a:cubicBezTo>
                  <a:lnTo>
                    <a:pt x="3965" y="1608"/>
                  </a:lnTo>
                  <a:lnTo>
                    <a:pt x="3239" y="1608"/>
                  </a:lnTo>
                  <a:cubicBezTo>
                    <a:pt x="3144" y="1608"/>
                    <a:pt x="3072" y="1680"/>
                    <a:pt x="3072" y="1763"/>
                  </a:cubicBezTo>
                  <a:cubicBezTo>
                    <a:pt x="3072" y="1858"/>
                    <a:pt x="3144" y="1930"/>
                    <a:pt x="3239" y="1930"/>
                  </a:cubicBezTo>
                  <a:lnTo>
                    <a:pt x="3965" y="1930"/>
                  </a:lnTo>
                  <a:lnTo>
                    <a:pt x="3965" y="3394"/>
                  </a:lnTo>
                  <a:lnTo>
                    <a:pt x="3417" y="3394"/>
                  </a:lnTo>
                  <a:lnTo>
                    <a:pt x="3417" y="3013"/>
                  </a:lnTo>
                  <a:cubicBezTo>
                    <a:pt x="3417" y="2930"/>
                    <a:pt x="3334" y="2858"/>
                    <a:pt x="3251" y="2858"/>
                  </a:cubicBezTo>
                  <a:cubicBezTo>
                    <a:pt x="3155" y="2858"/>
                    <a:pt x="3084" y="2930"/>
                    <a:pt x="3084" y="3013"/>
                  </a:cubicBezTo>
                  <a:lnTo>
                    <a:pt x="3084" y="3394"/>
                  </a:lnTo>
                  <a:lnTo>
                    <a:pt x="2382" y="3394"/>
                  </a:lnTo>
                  <a:lnTo>
                    <a:pt x="2382" y="2715"/>
                  </a:lnTo>
                  <a:cubicBezTo>
                    <a:pt x="2382" y="2632"/>
                    <a:pt x="2310" y="2561"/>
                    <a:pt x="2227" y="2561"/>
                  </a:cubicBezTo>
                  <a:cubicBezTo>
                    <a:pt x="2132" y="2561"/>
                    <a:pt x="2060" y="2632"/>
                    <a:pt x="2060" y="2715"/>
                  </a:cubicBezTo>
                  <a:lnTo>
                    <a:pt x="2060" y="3394"/>
                  </a:lnTo>
                  <a:lnTo>
                    <a:pt x="1358" y="3394"/>
                  </a:lnTo>
                  <a:lnTo>
                    <a:pt x="1358" y="3013"/>
                  </a:lnTo>
                  <a:cubicBezTo>
                    <a:pt x="1358" y="2930"/>
                    <a:pt x="1286" y="2858"/>
                    <a:pt x="1191" y="2858"/>
                  </a:cubicBezTo>
                  <a:cubicBezTo>
                    <a:pt x="1108" y="2858"/>
                    <a:pt x="1036" y="2930"/>
                    <a:pt x="1036" y="3013"/>
                  </a:cubicBezTo>
                  <a:lnTo>
                    <a:pt x="1036" y="3394"/>
                  </a:lnTo>
                  <a:lnTo>
                    <a:pt x="334" y="3394"/>
                  </a:lnTo>
                  <a:lnTo>
                    <a:pt x="334" y="2715"/>
                  </a:lnTo>
                  <a:cubicBezTo>
                    <a:pt x="334" y="2632"/>
                    <a:pt x="262" y="2561"/>
                    <a:pt x="167" y="2561"/>
                  </a:cubicBezTo>
                  <a:cubicBezTo>
                    <a:pt x="84" y="2561"/>
                    <a:pt x="0" y="2632"/>
                    <a:pt x="0" y="2715"/>
                  </a:cubicBezTo>
                  <a:lnTo>
                    <a:pt x="0" y="3549"/>
                  </a:lnTo>
                  <a:lnTo>
                    <a:pt x="0" y="4799"/>
                  </a:lnTo>
                  <a:cubicBezTo>
                    <a:pt x="0" y="4894"/>
                    <a:pt x="84" y="4966"/>
                    <a:pt x="167" y="4966"/>
                  </a:cubicBezTo>
                  <a:cubicBezTo>
                    <a:pt x="262" y="4966"/>
                    <a:pt x="334" y="4894"/>
                    <a:pt x="334" y="4799"/>
                  </a:cubicBezTo>
                  <a:lnTo>
                    <a:pt x="334" y="3716"/>
                  </a:lnTo>
                  <a:lnTo>
                    <a:pt x="3977" y="3716"/>
                  </a:lnTo>
                  <a:lnTo>
                    <a:pt x="3977" y="5692"/>
                  </a:lnTo>
                  <a:cubicBezTo>
                    <a:pt x="3977" y="5787"/>
                    <a:pt x="4048" y="5859"/>
                    <a:pt x="4144" y="5859"/>
                  </a:cubicBezTo>
                  <a:cubicBezTo>
                    <a:pt x="4227" y="5859"/>
                    <a:pt x="4310" y="5787"/>
                    <a:pt x="4310" y="5692"/>
                  </a:cubicBezTo>
                  <a:lnTo>
                    <a:pt x="4310" y="560"/>
                  </a:lnTo>
                  <a:cubicBezTo>
                    <a:pt x="4310" y="429"/>
                    <a:pt x="4406" y="322"/>
                    <a:pt x="4549" y="322"/>
                  </a:cubicBezTo>
                  <a:lnTo>
                    <a:pt x="5525" y="322"/>
                  </a:lnTo>
                  <a:cubicBezTo>
                    <a:pt x="5656" y="322"/>
                    <a:pt x="5763" y="429"/>
                    <a:pt x="5763" y="560"/>
                  </a:cubicBezTo>
                  <a:lnTo>
                    <a:pt x="5763" y="8871"/>
                  </a:lnTo>
                  <a:cubicBezTo>
                    <a:pt x="5763" y="9073"/>
                    <a:pt x="5596" y="9240"/>
                    <a:pt x="5394" y="9240"/>
                  </a:cubicBezTo>
                  <a:lnTo>
                    <a:pt x="1727" y="9240"/>
                  </a:lnTo>
                  <a:cubicBezTo>
                    <a:pt x="1643" y="9240"/>
                    <a:pt x="1572" y="9312"/>
                    <a:pt x="1572" y="9407"/>
                  </a:cubicBezTo>
                  <a:cubicBezTo>
                    <a:pt x="1572" y="9490"/>
                    <a:pt x="1643" y="9562"/>
                    <a:pt x="1727" y="9562"/>
                  </a:cubicBezTo>
                  <a:lnTo>
                    <a:pt x="5394" y="9562"/>
                  </a:lnTo>
                  <a:cubicBezTo>
                    <a:pt x="5787" y="9562"/>
                    <a:pt x="6108" y="9252"/>
                    <a:pt x="6108" y="8847"/>
                  </a:cubicBezTo>
                  <a:lnTo>
                    <a:pt x="6108" y="3704"/>
                  </a:lnTo>
                  <a:lnTo>
                    <a:pt x="7180" y="3704"/>
                  </a:lnTo>
                  <a:cubicBezTo>
                    <a:pt x="7489" y="3704"/>
                    <a:pt x="7739" y="3454"/>
                    <a:pt x="7739" y="3120"/>
                  </a:cubicBezTo>
                  <a:lnTo>
                    <a:pt x="7739" y="2144"/>
                  </a:lnTo>
                  <a:cubicBezTo>
                    <a:pt x="7739" y="1858"/>
                    <a:pt x="7489" y="1608"/>
                    <a:pt x="7180" y="1608"/>
                  </a:cubicBezTo>
                  <a:lnTo>
                    <a:pt x="6108" y="1608"/>
                  </a:lnTo>
                  <a:lnTo>
                    <a:pt x="6108" y="572"/>
                  </a:lnTo>
                  <a:cubicBezTo>
                    <a:pt x="6108" y="263"/>
                    <a:pt x="5858" y="1"/>
                    <a:pt x="5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" name="Google Shape;342;p46"/>
            <p:cNvSpPr/>
            <p:nvPr/>
          </p:nvSpPr>
          <p:spPr>
            <a:xfrm>
              <a:off x="2639038" y="2945703"/>
              <a:ext cx="246552" cy="304851"/>
            </a:xfrm>
            <a:custGeom>
              <a:avLst/>
              <a:gdLst/>
              <a:ahLst/>
              <a:cxnLst/>
              <a:rect l="l" t="t" r="r" b="b"/>
              <a:pathLst>
                <a:path w="7752" h="9585" extrusionOk="0">
                  <a:moveTo>
                    <a:pt x="3429" y="7989"/>
                  </a:moveTo>
                  <a:lnTo>
                    <a:pt x="3429" y="9013"/>
                  </a:lnTo>
                  <a:cubicBezTo>
                    <a:pt x="3429" y="9144"/>
                    <a:pt x="3322" y="9251"/>
                    <a:pt x="3191" y="9251"/>
                  </a:cubicBezTo>
                  <a:lnTo>
                    <a:pt x="2215" y="9251"/>
                  </a:lnTo>
                  <a:cubicBezTo>
                    <a:pt x="2072" y="9251"/>
                    <a:pt x="1977" y="9144"/>
                    <a:pt x="1977" y="9013"/>
                  </a:cubicBezTo>
                  <a:lnTo>
                    <a:pt x="1977" y="7989"/>
                  </a:lnTo>
                  <a:close/>
                  <a:moveTo>
                    <a:pt x="2358" y="0"/>
                  </a:moveTo>
                  <a:cubicBezTo>
                    <a:pt x="1977" y="0"/>
                    <a:pt x="1643" y="322"/>
                    <a:pt x="1643" y="715"/>
                  </a:cubicBezTo>
                  <a:lnTo>
                    <a:pt x="1643" y="5870"/>
                  </a:lnTo>
                  <a:lnTo>
                    <a:pt x="572" y="5870"/>
                  </a:lnTo>
                  <a:cubicBezTo>
                    <a:pt x="262" y="5870"/>
                    <a:pt x="0" y="6120"/>
                    <a:pt x="0" y="6430"/>
                  </a:cubicBezTo>
                  <a:lnTo>
                    <a:pt x="0" y="7418"/>
                  </a:lnTo>
                  <a:cubicBezTo>
                    <a:pt x="0" y="7727"/>
                    <a:pt x="250" y="7977"/>
                    <a:pt x="572" y="7977"/>
                  </a:cubicBezTo>
                  <a:lnTo>
                    <a:pt x="1643" y="7977"/>
                  </a:lnTo>
                  <a:lnTo>
                    <a:pt x="1643" y="9013"/>
                  </a:lnTo>
                  <a:cubicBezTo>
                    <a:pt x="1643" y="9323"/>
                    <a:pt x="1905" y="9585"/>
                    <a:pt x="2215" y="9585"/>
                  </a:cubicBezTo>
                  <a:lnTo>
                    <a:pt x="3191" y="9585"/>
                  </a:lnTo>
                  <a:cubicBezTo>
                    <a:pt x="3513" y="9585"/>
                    <a:pt x="3763" y="9335"/>
                    <a:pt x="3763" y="9013"/>
                  </a:cubicBezTo>
                  <a:lnTo>
                    <a:pt x="3763" y="7977"/>
                  </a:lnTo>
                  <a:lnTo>
                    <a:pt x="4489" y="7977"/>
                  </a:lnTo>
                  <a:cubicBezTo>
                    <a:pt x="4584" y="7977"/>
                    <a:pt x="4656" y="7906"/>
                    <a:pt x="4656" y="7823"/>
                  </a:cubicBezTo>
                  <a:cubicBezTo>
                    <a:pt x="4656" y="7727"/>
                    <a:pt x="4584" y="7656"/>
                    <a:pt x="4489" y="7656"/>
                  </a:cubicBezTo>
                  <a:lnTo>
                    <a:pt x="560" y="7656"/>
                  </a:lnTo>
                  <a:cubicBezTo>
                    <a:pt x="429" y="7656"/>
                    <a:pt x="322" y="7549"/>
                    <a:pt x="322" y="7418"/>
                  </a:cubicBezTo>
                  <a:lnTo>
                    <a:pt x="322" y="6430"/>
                  </a:lnTo>
                  <a:cubicBezTo>
                    <a:pt x="322" y="6299"/>
                    <a:pt x="429" y="6192"/>
                    <a:pt x="560" y="6192"/>
                  </a:cubicBezTo>
                  <a:lnTo>
                    <a:pt x="1120" y="6192"/>
                  </a:lnTo>
                  <a:lnTo>
                    <a:pt x="1120" y="6870"/>
                  </a:lnTo>
                  <a:cubicBezTo>
                    <a:pt x="1120" y="6954"/>
                    <a:pt x="1203" y="7025"/>
                    <a:pt x="1286" y="7025"/>
                  </a:cubicBezTo>
                  <a:cubicBezTo>
                    <a:pt x="1382" y="7025"/>
                    <a:pt x="1453" y="6954"/>
                    <a:pt x="1453" y="6870"/>
                  </a:cubicBezTo>
                  <a:lnTo>
                    <a:pt x="1453" y="6192"/>
                  </a:lnTo>
                  <a:lnTo>
                    <a:pt x="2155" y="6192"/>
                  </a:lnTo>
                  <a:lnTo>
                    <a:pt x="2155" y="6608"/>
                  </a:lnTo>
                  <a:cubicBezTo>
                    <a:pt x="2155" y="6704"/>
                    <a:pt x="2227" y="6775"/>
                    <a:pt x="2322" y="6775"/>
                  </a:cubicBezTo>
                  <a:cubicBezTo>
                    <a:pt x="2405" y="6775"/>
                    <a:pt x="2477" y="6704"/>
                    <a:pt x="2477" y="6608"/>
                  </a:cubicBezTo>
                  <a:lnTo>
                    <a:pt x="2477" y="6192"/>
                  </a:lnTo>
                  <a:lnTo>
                    <a:pt x="3179" y="6192"/>
                  </a:lnTo>
                  <a:lnTo>
                    <a:pt x="3179" y="6870"/>
                  </a:lnTo>
                  <a:cubicBezTo>
                    <a:pt x="3179" y="6954"/>
                    <a:pt x="3239" y="7013"/>
                    <a:pt x="3334" y="7025"/>
                  </a:cubicBezTo>
                  <a:lnTo>
                    <a:pt x="3358" y="7025"/>
                  </a:lnTo>
                  <a:cubicBezTo>
                    <a:pt x="3453" y="7025"/>
                    <a:pt x="3525" y="6954"/>
                    <a:pt x="3525" y="6870"/>
                  </a:cubicBezTo>
                  <a:lnTo>
                    <a:pt x="3525" y="6192"/>
                  </a:lnTo>
                  <a:lnTo>
                    <a:pt x="4227" y="6192"/>
                  </a:lnTo>
                  <a:lnTo>
                    <a:pt x="4227" y="6608"/>
                  </a:lnTo>
                  <a:cubicBezTo>
                    <a:pt x="4227" y="6704"/>
                    <a:pt x="4299" y="6775"/>
                    <a:pt x="4382" y="6775"/>
                  </a:cubicBezTo>
                  <a:cubicBezTo>
                    <a:pt x="4477" y="6775"/>
                    <a:pt x="4549" y="6704"/>
                    <a:pt x="4549" y="6608"/>
                  </a:cubicBezTo>
                  <a:lnTo>
                    <a:pt x="4549" y="6192"/>
                  </a:lnTo>
                  <a:lnTo>
                    <a:pt x="5251" y="6192"/>
                  </a:lnTo>
                  <a:lnTo>
                    <a:pt x="5251" y="6870"/>
                  </a:lnTo>
                  <a:cubicBezTo>
                    <a:pt x="5251" y="6954"/>
                    <a:pt x="5323" y="7025"/>
                    <a:pt x="5418" y="7025"/>
                  </a:cubicBezTo>
                  <a:cubicBezTo>
                    <a:pt x="5501" y="7025"/>
                    <a:pt x="5573" y="6954"/>
                    <a:pt x="5573" y="6870"/>
                  </a:cubicBezTo>
                  <a:lnTo>
                    <a:pt x="5573" y="6192"/>
                  </a:lnTo>
                  <a:lnTo>
                    <a:pt x="6275" y="6192"/>
                  </a:lnTo>
                  <a:lnTo>
                    <a:pt x="6275" y="6608"/>
                  </a:lnTo>
                  <a:cubicBezTo>
                    <a:pt x="6275" y="6704"/>
                    <a:pt x="6346" y="6775"/>
                    <a:pt x="6442" y="6775"/>
                  </a:cubicBezTo>
                  <a:cubicBezTo>
                    <a:pt x="6525" y="6775"/>
                    <a:pt x="6608" y="6704"/>
                    <a:pt x="6608" y="6608"/>
                  </a:cubicBezTo>
                  <a:lnTo>
                    <a:pt x="6608" y="6192"/>
                  </a:lnTo>
                  <a:lnTo>
                    <a:pt x="7418" y="6192"/>
                  </a:lnTo>
                  <a:lnTo>
                    <a:pt x="7418" y="6870"/>
                  </a:lnTo>
                  <a:cubicBezTo>
                    <a:pt x="7418" y="6954"/>
                    <a:pt x="7501" y="7025"/>
                    <a:pt x="7585" y="7025"/>
                  </a:cubicBezTo>
                  <a:cubicBezTo>
                    <a:pt x="7680" y="7025"/>
                    <a:pt x="7751" y="6954"/>
                    <a:pt x="7751" y="6870"/>
                  </a:cubicBezTo>
                  <a:lnTo>
                    <a:pt x="7751" y="5965"/>
                  </a:lnTo>
                  <a:lnTo>
                    <a:pt x="7751" y="4775"/>
                  </a:lnTo>
                  <a:cubicBezTo>
                    <a:pt x="7751" y="4679"/>
                    <a:pt x="7680" y="4608"/>
                    <a:pt x="7585" y="4608"/>
                  </a:cubicBezTo>
                  <a:cubicBezTo>
                    <a:pt x="7501" y="4608"/>
                    <a:pt x="7418" y="4679"/>
                    <a:pt x="7418" y="4775"/>
                  </a:cubicBezTo>
                  <a:lnTo>
                    <a:pt x="7418" y="5858"/>
                  </a:lnTo>
                  <a:lnTo>
                    <a:pt x="3775" y="5858"/>
                  </a:lnTo>
                  <a:lnTo>
                    <a:pt x="3775" y="3882"/>
                  </a:lnTo>
                  <a:cubicBezTo>
                    <a:pt x="3775" y="3786"/>
                    <a:pt x="3703" y="3715"/>
                    <a:pt x="3608" y="3715"/>
                  </a:cubicBezTo>
                  <a:cubicBezTo>
                    <a:pt x="3525" y="3715"/>
                    <a:pt x="3441" y="3786"/>
                    <a:pt x="3441" y="3882"/>
                  </a:cubicBezTo>
                  <a:lnTo>
                    <a:pt x="3441" y="5858"/>
                  </a:lnTo>
                  <a:lnTo>
                    <a:pt x="1989" y="5858"/>
                  </a:lnTo>
                  <a:lnTo>
                    <a:pt x="1989" y="703"/>
                  </a:lnTo>
                  <a:cubicBezTo>
                    <a:pt x="1989" y="500"/>
                    <a:pt x="2155" y="334"/>
                    <a:pt x="2358" y="334"/>
                  </a:cubicBezTo>
                  <a:lnTo>
                    <a:pt x="6025" y="334"/>
                  </a:lnTo>
                  <a:cubicBezTo>
                    <a:pt x="6108" y="334"/>
                    <a:pt x="6192" y="262"/>
                    <a:pt x="6192" y="167"/>
                  </a:cubicBezTo>
                  <a:cubicBezTo>
                    <a:pt x="6192" y="84"/>
                    <a:pt x="6108" y="0"/>
                    <a:pt x="6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343" name="Google Shape;343;p46"/>
          <p:cNvCxnSpPr>
            <a:stCxn id="313" idx="2"/>
            <a:endCxn id="314" idx="1"/>
          </p:cNvCxnSpPr>
          <p:nvPr/>
        </p:nvCxnSpPr>
        <p:spPr>
          <a:xfrm rot="-5400000" flipH="1">
            <a:off x="2008000" y="2284467"/>
            <a:ext cx="1984800" cy="22652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46"/>
          <p:cNvCxnSpPr>
            <a:cxnSpLocks/>
            <a:endCxn id="315" idx="1"/>
          </p:cNvCxnSpPr>
          <p:nvPr/>
        </p:nvCxnSpPr>
        <p:spPr>
          <a:xfrm rot="-5400000">
            <a:off x="6660800" y="3456267"/>
            <a:ext cx="754800" cy="2004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44303DA-90B6-71BB-6334-BD7B5DC3FED0}"/>
              </a:ext>
            </a:extLst>
          </p:cNvPr>
          <p:cNvSpPr txBox="1"/>
          <p:nvPr/>
        </p:nvSpPr>
        <p:spPr>
          <a:xfrm>
            <a:off x="1469665" y="1632618"/>
            <a:ext cx="1858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0 2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NLP Preprocessing 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565" name="Google Shape;565;p57"/>
          <p:cNvSpPr txBox="1">
            <a:spLocks noGrp="1"/>
          </p:cNvSpPr>
          <p:nvPr>
            <p:ph type="subTitle" idx="2"/>
          </p:nvPr>
        </p:nvSpPr>
        <p:spPr>
          <a:xfrm>
            <a:off x="873494" y="2057191"/>
            <a:ext cx="3822800" cy="95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bg1"/>
                </a:solidFill>
              </a:rPr>
              <a:t>Cleaned game titles by removing special characters like TM, R, and non-ASCII symbols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66" name="Google Shape;566;p57"/>
          <p:cNvSpPr txBox="1">
            <a:spLocks noGrp="1"/>
          </p:cNvSpPr>
          <p:nvPr>
            <p:ph type="subTitle" idx="3"/>
          </p:nvPr>
        </p:nvSpPr>
        <p:spPr>
          <a:xfrm>
            <a:off x="7495708" y="2057191"/>
            <a:ext cx="3822800" cy="95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bg1"/>
                </a:solidFill>
              </a:rPr>
              <a:t>Used keyword matching to assign each game a genre.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67" name="Google Shape;567;p57"/>
          <p:cNvSpPr txBox="1">
            <a:spLocks noGrp="1"/>
          </p:cNvSpPr>
          <p:nvPr>
            <p:ph type="subTitle" idx="4"/>
          </p:nvPr>
        </p:nvSpPr>
        <p:spPr>
          <a:xfrm>
            <a:off x="736640" y="4351837"/>
            <a:ext cx="3822800" cy="95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bg1"/>
                </a:solidFill>
              </a:rPr>
              <a:t>Tagged each game with a mood based on its description (e.g., “relaxing”, “horror”, “fun”).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68" name="Google Shape;568;p57"/>
          <p:cNvSpPr txBox="1">
            <a:spLocks noGrp="1"/>
          </p:cNvSpPr>
          <p:nvPr>
            <p:ph type="subTitle" idx="5"/>
          </p:nvPr>
        </p:nvSpPr>
        <p:spPr>
          <a:xfrm>
            <a:off x="7568107" y="4338025"/>
            <a:ext cx="3822800" cy="95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bg1"/>
                </a:solidFill>
              </a:rPr>
              <a:t>Combined the tags and description into a single column for use in vectorization.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72" name="Google Shape;572;p57"/>
          <p:cNvSpPr/>
          <p:nvPr/>
        </p:nvSpPr>
        <p:spPr>
          <a:xfrm>
            <a:off x="4782800" y="2074633"/>
            <a:ext cx="1071600" cy="951200"/>
          </a:xfrm>
          <a:prstGeom prst="rect">
            <a:avLst/>
          </a:prstGeom>
          <a:solidFill>
            <a:srgbClr val="FF9933"/>
          </a:solidFill>
          <a:ln>
            <a:noFill/>
          </a:ln>
          <a:effectLst>
            <a:outerShdw blurRad="57150" dist="381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3" name="Google Shape;573;p57"/>
          <p:cNvSpPr/>
          <p:nvPr/>
        </p:nvSpPr>
        <p:spPr>
          <a:xfrm>
            <a:off x="6337600" y="2074633"/>
            <a:ext cx="1071600" cy="951200"/>
          </a:xfrm>
          <a:prstGeom prst="rect">
            <a:avLst/>
          </a:prstGeom>
          <a:solidFill>
            <a:srgbClr val="FF9933"/>
          </a:solidFill>
          <a:ln>
            <a:noFill/>
          </a:ln>
          <a:effectLst>
            <a:outerShdw blurRad="57150" dist="381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4" name="Google Shape;574;p57"/>
          <p:cNvSpPr/>
          <p:nvPr/>
        </p:nvSpPr>
        <p:spPr>
          <a:xfrm>
            <a:off x="4782800" y="4307567"/>
            <a:ext cx="1071600" cy="951200"/>
          </a:xfrm>
          <a:prstGeom prst="rect">
            <a:avLst/>
          </a:prstGeom>
          <a:solidFill>
            <a:srgbClr val="FF9933"/>
          </a:solidFill>
          <a:ln>
            <a:noFill/>
          </a:ln>
          <a:effectLst>
            <a:outerShdw blurRad="57150" dist="381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5" name="Google Shape;575;p57"/>
          <p:cNvSpPr/>
          <p:nvPr/>
        </p:nvSpPr>
        <p:spPr>
          <a:xfrm>
            <a:off x="6337600" y="4307567"/>
            <a:ext cx="1071600" cy="951200"/>
          </a:xfrm>
          <a:prstGeom prst="rect">
            <a:avLst/>
          </a:prstGeom>
          <a:solidFill>
            <a:srgbClr val="FF9933"/>
          </a:solidFill>
          <a:ln>
            <a:noFill/>
          </a:ln>
          <a:effectLst>
            <a:outerShdw blurRad="57150" dist="381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576" name="Google Shape;576;p57"/>
          <p:cNvGrpSpPr/>
          <p:nvPr/>
        </p:nvGrpSpPr>
        <p:grpSpPr>
          <a:xfrm>
            <a:off x="6631239" y="4564113"/>
            <a:ext cx="484324" cy="438113"/>
            <a:chOff x="2633105" y="2431859"/>
            <a:chExt cx="363243" cy="328585"/>
          </a:xfrm>
        </p:grpSpPr>
        <p:sp>
          <p:nvSpPr>
            <p:cNvPr id="577" name="Google Shape;577;p57"/>
            <p:cNvSpPr/>
            <p:nvPr/>
          </p:nvSpPr>
          <p:spPr>
            <a:xfrm>
              <a:off x="2633105" y="2498260"/>
              <a:ext cx="250462" cy="262184"/>
            </a:xfrm>
            <a:custGeom>
              <a:avLst/>
              <a:gdLst/>
              <a:ahLst/>
              <a:cxnLst/>
              <a:rect l="l" t="t" r="r" b="b"/>
              <a:pathLst>
                <a:path w="7906" h="8276" extrusionOk="0">
                  <a:moveTo>
                    <a:pt x="5322" y="6644"/>
                  </a:moveTo>
                  <a:lnTo>
                    <a:pt x="5465" y="7263"/>
                  </a:lnTo>
                  <a:lnTo>
                    <a:pt x="4560" y="7263"/>
                  </a:lnTo>
                  <a:lnTo>
                    <a:pt x="4691" y="6644"/>
                  </a:lnTo>
                  <a:close/>
                  <a:moveTo>
                    <a:pt x="6465" y="7608"/>
                  </a:moveTo>
                  <a:lnTo>
                    <a:pt x="6465" y="7954"/>
                  </a:lnTo>
                  <a:lnTo>
                    <a:pt x="3548" y="7954"/>
                  </a:lnTo>
                  <a:lnTo>
                    <a:pt x="3548" y="7608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6489"/>
                  </a:lnTo>
                  <a:cubicBezTo>
                    <a:pt x="0" y="6585"/>
                    <a:pt x="84" y="6656"/>
                    <a:pt x="167" y="6656"/>
                  </a:cubicBezTo>
                  <a:lnTo>
                    <a:pt x="4346" y="6656"/>
                  </a:lnTo>
                  <a:lnTo>
                    <a:pt x="4203" y="7287"/>
                  </a:lnTo>
                  <a:lnTo>
                    <a:pt x="3370" y="7287"/>
                  </a:lnTo>
                  <a:cubicBezTo>
                    <a:pt x="3274" y="7287"/>
                    <a:pt x="3203" y="7358"/>
                    <a:pt x="3203" y="7442"/>
                  </a:cubicBezTo>
                  <a:lnTo>
                    <a:pt x="3203" y="8120"/>
                  </a:lnTo>
                  <a:cubicBezTo>
                    <a:pt x="3203" y="8204"/>
                    <a:pt x="3274" y="8275"/>
                    <a:pt x="3370" y="8275"/>
                  </a:cubicBezTo>
                  <a:lnTo>
                    <a:pt x="6632" y="8275"/>
                  </a:lnTo>
                  <a:cubicBezTo>
                    <a:pt x="6715" y="8275"/>
                    <a:pt x="6787" y="8204"/>
                    <a:pt x="6787" y="8120"/>
                  </a:cubicBezTo>
                  <a:lnTo>
                    <a:pt x="6787" y="7442"/>
                  </a:lnTo>
                  <a:cubicBezTo>
                    <a:pt x="6787" y="7358"/>
                    <a:pt x="6715" y="7287"/>
                    <a:pt x="6632" y="7287"/>
                  </a:cubicBezTo>
                  <a:lnTo>
                    <a:pt x="5787" y="7287"/>
                  </a:lnTo>
                  <a:lnTo>
                    <a:pt x="5644" y="6656"/>
                  </a:lnTo>
                  <a:lnTo>
                    <a:pt x="7727" y="6656"/>
                  </a:lnTo>
                  <a:cubicBezTo>
                    <a:pt x="7823" y="6656"/>
                    <a:pt x="7894" y="6585"/>
                    <a:pt x="7894" y="6489"/>
                  </a:cubicBezTo>
                  <a:cubicBezTo>
                    <a:pt x="7906" y="6394"/>
                    <a:pt x="7834" y="6311"/>
                    <a:pt x="7739" y="6311"/>
                  </a:cubicBezTo>
                  <a:lnTo>
                    <a:pt x="345" y="6311"/>
                  </a:lnTo>
                  <a:lnTo>
                    <a:pt x="345" y="334"/>
                  </a:lnTo>
                  <a:lnTo>
                    <a:pt x="4763" y="334"/>
                  </a:lnTo>
                  <a:cubicBezTo>
                    <a:pt x="4858" y="334"/>
                    <a:pt x="4929" y="262"/>
                    <a:pt x="4929" y="167"/>
                  </a:cubicBezTo>
                  <a:cubicBezTo>
                    <a:pt x="4929" y="72"/>
                    <a:pt x="4858" y="0"/>
                    <a:pt x="4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8" name="Google Shape;578;p57"/>
            <p:cNvSpPr/>
            <p:nvPr/>
          </p:nvSpPr>
          <p:spPr>
            <a:xfrm>
              <a:off x="2772655" y="2680800"/>
              <a:ext cx="38491" cy="10613"/>
            </a:xfrm>
            <a:custGeom>
              <a:avLst/>
              <a:gdLst/>
              <a:ahLst/>
              <a:cxnLst/>
              <a:rect l="l" t="t" r="r" b="b"/>
              <a:pathLst>
                <a:path w="1215" h="335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1048" y="334"/>
                  </a:lnTo>
                  <a:cubicBezTo>
                    <a:pt x="1132" y="334"/>
                    <a:pt x="1215" y="251"/>
                    <a:pt x="1215" y="168"/>
                  </a:cubicBezTo>
                  <a:cubicBezTo>
                    <a:pt x="1215" y="72"/>
                    <a:pt x="1132" y="1"/>
                    <a:pt x="1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9" name="Google Shape;579;p57"/>
            <p:cNvSpPr/>
            <p:nvPr/>
          </p:nvSpPr>
          <p:spPr>
            <a:xfrm>
              <a:off x="272928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0" name="Google Shape;580;p57"/>
            <p:cNvSpPr/>
            <p:nvPr/>
          </p:nvSpPr>
          <p:spPr>
            <a:xfrm>
              <a:off x="2774176" y="2583131"/>
              <a:ext cx="35482" cy="35862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786" y="334"/>
                  </a:moveTo>
                  <a:lnTo>
                    <a:pt x="786" y="810"/>
                  </a:lnTo>
                  <a:lnTo>
                    <a:pt x="333" y="810"/>
                  </a:lnTo>
                  <a:lnTo>
                    <a:pt x="333" y="334"/>
                  </a:lnTo>
                  <a:close/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72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19" y="84"/>
                    <a:pt x="1036" y="0"/>
                    <a:pt x="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1" name="Google Shape;581;p57"/>
            <p:cNvSpPr/>
            <p:nvPr/>
          </p:nvSpPr>
          <p:spPr>
            <a:xfrm>
              <a:off x="281792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2" name="Google Shape;582;p57"/>
            <p:cNvSpPr/>
            <p:nvPr/>
          </p:nvSpPr>
          <p:spPr>
            <a:xfrm>
              <a:off x="2653475" y="2431859"/>
              <a:ext cx="342873" cy="275394"/>
            </a:xfrm>
            <a:custGeom>
              <a:avLst/>
              <a:gdLst/>
              <a:ahLst/>
              <a:cxnLst/>
              <a:rect l="l" t="t" r="r" b="b"/>
              <a:pathLst>
                <a:path w="10823" h="8693" extrusionOk="0">
                  <a:moveTo>
                    <a:pt x="6429" y="3001"/>
                  </a:moveTo>
                  <a:cubicBezTo>
                    <a:pt x="6715" y="3870"/>
                    <a:pt x="7489" y="4513"/>
                    <a:pt x="8406" y="4585"/>
                  </a:cubicBezTo>
                  <a:lnTo>
                    <a:pt x="8406" y="7359"/>
                  </a:lnTo>
                  <a:lnTo>
                    <a:pt x="310" y="7359"/>
                  </a:lnTo>
                  <a:lnTo>
                    <a:pt x="310" y="3001"/>
                  </a:lnTo>
                  <a:close/>
                  <a:moveTo>
                    <a:pt x="8608" y="1"/>
                  </a:moveTo>
                  <a:cubicBezTo>
                    <a:pt x="7430" y="1"/>
                    <a:pt x="6477" y="906"/>
                    <a:pt x="6358" y="2073"/>
                  </a:cubicBezTo>
                  <a:lnTo>
                    <a:pt x="4798" y="2073"/>
                  </a:lnTo>
                  <a:cubicBezTo>
                    <a:pt x="4703" y="2073"/>
                    <a:pt x="4632" y="2144"/>
                    <a:pt x="4632" y="2239"/>
                  </a:cubicBezTo>
                  <a:cubicBezTo>
                    <a:pt x="4632" y="2323"/>
                    <a:pt x="4703" y="2394"/>
                    <a:pt x="4798" y="2394"/>
                  </a:cubicBezTo>
                  <a:lnTo>
                    <a:pt x="6334" y="2394"/>
                  </a:lnTo>
                  <a:cubicBezTo>
                    <a:pt x="6334" y="2489"/>
                    <a:pt x="6358" y="2561"/>
                    <a:pt x="6370" y="2656"/>
                  </a:cubicBezTo>
                  <a:lnTo>
                    <a:pt x="167" y="2656"/>
                  </a:lnTo>
                  <a:cubicBezTo>
                    <a:pt x="72" y="2656"/>
                    <a:pt x="0" y="2727"/>
                    <a:pt x="0" y="2811"/>
                  </a:cubicBezTo>
                  <a:lnTo>
                    <a:pt x="0" y="7502"/>
                  </a:lnTo>
                  <a:cubicBezTo>
                    <a:pt x="0" y="7597"/>
                    <a:pt x="72" y="7668"/>
                    <a:pt x="167" y="7668"/>
                  </a:cubicBezTo>
                  <a:lnTo>
                    <a:pt x="8608" y="7668"/>
                  </a:lnTo>
                  <a:cubicBezTo>
                    <a:pt x="8692" y="7668"/>
                    <a:pt x="8763" y="7597"/>
                    <a:pt x="8763" y="7502"/>
                  </a:cubicBezTo>
                  <a:lnTo>
                    <a:pt x="8763" y="4561"/>
                  </a:lnTo>
                  <a:cubicBezTo>
                    <a:pt x="8858" y="4561"/>
                    <a:pt x="8966" y="4537"/>
                    <a:pt x="9049" y="4513"/>
                  </a:cubicBezTo>
                  <a:lnTo>
                    <a:pt x="9049" y="8371"/>
                  </a:lnTo>
                  <a:lnTo>
                    <a:pt x="7787" y="8371"/>
                  </a:lnTo>
                  <a:cubicBezTo>
                    <a:pt x="7692" y="8371"/>
                    <a:pt x="7620" y="8442"/>
                    <a:pt x="7620" y="8526"/>
                  </a:cubicBezTo>
                  <a:cubicBezTo>
                    <a:pt x="7620" y="8621"/>
                    <a:pt x="7692" y="8692"/>
                    <a:pt x="7787" y="8692"/>
                  </a:cubicBezTo>
                  <a:lnTo>
                    <a:pt x="9216" y="8692"/>
                  </a:lnTo>
                  <a:cubicBezTo>
                    <a:pt x="9299" y="8692"/>
                    <a:pt x="9382" y="8621"/>
                    <a:pt x="9382" y="8526"/>
                  </a:cubicBezTo>
                  <a:lnTo>
                    <a:pt x="9382" y="4406"/>
                  </a:lnTo>
                  <a:cubicBezTo>
                    <a:pt x="9632" y="4323"/>
                    <a:pt x="9858" y="4180"/>
                    <a:pt x="10061" y="4001"/>
                  </a:cubicBezTo>
                  <a:cubicBezTo>
                    <a:pt x="10466" y="3644"/>
                    <a:pt x="10728" y="3168"/>
                    <a:pt x="10823" y="2632"/>
                  </a:cubicBezTo>
                  <a:cubicBezTo>
                    <a:pt x="10823" y="2596"/>
                    <a:pt x="10763" y="2501"/>
                    <a:pt x="10668" y="2489"/>
                  </a:cubicBezTo>
                  <a:cubicBezTo>
                    <a:pt x="10656" y="2486"/>
                    <a:pt x="10643" y="2484"/>
                    <a:pt x="10630" y="2484"/>
                  </a:cubicBezTo>
                  <a:cubicBezTo>
                    <a:pt x="10558" y="2484"/>
                    <a:pt x="10488" y="2539"/>
                    <a:pt x="10478" y="2620"/>
                  </a:cubicBezTo>
                  <a:cubicBezTo>
                    <a:pt x="10359" y="3358"/>
                    <a:pt x="9835" y="3942"/>
                    <a:pt x="9168" y="4156"/>
                  </a:cubicBezTo>
                  <a:lnTo>
                    <a:pt x="9144" y="4156"/>
                  </a:lnTo>
                  <a:cubicBezTo>
                    <a:pt x="8966" y="4216"/>
                    <a:pt x="8763" y="4239"/>
                    <a:pt x="8573" y="4239"/>
                  </a:cubicBezTo>
                  <a:cubicBezTo>
                    <a:pt x="7513" y="4239"/>
                    <a:pt x="6656" y="3358"/>
                    <a:pt x="6656" y="2287"/>
                  </a:cubicBezTo>
                  <a:cubicBezTo>
                    <a:pt x="6656" y="1215"/>
                    <a:pt x="7513" y="346"/>
                    <a:pt x="8573" y="346"/>
                  </a:cubicBezTo>
                  <a:cubicBezTo>
                    <a:pt x="9513" y="346"/>
                    <a:pt x="10335" y="1061"/>
                    <a:pt x="10478" y="1989"/>
                  </a:cubicBezTo>
                  <a:cubicBezTo>
                    <a:pt x="10490" y="2084"/>
                    <a:pt x="10585" y="2144"/>
                    <a:pt x="10668" y="2144"/>
                  </a:cubicBezTo>
                  <a:cubicBezTo>
                    <a:pt x="10763" y="2132"/>
                    <a:pt x="10823" y="2037"/>
                    <a:pt x="10823" y="1953"/>
                  </a:cubicBezTo>
                  <a:cubicBezTo>
                    <a:pt x="10751" y="1418"/>
                    <a:pt x="10478" y="918"/>
                    <a:pt x="10073" y="572"/>
                  </a:cubicBezTo>
                  <a:cubicBezTo>
                    <a:pt x="9656" y="215"/>
                    <a:pt x="9144" y="1"/>
                    <a:pt x="8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3" name="Google Shape;583;p57"/>
            <p:cNvSpPr/>
            <p:nvPr/>
          </p:nvSpPr>
          <p:spPr>
            <a:xfrm>
              <a:off x="2881286" y="2460529"/>
              <a:ext cx="87532" cy="87912"/>
            </a:xfrm>
            <a:custGeom>
              <a:avLst/>
              <a:gdLst/>
              <a:ahLst/>
              <a:cxnLst/>
              <a:rect l="l" t="t" r="r" b="b"/>
              <a:pathLst>
                <a:path w="2763" h="2775" extrusionOk="0">
                  <a:moveTo>
                    <a:pt x="1414" y="703"/>
                  </a:moveTo>
                  <a:cubicBezTo>
                    <a:pt x="1786" y="703"/>
                    <a:pt x="2084" y="1020"/>
                    <a:pt x="2084" y="1406"/>
                  </a:cubicBezTo>
                  <a:cubicBezTo>
                    <a:pt x="2084" y="1787"/>
                    <a:pt x="1775" y="2108"/>
                    <a:pt x="1394" y="2108"/>
                  </a:cubicBezTo>
                  <a:cubicBezTo>
                    <a:pt x="1013" y="2108"/>
                    <a:pt x="715" y="1787"/>
                    <a:pt x="715" y="1406"/>
                  </a:cubicBezTo>
                  <a:cubicBezTo>
                    <a:pt x="715" y="1013"/>
                    <a:pt x="1024" y="703"/>
                    <a:pt x="1394" y="703"/>
                  </a:cubicBezTo>
                  <a:cubicBezTo>
                    <a:pt x="1400" y="703"/>
                    <a:pt x="1407" y="703"/>
                    <a:pt x="1414" y="703"/>
                  </a:cubicBezTo>
                  <a:close/>
                  <a:moveTo>
                    <a:pt x="1382" y="1"/>
                  </a:moveTo>
                  <a:cubicBezTo>
                    <a:pt x="1286" y="1"/>
                    <a:pt x="1215" y="72"/>
                    <a:pt x="1215" y="167"/>
                  </a:cubicBezTo>
                  <a:lnTo>
                    <a:pt x="1215" y="370"/>
                  </a:lnTo>
                  <a:cubicBezTo>
                    <a:pt x="1048" y="406"/>
                    <a:pt x="917" y="465"/>
                    <a:pt x="786" y="560"/>
                  </a:cubicBezTo>
                  <a:lnTo>
                    <a:pt x="632" y="406"/>
                  </a:lnTo>
                  <a:cubicBezTo>
                    <a:pt x="607" y="374"/>
                    <a:pt x="559" y="356"/>
                    <a:pt x="511" y="356"/>
                  </a:cubicBezTo>
                  <a:cubicBezTo>
                    <a:pt x="467" y="356"/>
                    <a:pt x="422" y="371"/>
                    <a:pt x="393" y="406"/>
                  </a:cubicBezTo>
                  <a:cubicBezTo>
                    <a:pt x="334" y="465"/>
                    <a:pt x="322" y="584"/>
                    <a:pt x="393" y="644"/>
                  </a:cubicBezTo>
                  <a:lnTo>
                    <a:pt x="548" y="798"/>
                  </a:lnTo>
                  <a:cubicBezTo>
                    <a:pt x="453" y="929"/>
                    <a:pt x="393" y="1072"/>
                    <a:pt x="370" y="1227"/>
                  </a:cubicBezTo>
                  <a:lnTo>
                    <a:pt x="155" y="1227"/>
                  </a:lnTo>
                  <a:cubicBezTo>
                    <a:pt x="72" y="1227"/>
                    <a:pt x="0" y="1299"/>
                    <a:pt x="0" y="1394"/>
                  </a:cubicBezTo>
                  <a:cubicBezTo>
                    <a:pt x="0" y="1477"/>
                    <a:pt x="72" y="1549"/>
                    <a:pt x="155" y="1549"/>
                  </a:cubicBezTo>
                  <a:lnTo>
                    <a:pt x="370" y="1549"/>
                  </a:lnTo>
                  <a:cubicBezTo>
                    <a:pt x="393" y="1715"/>
                    <a:pt x="453" y="1870"/>
                    <a:pt x="548" y="1989"/>
                  </a:cubicBezTo>
                  <a:lnTo>
                    <a:pt x="393" y="2132"/>
                  </a:lnTo>
                  <a:cubicBezTo>
                    <a:pt x="334" y="2191"/>
                    <a:pt x="334" y="2311"/>
                    <a:pt x="393" y="2370"/>
                  </a:cubicBezTo>
                  <a:cubicBezTo>
                    <a:pt x="429" y="2406"/>
                    <a:pt x="477" y="2418"/>
                    <a:pt x="512" y="2418"/>
                  </a:cubicBezTo>
                  <a:cubicBezTo>
                    <a:pt x="560" y="2418"/>
                    <a:pt x="608" y="2394"/>
                    <a:pt x="632" y="2370"/>
                  </a:cubicBezTo>
                  <a:lnTo>
                    <a:pt x="786" y="2227"/>
                  </a:lnTo>
                  <a:cubicBezTo>
                    <a:pt x="905" y="2311"/>
                    <a:pt x="1048" y="2370"/>
                    <a:pt x="1215" y="2406"/>
                  </a:cubicBezTo>
                  <a:lnTo>
                    <a:pt x="1215" y="2608"/>
                  </a:lnTo>
                  <a:cubicBezTo>
                    <a:pt x="1215" y="2703"/>
                    <a:pt x="1286" y="2775"/>
                    <a:pt x="1382" y="2775"/>
                  </a:cubicBezTo>
                  <a:cubicBezTo>
                    <a:pt x="1465" y="2775"/>
                    <a:pt x="1548" y="2703"/>
                    <a:pt x="1548" y="2608"/>
                  </a:cubicBezTo>
                  <a:lnTo>
                    <a:pt x="1548" y="2430"/>
                  </a:lnTo>
                  <a:cubicBezTo>
                    <a:pt x="1703" y="2394"/>
                    <a:pt x="1846" y="2346"/>
                    <a:pt x="1977" y="2251"/>
                  </a:cubicBezTo>
                  <a:lnTo>
                    <a:pt x="2120" y="2394"/>
                  </a:lnTo>
                  <a:cubicBezTo>
                    <a:pt x="2156" y="2430"/>
                    <a:pt x="2203" y="2442"/>
                    <a:pt x="2239" y="2442"/>
                  </a:cubicBezTo>
                  <a:cubicBezTo>
                    <a:pt x="2286" y="2442"/>
                    <a:pt x="2334" y="2430"/>
                    <a:pt x="2358" y="2394"/>
                  </a:cubicBezTo>
                  <a:cubicBezTo>
                    <a:pt x="2417" y="2346"/>
                    <a:pt x="2441" y="2215"/>
                    <a:pt x="2358" y="2156"/>
                  </a:cubicBezTo>
                  <a:lnTo>
                    <a:pt x="2215" y="2013"/>
                  </a:lnTo>
                  <a:cubicBezTo>
                    <a:pt x="2298" y="1882"/>
                    <a:pt x="2358" y="1727"/>
                    <a:pt x="2394" y="1584"/>
                  </a:cubicBezTo>
                  <a:lnTo>
                    <a:pt x="2596" y="1584"/>
                  </a:lnTo>
                  <a:cubicBezTo>
                    <a:pt x="2691" y="1584"/>
                    <a:pt x="2763" y="1501"/>
                    <a:pt x="2763" y="1418"/>
                  </a:cubicBezTo>
                  <a:cubicBezTo>
                    <a:pt x="2763" y="1299"/>
                    <a:pt x="2691" y="1227"/>
                    <a:pt x="2608" y="1227"/>
                  </a:cubicBezTo>
                  <a:lnTo>
                    <a:pt x="2394" y="1227"/>
                  </a:lnTo>
                  <a:cubicBezTo>
                    <a:pt x="2370" y="1060"/>
                    <a:pt x="2310" y="906"/>
                    <a:pt x="2215" y="798"/>
                  </a:cubicBezTo>
                  <a:lnTo>
                    <a:pt x="2370" y="644"/>
                  </a:lnTo>
                  <a:cubicBezTo>
                    <a:pt x="2417" y="584"/>
                    <a:pt x="2417" y="465"/>
                    <a:pt x="2370" y="406"/>
                  </a:cubicBezTo>
                  <a:cubicBezTo>
                    <a:pt x="2340" y="376"/>
                    <a:pt x="2292" y="361"/>
                    <a:pt x="2245" y="361"/>
                  </a:cubicBezTo>
                  <a:cubicBezTo>
                    <a:pt x="2197" y="361"/>
                    <a:pt x="2150" y="376"/>
                    <a:pt x="2120" y="406"/>
                  </a:cubicBezTo>
                  <a:lnTo>
                    <a:pt x="1977" y="560"/>
                  </a:lnTo>
                  <a:cubicBezTo>
                    <a:pt x="1858" y="465"/>
                    <a:pt x="1715" y="406"/>
                    <a:pt x="1548" y="370"/>
                  </a:cubicBezTo>
                  <a:lnTo>
                    <a:pt x="1548" y="167"/>
                  </a:lnTo>
                  <a:cubicBezTo>
                    <a:pt x="1548" y="72"/>
                    <a:pt x="1477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4" name="Google Shape;584;p57"/>
            <p:cNvSpPr/>
            <p:nvPr/>
          </p:nvSpPr>
          <p:spPr>
            <a:xfrm>
              <a:off x="2908436" y="2488059"/>
              <a:ext cx="33612" cy="33993"/>
            </a:xfrm>
            <a:custGeom>
              <a:avLst/>
              <a:gdLst/>
              <a:ahLst/>
              <a:cxnLst/>
              <a:rect l="l" t="t" r="r" b="b"/>
              <a:pathLst>
                <a:path w="1061" h="1073" extrusionOk="0">
                  <a:moveTo>
                    <a:pt x="525" y="346"/>
                  </a:moveTo>
                  <a:cubicBezTo>
                    <a:pt x="632" y="346"/>
                    <a:pt x="715" y="430"/>
                    <a:pt x="715" y="537"/>
                  </a:cubicBezTo>
                  <a:cubicBezTo>
                    <a:pt x="715" y="632"/>
                    <a:pt x="632" y="727"/>
                    <a:pt x="525" y="727"/>
                  </a:cubicBezTo>
                  <a:cubicBezTo>
                    <a:pt x="417" y="727"/>
                    <a:pt x="334" y="632"/>
                    <a:pt x="334" y="537"/>
                  </a:cubicBezTo>
                  <a:cubicBezTo>
                    <a:pt x="334" y="430"/>
                    <a:pt x="417" y="346"/>
                    <a:pt x="525" y="346"/>
                  </a:cubicBezTo>
                  <a:close/>
                  <a:moveTo>
                    <a:pt x="525" y="1"/>
                  </a:moveTo>
                  <a:cubicBezTo>
                    <a:pt x="239" y="1"/>
                    <a:pt x="1" y="239"/>
                    <a:pt x="1" y="537"/>
                  </a:cubicBezTo>
                  <a:cubicBezTo>
                    <a:pt x="1" y="834"/>
                    <a:pt x="239" y="1072"/>
                    <a:pt x="525" y="1072"/>
                  </a:cubicBezTo>
                  <a:cubicBezTo>
                    <a:pt x="810" y="1072"/>
                    <a:pt x="1048" y="834"/>
                    <a:pt x="1048" y="537"/>
                  </a:cubicBezTo>
                  <a:cubicBezTo>
                    <a:pt x="1060" y="239"/>
                    <a:pt x="822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85" name="Google Shape;585;p57"/>
          <p:cNvSpPr/>
          <p:nvPr/>
        </p:nvSpPr>
        <p:spPr>
          <a:xfrm>
            <a:off x="5075932" y="4542229"/>
            <a:ext cx="485337" cy="481873"/>
          </a:xfrm>
          <a:custGeom>
            <a:avLst/>
            <a:gdLst/>
            <a:ahLst/>
            <a:cxnLst/>
            <a:rect l="l" t="t" r="r" b="b"/>
            <a:pathLst>
              <a:path w="11490" h="11408" extrusionOk="0">
                <a:moveTo>
                  <a:pt x="9311" y="394"/>
                </a:moveTo>
                <a:lnTo>
                  <a:pt x="11073" y="2144"/>
                </a:lnTo>
                <a:lnTo>
                  <a:pt x="10537" y="2680"/>
                </a:lnTo>
                <a:lnTo>
                  <a:pt x="10513" y="2668"/>
                </a:lnTo>
                <a:lnTo>
                  <a:pt x="8799" y="942"/>
                </a:lnTo>
                <a:lnTo>
                  <a:pt x="9311" y="394"/>
                </a:lnTo>
                <a:close/>
                <a:moveTo>
                  <a:pt x="2846" y="1299"/>
                </a:moveTo>
                <a:lnTo>
                  <a:pt x="3000" y="1465"/>
                </a:lnTo>
                <a:cubicBezTo>
                  <a:pt x="3228" y="1693"/>
                  <a:pt x="3531" y="1812"/>
                  <a:pt x="3838" y="1812"/>
                </a:cubicBezTo>
                <a:cubicBezTo>
                  <a:pt x="3852" y="1812"/>
                  <a:pt x="3867" y="1811"/>
                  <a:pt x="3881" y="1811"/>
                </a:cubicBezTo>
                <a:cubicBezTo>
                  <a:pt x="4524" y="1775"/>
                  <a:pt x="5334" y="1704"/>
                  <a:pt x="5763" y="1596"/>
                </a:cubicBezTo>
                <a:cubicBezTo>
                  <a:pt x="5775" y="1608"/>
                  <a:pt x="5798" y="1656"/>
                  <a:pt x="5834" y="1692"/>
                </a:cubicBezTo>
                <a:cubicBezTo>
                  <a:pt x="5858" y="1835"/>
                  <a:pt x="5798" y="1989"/>
                  <a:pt x="5667" y="2073"/>
                </a:cubicBezTo>
                <a:lnTo>
                  <a:pt x="4715" y="2466"/>
                </a:lnTo>
                <a:cubicBezTo>
                  <a:pt x="4655" y="2477"/>
                  <a:pt x="4632" y="2537"/>
                  <a:pt x="4608" y="2585"/>
                </a:cubicBezTo>
                <a:cubicBezTo>
                  <a:pt x="4596" y="2644"/>
                  <a:pt x="4608" y="2704"/>
                  <a:pt x="4655" y="2728"/>
                </a:cubicBezTo>
                <a:lnTo>
                  <a:pt x="5513" y="3597"/>
                </a:lnTo>
                <a:lnTo>
                  <a:pt x="5227" y="3894"/>
                </a:lnTo>
                <a:lnTo>
                  <a:pt x="4929" y="3597"/>
                </a:lnTo>
                <a:cubicBezTo>
                  <a:pt x="4899" y="3567"/>
                  <a:pt x="4852" y="3552"/>
                  <a:pt x="4806" y="3552"/>
                </a:cubicBezTo>
                <a:cubicBezTo>
                  <a:pt x="4760" y="3552"/>
                  <a:pt x="4715" y="3567"/>
                  <a:pt x="4691" y="3597"/>
                </a:cubicBezTo>
                <a:cubicBezTo>
                  <a:pt x="4632" y="3656"/>
                  <a:pt x="4632" y="3775"/>
                  <a:pt x="4691" y="3835"/>
                </a:cubicBezTo>
                <a:lnTo>
                  <a:pt x="4989" y="4132"/>
                </a:lnTo>
                <a:lnTo>
                  <a:pt x="4691" y="4430"/>
                </a:lnTo>
                <a:lnTo>
                  <a:pt x="4191" y="3930"/>
                </a:lnTo>
                <a:cubicBezTo>
                  <a:pt x="4161" y="3900"/>
                  <a:pt x="4117" y="3885"/>
                  <a:pt x="4072" y="3885"/>
                </a:cubicBezTo>
                <a:cubicBezTo>
                  <a:pt x="4027" y="3885"/>
                  <a:pt x="3983" y="3900"/>
                  <a:pt x="3953" y="3930"/>
                </a:cubicBezTo>
                <a:cubicBezTo>
                  <a:pt x="3893" y="3990"/>
                  <a:pt x="3893" y="4109"/>
                  <a:pt x="3953" y="4168"/>
                </a:cubicBezTo>
                <a:lnTo>
                  <a:pt x="4441" y="4668"/>
                </a:lnTo>
                <a:lnTo>
                  <a:pt x="4143" y="4966"/>
                </a:lnTo>
                <a:lnTo>
                  <a:pt x="3846" y="4668"/>
                </a:lnTo>
                <a:cubicBezTo>
                  <a:pt x="3822" y="4638"/>
                  <a:pt x="3777" y="4624"/>
                  <a:pt x="3731" y="4624"/>
                </a:cubicBezTo>
                <a:cubicBezTo>
                  <a:pt x="3685" y="4624"/>
                  <a:pt x="3637" y="4638"/>
                  <a:pt x="3608" y="4668"/>
                </a:cubicBezTo>
                <a:cubicBezTo>
                  <a:pt x="3548" y="4728"/>
                  <a:pt x="3548" y="4847"/>
                  <a:pt x="3608" y="4906"/>
                </a:cubicBezTo>
                <a:lnTo>
                  <a:pt x="3905" y="5204"/>
                </a:lnTo>
                <a:lnTo>
                  <a:pt x="3608" y="5502"/>
                </a:lnTo>
                <a:lnTo>
                  <a:pt x="1976" y="3859"/>
                </a:lnTo>
                <a:cubicBezTo>
                  <a:pt x="1929" y="3811"/>
                  <a:pt x="1881" y="3751"/>
                  <a:pt x="1857" y="3680"/>
                </a:cubicBezTo>
                <a:cubicBezTo>
                  <a:pt x="1822" y="3620"/>
                  <a:pt x="1810" y="3549"/>
                  <a:pt x="1810" y="3478"/>
                </a:cubicBezTo>
                <a:cubicBezTo>
                  <a:pt x="1798" y="3335"/>
                  <a:pt x="1750" y="3216"/>
                  <a:pt x="1667" y="3132"/>
                </a:cubicBezTo>
                <a:lnTo>
                  <a:pt x="1334" y="2799"/>
                </a:lnTo>
                <a:lnTo>
                  <a:pt x="2846" y="1299"/>
                </a:lnTo>
                <a:close/>
                <a:moveTo>
                  <a:pt x="7882" y="5954"/>
                </a:moveTo>
                <a:lnTo>
                  <a:pt x="9525" y="7597"/>
                </a:lnTo>
                <a:cubicBezTo>
                  <a:pt x="9620" y="7704"/>
                  <a:pt x="9680" y="7835"/>
                  <a:pt x="9680" y="7966"/>
                </a:cubicBezTo>
                <a:cubicBezTo>
                  <a:pt x="9680" y="8026"/>
                  <a:pt x="9704" y="8085"/>
                  <a:pt x="9727" y="8145"/>
                </a:cubicBezTo>
                <a:cubicBezTo>
                  <a:pt x="9763" y="8204"/>
                  <a:pt x="9787" y="8252"/>
                  <a:pt x="9835" y="8300"/>
                </a:cubicBezTo>
                <a:lnTo>
                  <a:pt x="10156" y="8621"/>
                </a:lnTo>
                <a:lnTo>
                  <a:pt x="8680" y="10145"/>
                </a:lnTo>
                <a:lnTo>
                  <a:pt x="8513" y="9978"/>
                </a:lnTo>
                <a:cubicBezTo>
                  <a:pt x="8286" y="9751"/>
                  <a:pt x="7993" y="9632"/>
                  <a:pt x="7677" y="9632"/>
                </a:cubicBezTo>
                <a:cubicBezTo>
                  <a:pt x="7662" y="9632"/>
                  <a:pt x="7647" y="9633"/>
                  <a:pt x="7632" y="9633"/>
                </a:cubicBezTo>
                <a:cubicBezTo>
                  <a:pt x="6989" y="9669"/>
                  <a:pt x="6179" y="9740"/>
                  <a:pt x="5763" y="9847"/>
                </a:cubicBezTo>
                <a:cubicBezTo>
                  <a:pt x="5739" y="9824"/>
                  <a:pt x="5715" y="9788"/>
                  <a:pt x="5679" y="9752"/>
                </a:cubicBezTo>
                <a:cubicBezTo>
                  <a:pt x="5656" y="9609"/>
                  <a:pt x="5715" y="9455"/>
                  <a:pt x="5846" y="9371"/>
                </a:cubicBezTo>
                <a:lnTo>
                  <a:pt x="6799" y="8978"/>
                </a:lnTo>
                <a:cubicBezTo>
                  <a:pt x="6858" y="8966"/>
                  <a:pt x="6894" y="8907"/>
                  <a:pt x="6906" y="8859"/>
                </a:cubicBezTo>
                <a:cubicBezTo>
                  <a:pt x="6918" y="8800"/>
                  <a:pt x="6906" y="8740"/>
                  <a:pt x="6858" y="8716"/>
                </a:cubicBezTo>
                <a:lnTo>
                  <a:pt x="6001" y="7847"/>
                </a:lnTo>
                <a:lnTo>
                  <a:pt x="6298" y="7550"/>
                </a:lnTo>
                <a:lnTo>
                  <a:pt x="6596" y="7847"/>
                </a:lnTo>
                <a:cubicBezTo>
                  <a:pt x="6620" y="7883"/>
                  <a:pt x="6668" y="7895"/>
                  <a:pt x="6715" y="7895"/>
                </a:cubicBezTo>
                <a:cubicBezTo>
                  <a:pt x="6751" y="7895"/>
                  <a:pt x="6799" y="7883"/>
                  <a:pt x="6834" y="7847"/>
                </a:cubicBezTo>
                <a:cubicBezTo>
                  <a:pt x="6894" y="7788"/>
                  <a:pt x="6894" y="7669"/>
                  <a:pt x="6834" y="7609"/>
                </a:cubicBezTo>
                <a:lnTo>
                  <a:pt x="6537" y="7311"/>
                </a:lnTo>
                <a:lnTo>
                  <a:pt x="6834" y="7014"/>
                </a:lnTo>
                <a:lnTo>
                  <a:pt x="7322" y="7502"/>
                </a:lnTo>
                <a:cubicBezTo>
                  <a:pt x="7346" y="7538"/>
                  <a:pt x="7394" y="7550"/>
                  <a:pt x="7441" y="7550"/>
                </a:cubicBezTo>
                <a:cubicBezTo>
                  <a:pt x="7477" y="7550"/>
                  <a:pt x="7525" y="7538"/>
                  <a:pt x="7561" y="7502"/>
                </a:cubicBezTo>
                <a:cubicBezTo>
                  <a:pt x="7620" y="7442"/>
                  <a:pt x="7620" y="7323"/>
                  <a:pt x="7561" y="7264"/>
                </a:cubicBezTo>
                <a:lnTo>
                  <a:pt x="7072" y="6776"/>
                </a:lnTo>
                <a:lnTo>
                  <a:pt x="7263" y="6585"/>
                </a:lnTo>
                <a:lnTo>
                  <a:pt x="7346" y="6490"/>
                </a:lnTo>
                <a:lnTo>
                  <a:pt x="7644" y="6788"/>
                </a:lnTo>
                <a:cubicBezTo>
                  <a:pt x="7680" y="6823"/>
                  <a:pt x="7715" y="6835"/>
                  <a:pt x="7763" y="6835"/>
                </a:cubicBezTo>
                <a:cubicBezTo>
                  <a:pt x="7811" y="6835"/>
                  <a:pt x="7858" y="6823"/>
                  <a:pt x="7882" y="6788"/>
                </a:cubicBezTo>
                <a:cubicBezTo>
                  <a:pt x="7942" y="6728"/>
                  <a:pt x="7942" y="6609"/>
                  <a:pt x="7882" y="6549"/>
                </a:cubicBezTo>
                <a:lnTo>
                  <a:pt x="7584" y="6252"/>
                </a:lnTo>
                <a:lnTo>
                  <a:pt x="7882" y="5954"/>
                </a:lnTo>
                <a:close/>
                <a:moveTo>
                  <a:pt x="964" y="8752"/>
                </a:moveTo>
                <a:lnTo>
                  <a:pt x="976" y="8776"/>
                </a:lnTo>
                <a:lnTo>
                  <a:pt x="2703" y="10502"/>
                </a:lnTo>
                <a:lnTo>
                  <a:pt x="2191" y="11050"/>
                </a:lnTo>
                <a:lnTo>
                  <a:pt x="429" y="9288"/>
                </a:lnTo>
                <a:lnTo>
                  <a:pt x="964" y="8752"/>
                </a:lnTo>
                <a:close/>
                <a:moveTo>
                  <a:pt x="10537" y="8752"/>
                </a:moveTo>
                <a:lnTo>
                  <a:pt x="11073" y="9288"/>
                </a:lnTo>
                <a:lnTo>
                  <a:pt x="9311" y="11050"/>
                </a:lnTo>
                <a:lnTo>
                  <a:pt x="8775" y="10514"/>
                </a:lnTo>
                <a:lnTo>
                  <a:pt x="8799" y="10490"/>
                </a:lnTo>
                <a:lnTo>
                  <a:pt x="10525" y="8764"/>
                </a:lnTo>
                <a:lnTo>
                  <a:pt x="10537" y="8752"/>
                </a:lnTo>
                <a:close/>
                <a:moveTo>
                  <a:pt x="2203" y="1"/>
                </a:moveTo>
                <a:cubicBezTo>
                  <a:pt x="2155" y="1"/>
                  <a:pt x="2107" y="13"/>
                  <a:pt x="2084" y="49"/>
                </a:cubicBezTo>
                <a:lnTo>
                  <a:pt x="1429" y="703"/>
                </a:lnTo>
                <a:cubicBezTo>
                  <a:pt x="1369" y="763"/>
                  <a:pt x="1369" y="882"/>
                  <a:pt x="1429" y="942"/>
                </a:cubicBezTo>
                <a:cubicBezTo>
                  <a:pt x="1459" y="971"/>
                  <a:pt x="1503" y="986"/>
                  <a:pt x="1548" y="986"/>
                </a:cubicBezTo>
                <a:cubicBezTo>
                  <a:pt x="1592" y="986"/>
                  <a:pt x="1637" y="971"/>
                  <a:pt x="1667" y="942"/>
                </a:cubicBezTo>
                <a:lnTo>
                  <a:pt x="2203" y="406"/>
                </a:lnTo>
                <a:lnTo>
                  <a:pt x="2738" y="942"/>
                </a:lnTo>
                <a:lnTo>
                  <a:pt x="2727" y="953"/>
                </a:lnTo>
                <a:lnTo>
                  <a:pt x="964" y="2668"/>
                </a:lnTo>
                <a:lnTo>
                  <a:pt x="953" y="2680"/>
                </a:lnTo>
                <a:lnTo>
                  <a:pt x="417" y="2144"/>
                </a:lnTo>
                <a:lnTo>
                  <a:pt x="1155" y="1406"/>
                </a:lnTo>
                <a:cubicBezTo>
                  <a:pt x="1214" y="1346"/>
                  <a:pt x="1214" y="1227"/>
                  <a:pt x="1155" y="1168"/>
                </a:cubicBezTo>
                <a:cubicBezTo>
                  <a:pt x="1125" y="1138"/>
                  <a:pt x="1081" y="1123"/>
                  <a:pt x="1036" y="1123"/>
                </a:cubicBezTo>
                <a:cubicBezTo>
                  <a:pt x="991" y="1123"/>
                  <a:pt x="947" y="1138"/>
                  <a:pt x="917" y="1168"/>
                </a:cubicBezTo>
                <a:lnTo>
                  <a:pt x="60" y="2025"/>
                </a:lnTo>
                <a:cubicBezTo>
                  <a:pt x="24" y="2061"/>
                  <a:pt x="12" y="2096"/>
                  <a:pt x="12" y="2144"/>
                </a:cubicBezTo>
                <a:cubicBezTo>
                  <a:pt x="12" y="2192"/>
                  <a:pt x="24" y="2239"/>
                  <a:pt x="60" y="2263"/>
                </a:cubicBezTo>
                <a:lnTo>
                  <a:pt x="833" y="3037"/>
                </a:lnTo>
                <a:cubicBezTo>
                  <a:pt x="857" y="3073"/>
                  <a:pt x="905" y="3085"/>
                  <a:pt x="953" y="3085"/>
                </a:cubicBezTo>
                <a:cubicBezTo>
                  <a:pt x="1000" y="3085"/>
                  <a:pt x="1036" y="3073"/>
                  <a:pt x="1072" y="3037"/>
                </a:cubicBezTo>
                <a:lnTo>
                  <a:pt x="1084" y="3025"/>
                </a:lnTo>
                <a:lnTo>
                  <a:pt x="1417" y="3347"/>
                </a:lnTo>
                <a:cubicBezTo>
                  <a:pt x="1441" y="3382"/>
                  <a:pt x="1476" y="3430"/>
                  <a:pt x="1476" y="3466"/>
                </a:cubicBezTo>
                <a:cubicBezTo>
                  <a:pt x="1488" y="3573"/>
                  <a:pt x="1500" y="3692"/>
                  <a:pt x="1548" y="3787"/>
                </a:cubicBezTo>
                <a:cubicBezTo>
                  <a:pt x="1595" y="3882"/>
                  <a:pt x="1655" y="3978"/>
                  <a:pt x="1738" y="4049"/>
                </a:cubicBezTo>
                <a:lnTo>
                  <a:pt x="3381" y="5692"/>
                </a:lnTo>
                <a:lnTo>
                  <a:pt x="2691" y="6371"/>
                </a:lnTo>
                <a:lnTo>
                  <a:pt x="2393" y="5645"/>
                </a:lnTo>
                <a:cubicBezTo>
                  <a:pt x="2393" y="5645"/>
                  <a:pt x="2393" y="5633"/>
                  <a:pt x="2381" y="5633"/>
                </a:cubicBezTo>
                <a:cubicBezTo>
                  <a:pt x="2248" y="5404"/>
                  <a:pt x="2016" y="5274"/>
                  <a:pt x="1775" y="5274"/>
                </a:cubicBezTo>
                <a:cubicBezTo>
                  <a:pt x="1715" y="5274"/>
                  <a:pt x="1655" y="5283"/>
                  <a:pt x="1595" y="5299"/>
                </a:cubicBezTo>
                <a:cubicBezTo>
                  <a:pt x="1572" y="5299"/>
                  <a:pt x="1560" y="5311"/>
                  <a:pt x="1548" y="5311"/>
                </a:cubicBezTo>
                <a:cubicBezTo>
                  <a:pt x="1393" y="5406"/>
                  <a:pt x="1214" y="5573"/>
                  <a:pt x="1274" y="5728"/>
                </a:cubicBezTo>
                <a:cubicBezTo>
                  <a:pt x="1369" y="6014"/>
                  <a:pt x="1441" y="6668"/>
                  <a:pt x="1488" y="7573"/>
                </a:cubicBezTo>
                <a:cubicBezTo>
                  <a:pt x="1500" y="7811"/>
                  <a:pt x="1417" y="8038"/>
                  <a:pt x="1250" y="8204"/>
                </a:cubicBezTo>
                <a:lnTo>
                  <a:pt x="1084" y="8371"/>
                </a:lnTo>
                <a:lnTo>
                  <a:pt x="1072" y="8347"/>
                </a:lnTo>
                <a:cubicBezTo>
                  <a:pt x="1042" y="8317"/>
                  <a:pt x="997" y="8303"/>
                  <a:pt x="953" y="8303"/>
                </a:cubicBezTo>
                <a:cubicBezTo>
                  <a:pt x="908" y="8303"/>
                  <a:pt x="863" y="8317"/>
                  <a:pt x="833" y="8347"/>
                </a:cubicBezTo>
                <a:lnTo>
                  <a:pt x="60" y="9121"/>
                </a:lnTo>
                <a:cubicBezTo>
                  <a:pt x="0" y="9181"/>
                  <a:pt x="0" y="9300"/>
                  <a:pt x="60" y="9359"/>
                </a:cubicBezTo>
                <a:lnTo>
                  <a:pt x="2048" y="11360"/>
                </a:lnTo>
                <a:cubicBezTo>
                  <a:pt x="2084" y="11383"/>
                  <a:pt x="2119" y="11407"/>
                  <a:pt x="2167" y="11407"/>
                </a:cubicBezTo>
                <a:cubicBezTo>
                  <a:pt x="2215" y="11407"/>
                  <a:pt x="2262" y="11383"/>
                  <a:pt x="2286" y="11360"/>
                </a:cubicBezTo>
                <a:lnTo>
                  <a:pt x="3060" y="10586"/>
                </a:lnTo>
                <a:cubicBezTo>
                  <a:pt x="3119" y="10526"/>
                  <a:pt x="3119" y="10407"/>
                  <a:pt x="3060" y="10348"/>
                </a:cubicBezTo>
                <a:lnTo>
                  <a:pt x="3048" y="10336"/>
                </a:lnTo>
                <a:lnTo>
                  <a:pt x="3370" y="10002"/>
                </a:lnTo>
                <a:cubicBezTo>
                  <a:pt x="3405" y="9978"/>
                  <a:pt x="3453" y="9943"/>
                  <a:pt x="3489" y="9943"/>
                </a:cubicBezTo>
                <a:cubicBezTo>
                  <a:pt x="3572" y="9943"/>
                  <a:pt x="3631" y="9931"/>
                  <a:pt x="3691" y="9919"/>
                </a:cubicBezTo>
                <a:cubicBezTo>
                  <a:pt x="3751" y="9895"/>
                  <a:pt x="3822" y="9871"/>
                  <a:pt x="3881" y="9836"/>
                </a:cubicBezTo>
                <a:cubicBezTo>
                  <a:pt x="3953" y="9800"/>
                  <a:pt x="3989" y="9693"/>
                  <a:pt x="3941" y="9621"/>
                </a:cubicBezTo>
                <a:cubicBezTo>
                  <a:pt x="3910" y="9566"/>
                  <a:pt x="3853" y="9537"/>
                  <a:pt x="3797" y="9537"/>
                </a:cubicBezTo>
                <a:cubicBezTo>
                  <a:pt x="3768" y="9537"/>
                  <a:pt x="3739" y="9545"/>
                  <a:pt x="3715" y="9562"/>
                </a:cubicBezTo>
                <a:cubicBezTo>
                  <a:pt x="3667" y="9574"/>
                  <a:pt x="3643" y="9597"/>
                  <a:pt x="3596" y="9597"/>
                </a:cubicBezTo>
                <a:cubicBezTo>
                  <a:pt x="3548" y="9621"/>
                  <a:pt x="3512" y="9621"/>
                  <a:pt x="3465" y="9633"/>
                </a:cubicBezTo>
                <a:cubicBezTo>
                  <a:pt x="3334" y="9645"/>
                  <a:pt x="3215" y="9693"/>
                  <a:pt x="3119" y="9776"/>
                </a:cubicBezTo>
                <a:lnTo>
                  <a:pt x="2798" y="10109"/>
                </a:lnTo>
                <a:lnTo>
                  <a:pt x="1286" y="8609"/>
                </a:lnTo>
                <a:lnTo>
                  <a:pt x="1453" y="8443"/>
                </a:lnTo>
                <a:cubicBezTo>
                  <a:pt x="1691" y="8204"/>
                  <a:pt x="1810" y="7895"/>
                  <a:pt x="1798" y="7561"/>
                </a:cubicBezTo>
                <a:cubicBezTo>
                  <a:pt x="1762" y="6919"/>
                  <a:pt x="1691" y="6109"/>
                  <a:pt x="1584" y="5692"/>
                </a:cubicBezTo>
                <a:cubicBezTo>
                  <a:pt x="1607" y="5668"/>
                  <a:pt x="1643" y="5645"/>
                  <a:pt x="1679" y="5609"/>
                </a:cubicBezTo>
                <a:cubicBezTo>
                  <a:pt x="1699" y="5605"/>
                  <a:pt x="1720" y="5604"/>
                  <a:pt x="1741" y="5604"/>
                </a:cubicBezTo>
                <a:cubicBezTo>
                  <a:pt x="1865" y="5604"/>
                  <a:pt x="1989" y="5663"/>
                  <a:pt x="2060" y="5776"/>
                </a:cubicBezTo>
                <a:lnTo>
                  <a:pt x="2453" y="6728"/>
                </a:lnTo>
                <a:cubicBezTo>
                  <a:pt x="2465" y="6788"/>
                  <a:pt x="2524" y="6823"/>
                  <a:pt x="2572" y="6835"/>
                </a:cubicBezTo>
                <a:cubicBezTo>
                  <a:pt x="2586" y="6838"/>
                  <a:pt x="2600" y="6839"/>
                  <a:pt x="2613" y="6839"/>
                </a:cubicBezTo>
                <a:cubicBezTo>
                  <a:pt x="2657" y="6839"/>
                  <a:pt x="2696" y="6824"/>
                  <a:pt x="2715" y="6788"/>
                </a:cubicBezTo>
                <a:lnTo>
                  <a:pt x="4441" y="5061"/>
                </a:lnTo>
                <a:lnTo>
                  <a:pt x="5298" y="4216"/>
                </a:lnTo>
                <a:lnTo>
                  <a:pt x="5382" y="4121"/>
                </a:lnTo>
                <a:cubicBezTo>
                  <a:pt x="5417" y="4085"/>
                  <a:pt x="5465" y="4067"/>
                  <a:pt x="5514" y="4067"/>
                </a:cubicBezTo>
                <a:cubicBezTo>
                  <a:pt x="5563" y="4067"/>
                  <a:pt x="5614" y="4085"/>
                  <a:pt x="5656" y="4121"/>
                </a:cubicBezTo>
                <a:lnTo>
                  <a:pt x="5679" y="4156"/>
                </a:lnTo>
                <a:cubicBezTo>
                  <a:pt x="5715" y="4180"/>
                  <a:pt x="5739" y="4240"/>
                  <a:pt x="5739" y="4287"/>
                </a:cubicBezTo>
                <a:cubicBezTo>
                  <a:pt x="5739" y="4335"/>
                  <a:pt x="5727" y="4382"/>
                  <a:pt x="5679" y="4418"/>
                </a:cubicBezTo>
                <a:lnTo>
                  <a:pt x="5060" y="5049"/>
                </a:lnTo>
                <a:lnTo>
                  <a:pt x="4739" y="5359"/>
                </a:lnTo>
                <a:lnTo>
                  <a:pt x="3584" y="6526"/>
                </a:lnTo>
                <a:cubicBezTo>
                  <a:pt x="3524" y="6585"/>
                  <a:pt x="3524" y="6704"/>
                  <a:pt x="3584" y="6764"/>
                </a:cubicBezTo>
                <a:cubicBezTo>
                  <a:pt x="3608" y="6788"/>
                  <a:pt x="3655" y="6799"/>
                  <a:pt x="3703" y="6799"/>
                </a:cubicBezTo>
                <a:cubicBezTo>
                  <a:pt x="3751" y="6799"/>
                  <a:pt x="3786" y="6788"/>
                  <a:pt x="3822" y="6764"/>
                </a:cubicBezTo>
                <a:lnTo>
                  <a:pt x="5834" y="4752"/>
                </a:lnTo>
                <a:cubicBezTo>
                  <a:pt x="5846" y="4740"/>
                  <a:pt x="5870" y="4716"/>
                  <a:pt x="5894" y="4704"/>
                </a:cubicBezTo>
                <a:cubicBezTo>
                  <a:pt x="5912" y="4696"/>
                  <a:pt x="5934" y="4692"/>
                  <a:pt x="5955" y="4692"/>
                </a:cubicBezTo>
                <a:cubicBezTo>
                  <a:pt x="6002" y="4692"/>
                  <a:pt x="6052" y="4711"/>
                  <a:pt x="6084" y="4752"/>
                </a:cubicBezTo>
                <a:lnTo>
                  <a:pt x="6132" y="4799"/>
                </a:lnTo>
                <a:cubicBezTo>
                  <a:pt x="6203" y="4871"/>
                  <a:pt x="6203" y="4978"/>
                  <a:pt x="6132" y="5049"/>
                </a:cubicBezTo>
                <a:lnTo>
                  <a:pt x="5132" y="6049"/>
                </a:lnTo>
                <a:lnTo>
                  <a:pt x="5072" y="6109"/>
                </a:lnTo>
                <a:lnTo>
                  <a:pt x="3941" y="7240"/>
                </a:lnTo>
                <a:cubicBezTo>
                  <a:pt x="3881" y="7300"/>
                  <a:pt x="3881" y="7419"/>
                  <a:pt x="3941" y="7478"/>
                </a:cubicBezTo>
                <a:cubicBezTo>
                  <a:pt x="3965" y="7502"/>
                  <a:pt x="4012" y="7514"/>
                  <a:pt x="4060" y="7514"/>
                </a:cubicBezTo>
                <a:cubicBezTo>
                  <a:pt x="4108" y="7514"/>
                  <a:pt x="4143" y="7502"/>
                  <a:pt x="4179" y="7478"/>
                </a:cubicBezTo>
                <a:lnTo>
                  <a:pt x="5310" y="6347"/>
                </a:lnTo>
                <a:lnTo>
                  <a:pt x="6310" y="5347"/>
                </a:lnTo>
                <a:cubicBezTo>
                  <a:pt x="6334" y="5311"/>
                  <a:pt x="6382" y="5299"/>
                  <a:pt x="6429" y="5299"/>
                </a:cubicBezTo>
                <a:cubicBezTo>
                  <a:pt x="6465" y="5299"/>
                  <a:pt x="6513" y="5311"/>
                  <a:pt x="6548" y="5347"/>
                </a:cubicBezTo>
                <a:lnTo>
                  <a:pt x="6584" y="5395"/>
                </a:lnTo>
                <a:cubicBezTo>
                  <a:pt x="6620" y="5418"/>
                  <a:pt x="6632" y="5466"/>
                  <a:pt x="6632" y="5514"/>
                </a:cubicBezTo>
                <a:cubicBezTo>
                  <a:pt x="6632" y="5549"/>
                  <a:pt x="6620" y="5597"/>
                  <a:pt x="6584" y="5633"/>
                </a:cubicBezTo>
                <a:lnTo>
                  <a:pt x="5596" y="6621"/>
                </a:lnTo>
                <a:lnTo>
                  <a:pt x="4655" y="7561"/>
                </a:lnTo>
                <a:cubicBezTo>
                  <a:pt x="4596" y="7621"/>
                  <a:pt x="4596" y="7740"/>
                  <a:pt x="4655" y="7800"/>
                </a:cubicBezTo>
                <a:cubicBezTo>
                  <a:pt x="4679" y="7835"/>
                  <a:pt x="4727" y="7847"/>
                  <a:pt x="4774" y="7847"/>
                </a:cubicBezTo>
                <a:cubicBezTo>
                  <a:pt x="4822" y="7847"/>
                  <a:pt x="4858" y="7835"/>
                  <a:pt x="4894" y="7800"/>
                </a:cubicBezTo>
                <a:lnTo>
                  <a:pt x="6691" y="6002"/>
                </a:lnTo>
                <a:cubicBezTo>
                  <a:pt x="6728" y="5965"/>
                  <a:pt x="6764" y="5950"/>
                  <a:pt x="6806" y="5950"/>
                </a:cubicBezTo>
                <a:cubicBezTo>
                  <a:pt x="6819" y="5950"/>
                  <a:pt x="6832" y="5951"/>
                  <a:pt x="6846" y="5954"/>
                </a:cubicBezTo>
                <a:cubicBezTo>
                  <a:pt x="6870" y="5954"/>
                  <a:pt x="6906" y="5966"/>
                  <a:pt x="6918" y="6002"/>
                </a:cubicBezTo>
                <a:lnTo>
                  <a:pt x="6977" y="6061"/>
                </a:lnTo>
                <a:cubicBezTo>
                  <a:pt x="7037" y="6121"/>
                  <a:pt x="7037" y="6228"/>
                  <a:pt x="6977" y="6287"/>
                </a:cubicBezTo>
                <a:lnTo>
                  <a:pt x="5608" y="7657"/>
                </a:lnTo>
                <a:lnTo>
                  <a:pt x="4179" y="9085"/>
                </a:lnTo>
                <a:cubicBezTo>
                  <a:pt x="4120" y="9145"/>
                  <a:pt x="4120" y="9264"/>
                  <a:pt x="4179" y="9324"/>
                </a:cubicBezTo>
                <a:cubicBezTo>
                  <a:pt x="4203" y="9347"/>
                  <a:pt x="4251" y="9359"/>
                  <a:pt x="4298" y="9359"/>
                </a:cubicBezTo>
                <a:cubicBezTo>
                  <a:pt x="4346" y="9359"/>
                  <a:pt x="4382" y="9347"/>
                  <a:pt x="4417" y="9324"/>
                </a:cubicBezTo>
                <a:lnTo>
                  <a:pt x="5727" y="8014"/>
                </a:lnTo>
                <a:lnTo>
                  <a:pt x="6406" y="8693"/>
                </a:lnTo>
                <a:lnTo>
                  <a:pt x="5679" y="8990"/>
                </a:lnTo>
                <a:cubicBezTo>
                  <a:pt x="5679" y="8990"/>
                  <a:pt x="5667" y="8990"/>
                  <a:pt x="5667" y="9002"/>
                </a:cubicBezTo>
                <a:cubicBezTo>
                  <a:pt x="5382" y="9169"/>
                  <a:pt x="5251" y="9502"/>
                  <a:pt x="5334" y="9800"/>
                </a:cubicBezTo>
                <a:cubicBezTo>
                  <a:pt x="5334" y="9812"/>
                  <a:pt x="5358" y="9824"/>
                  <a:pt x="5358" y="9836"/>
                </a:cubicBezTo>
                <a:cubicBezTo>
                  <a:pt x="5430" y="9969"/>
                  <a:pt x="5564" y="10121"/>
                  <a:pt x="5707" y="10121"/>
                </a:cubicBezTo>
                <a:cubicBezTo>
                  <a:pt x="5730" y="10121"/>
                  <a:pt x="5752" y="10117"/>
                  <a:pt x="5775" y="10109"/>
                </a:cubicBezTo>
                <a:cubicBezTo>
                  <a:pt x="6048" y="10014"/>
                  <a:pt x="6703" y="9943"/>
                  <a:pt x="7620" y="9895"/>
                </a:cubicBezTo>
                <a:cubicBezTo>
                  <a:pt x="7633" y="9894"/>
                  <a:pt x="7647" y="9894"/>
                  <a:pt x="7660" y="9894"/>
                </a:cubicBezTo>
                <a:cubicBezTo>
                  <a:pt x="7882" y="9894"/>
                  <a:pt x="8082" y="9987"/>
                  <a:pt x="8239" y="10133"/>
                </a:cubicBezTo>
                <a:lnTo>
                  <a:pt x="8406" y="10300"/>
                </a:lnTo>
                <a:lnTo>
                  <a:pt x="8394" y="10312"/>
                </a:lnTo>
                <a:cubicBezTo>
                  <a:pt x="8334" y="10371"/>
                  <a:pt x="8334" y="10490"/>
                  <a:pt x="8394" y="10550"/>
                </a:cubicBezTo>
                <a:lnTo>
                  <a:pt x="9168" y="11324"/>
                </a:lnTo>
                <a:cubicBezTo>
                  <a:pt x="9192" y="11360"/>
                  <a:pt x="9239" y="11371"/>
                  <a:pt x="9287" y="11371"/>
                </a:cubicBezTo>
                <a:cubicBezTo>
                  <a:pt x="9323" y="11371"/>
                  <a:pt x="9370" y="11360"/>
                  <a:pt x="9406" y="11324"/>
                </a:cubicBezTo>
                <a:lnTo>
                  <a:pt x="11394" y="9335"/>
                </a:lnTo>
                <a:cubicBezTo>
                  <a:pt x="11454" y="9276"/>
                  <a:pt x="11454" y="9157"/>
                  <a:pt x="11394" y="9097"/>
                </a:cubicBezTo>
                <a:lnTo>
                  <a:pt x="10656" y="8395"/>
                </a:lnTo>
                <a:cubicBezTo>
                  <a:pt x="10620" y="8371"/>
                  <a:pt x="10585" y="8359"/>
                  <a:pt x="10537" y="8359"/>
                </a:cubicBezTo>
                <a:cubicBezTo>
                  <a:pt x="10489" y="8359"/>
                  <a:pt x="10442" y="8371"/>
                  <a:pt x="10418" y="8395"/>
                </a:cubicBezTo>
                <a:lnTo>
                  <a:pt x="10406" y="8419"/>
                </a:lnTo>
                <a:lnTo>
                  <a:pt x="10073" y="8085"/>
                </a:lnTo>
                <a:cubicBezTo>
                  <a:pt x="10061" y="8073"/>
                  <a:pt x="10049" y="8050"/>
                  <a:pt x="10025" y="8026"/>
                </a:cubicBezTo>
                <a:cubicBezTo>
                  <a:pt x="10013" y="8014"/>
                  <a:pt x="10013" y="7978"/>
                  <a:pt x="10013" y="7954"/>
                </a:cubicBezTo>
                <a:cubicBezTo>
                  <a:pt x="10001" y="7728"/>
                  <a:pt x="9906" y="7526"/>
                  <a:pt x="9751" y="7359"/>
                </a:cubicBezTo>
                <a:lnTo>
                  <a:pt x="8108" y="5716"/>
                </a:lnTo>
                <a:lnTo>
                  <a:pt x="8799" y="5037"/>
                </a:lnTo>
                <a:lnTo>
                  <a:pt x="9096" y="5764"/>
                </a:lnTo>
                <a:cubicBezTo>
                  <a:pt x="9096" y="5764"/>
                  <a:pt x="9096" y="5776"/>
                  <a:pt x="9108" y="5776"/>
                </a:cubicBezTo>
                <a:cubicBezTo>
                  <a:pt x="9242" y="6004"/>
                  <a:pt x="9474" y="6134"/>
                  <a:pt x="9714" y="6134"/>
                </a:cubicBezTo>
                <a:cubicBezTo>
                  <a:pt x="9774" y="6134"/>
                  <a:pt x="9835" y="6126"/>
                  <a:pt x="9894" y="6109"/>
                </a:cubicBezTo>
                <a:cubicBezTo>
                  <a:pt x="9906" y="6109"/>
                  <a:pt x="9930" y="6097"/>
                  <a:pt x="9942" y="6097"/>
                </a:cubicBezTo>
                <a:cubicBezTo>
                  <a:pt x="10085" y="6002"/>
                  <a:pt x="10263" y="5835"/>
                  <a:pt x="10204" y="5680"/>
                </a:cubicBezTo>
                <a:cubicBezTo>
                  <a:pt x="10120" y="5406"/>
                  <a:pt x="10049" y="4740"/>
                  <a:pt x="10001" y="3835"/>
                </a:cubicBezTo>
                <a:cubicBezTo>
                  <a:pt x="9989" y="3632"/>
                  <a:pt x="10049" y="3442"/>
                  <a:pt x="10168" y="3299"/>
                </a:cubicBezTo>
                <a:cubicBezTo>
                  <a:pt x="10192" y="3263"/>
                  <a:pt x="10204" y="3239"/>
                  <a:pt x="10239" y="3204"/>
                </a:cubicBezTo>
                <a:lnTo>
                  <a:pt x="10406" y="3037"/>
                </a:lnTo>
                <a:lnTo>
                  <a:pt x="10418" y="3061"/>
                </a:lnTo>
                <a:cubicBezTo>
                  <a:pt x="10442" y="3085"/>
                  <a:pt x="10489" y="3097"/>
                  <a:pt x="10537" y="3097"/>
                </a:cubicBezTo>
                <a:cubicBezTo>
                  <a:pt x="10585" y="3097"/>
                  <a:pt x="10620" y="3085"/>
                  <a:pt x="10656" y="3061"/>
                </a:cubicBezTo>
                <a:lnTo>
                  <a:pt x="11430" y="2287"/>
                </a:lnTo>
                <a:cubicBezTo>
                  <a:pt x="11490" y="2227"/>
                  <a:pt x="11490" y="2096"/>
                  <a:pt x="11430" y="2037"/>
                </a:cubicBezTo>
                <a:lnTo>
                  <a:pt x="9430" y="49"/>
                </a:lnTo>
                <a:cubicBezTo>
                  <a:pt x="9406" y="13"/>
                  <a:pt x="9358" y="1"/>
                  <a:pt x="9311" y="1"/>
                </a:cubicBezTo>
                <a:cubicBezTo>
                  <a:pt x="9275" y="1"/>
                  <a:pt x="9227" y="25"/>
                  <a:pt x="9192" y="49"/>
                </a:cubicBezTo>
                <a:lnTo>
                  <a:pt x="8418" y="823"/>
                </a:lnTo>
                <a:cubicBezTo>
                  <a:pt x="8358" y="882"/>
                  <a:pt x="8358" y="1001"/>
                  <a:pt x="8418" y="1061"/>
                </a:cubicBezTo>
                <a:lnTo>
                  <a:pt x="8442" y="1073"/>
                </a:lnTo>
                <a:lnTo>
                  <a:pt x="8108" y="1406"/>
                </a:lnTo>
                <a:cubicBezTo>
                  <a:pt x="8096" y="1418"/>
                  <a:pt x="8084" y="1430"/>
                  <a:pt x="8049" y="1454"/>
                </a:cubicBezTo>
                <a:cubicBezTo>
                  <a:pt x="8037" y="1465"/>
                  <a:pt x="8001" y="1465"/>
                  <a:pt x="7977" y="1465"/>
                </a:cubicBezTo>
                <a:cubicBezTo>
                  <a:pt x="7751" y="1477"/>
                  <a:pt x="7549" y="1573"/>
                  <a:pt x="7382" y="1727"/>
                </a:cubicBezTo>
                <a:lnTo>
                  <a:pt x="7191" y="1930"/>
                </a:lnTo>
                <a:cubicBezTo>
                  <a:pt x="7132" y="1989"/>
                  <a:pt x="7132" y="2108"/>
                  <a:pt x="7191" y="2168"/>
                </a:cubicBezTo>
                <a:cubicBezTo>
                  <a:pt x="7215" y="2192"/>
                  <a:pt x="7263" y="2204"/>
                  <a:pt x="7310" y="2204"/>
                </a:cubicBezTo>
                <a:cubicBezTo>
                  <a:pt x="7346" y="2204"/>
                  <a:pt x="7394" y="2192"/>
                  <a:pt x="7418" y="2168"/>
                </a:cubicBezTo>
                <a:lnTo>
                  <a:pt x="7632" y="1954"/>
                </a:lnTo>
                <a:cubicBezTo>
                  <a:pt x="7739" y="1846"/>
                  <a:pt x="7870" y="1787"/>
                  <a:pt x="8001" y="1787"/>
                </a:cubicBezTo>
                <a:cubicBezTo>
                  <a:pt x="8061" y="1787"/>
                  <a:pt x="8132" y="1775"/>
                  <a:pt x="8180" y="1751"/>
                </a:cubicBezTo>
                <a:cubicBezTo>
                  <a:pt x="8239" y="1715"/>
                  <a:pt x="8287" y="1692"/>
                  <a:pt x="8346" y="1644"/>
                </a:cubicBezTo>
                <a:lnTo>
                  <a:pt x="8680" y="1311"/>
                </a:lnTo>
                <a:lnTo>
                  <a:pt x="10180" y="2823"/>
                </a:lnTo>
                <a:lnTo>
                  <a:pt x="10013" y="2978"/>
                </a:lnTo>
                <a:cubicBezTo>
                  <a:pt x="9966" y="3025"/>
                  <a:pt x="9942" y="3073"/>
                  <a:pt x="9894" y="3120"/>
                </a:cubicBezTo>
                <a:cubicBezTo>
                  <a:pt x="9727" y="3335"/>
                  <a:pt x="9656" y="3597"/>
                  <a:pt x="9668" y="3859"/>
                </a:cubicBezTo>
                <a:cubicBezTo>
                  <a:pt x="9704" y="4502"/>
                  <a:pt x="9775" y="5311"/>
                  <a:pt x="9882" y="5740"/>
                </a:cubicBezTo>
                <a:cubicBezTo>
                  <a:pt x="9870" y="5752"/>
                  <a:pt x="9823" y="5776"/>
                  <a:pt x="9787" y="5811"/>
                </a:cubicBezTo>
                <a:cubicBezTo>
                  <a:pt x="9766" y="5815"/>
                  <a:pt x="9745" y="5816"/>
                  <a:pt x="9725" y="5816"/>
                </a:cubicBezTo>
                <a:cubicBezTo>
                  <a:pt x="9601" y="5816"/>
                  <a:pt x="9477" y="5757"/>
                  <a:pt x="9406" y="5645"/>
                </a:cubicBezTo>
                <a:lnTo>
                  <a:pt x="9013" y="4692"/>
                </a:lnTo>
                <a:cubicBezTo>
                  <a:pt x="9001" y="4633"/>
                  <a:pt x="8942" y="4609"/>
                  <a:pt x="8894" y="4585"/>
                </a:cubicBezTo>
                <a:cubicBezTo>
                  <a:pt x="8880" y="4582"/>
                  <a:pt x="8866" y="4581"/>
                  <a:pt x="8852" y="4581"/>
                </a:cubicBezTo>
                <a:cubicBezTo>
                  <a:pt x="8808" y="4581"/>
                  <a:pt x="8769" y="4596"/>
                  <a:pt x="8751" y="4633"/>
                </a:cubicBezTo>
                <a:lnTo>
                  <a:pt x="7346" y="6026"/>
                </a:lnTo>
                <a:lnTo>
                  <a:pt x="7263" y="5895"/>
                </a:lnTo>
                <a:lnTo>
                  <a:pt x="7203" y="5835"/>
                </a:lnTo>
                <a:cubicBezTo>
                  <a:pt x="7156" y="5799"/>
                  <a:pt x="7108" y="5764"/>
                  <a:pt x="7072" y="5752"/>
                </a:cubicBezTo>
                <a:lnTo>
                  <a:pt x="7906" y="4918"/>
                </a:lnTo>
                <a:cubicBezTo>
                  <a:pt x="7965" y="4859"/>
                  <a:pt x="7965" y="4740"/>
                  <a:pt x="7906" y="4680"/>
                </a:cubicBezTo>
                <a:cubicBezTo>
                  <a:pt x="7876" y="4650"/>
                  <a:pt x="7831" y="4635"/>
                  <a:pt x="7787" y="4635"/>
                </a:cubicBezTo>
                <a:cubicBezTo>
                  <a:pt x="7742" y="4635"/>
                  <a:pt x="7697" y="4650"/>
                  <a:pt x="7668" y="4680"/>
                </a:cubicBezTo>
                <a:lnTo>
                  <a:pt x="6977" y="5359"/>
                </a:lnTo>
                <a:cubicBezTo>
                  <a:pt x="6953" y="5299"/>
                  <a:pt x="6918" y="5252"/>
                  <a:pt x="6870" y="5216"/>
                </a:cubicBezTo>
                <a:lnTo>
                  <a:pt x="6834" y="5168"/>
                </a:lnTo>
                <a:cubicBezTo>
                  <a:pt x="6787" y="5121"/>
                  <a:pt x="6739" y="5097"/>
                  <a:pt x="6679" y="5061"/>
                </a:cubicBezTo>
                <a:lnTo>
                  <a:pt x="7549" y="4204"/>
                </a:lnTo>
                <a:cubicBezTo>
                  <a:pt x="7608" y="4144"/>
                  <a:pt x="7608" y="4025"/>
                  <a:pt x="7549" y="3966"/>
                </a:cubicBezTo>
                <a:cubicBezTo>
                  <a:pt x="7519" y="3936"/>
                  <a:pt x="7474" y="3921"/>
                  <a:pt x="7430" y="3921"/>
                </a:cubicBezTo>
                <a:cubicBezTo>
                  <a:pt x="7385" y="3921"/>
                  <a:pt x="7340" y="3936"/>
                  <a:pt x="7310" y="3966"/>
                </a:cubicBezTo>
                <a:lnTo>
                  <a:pt x="6513" y="4752"/>
                </a:lnTo>
                <a:cubicBezTo>
                  <a:pt x="6489" y="4692"/>
                  <a:pt x="6453" y="4644"/>
                  <a:pt x="6418" y="4597"/>
                </a:cubicBezTo>
                <a:lnTo>
                  <a:pt x="6370" y="4561"/>
                </a:lnTo>
                <a:cubicBezTo>
                  <a:pt x="6322" y="4513"/>
                  <a:pt x="6275" y="4478"/>
                  <a:pt x="6215" y="4454"/>
                </a:cubicBezTo>
                <a:lnTo>
                  <a:pt x="6834" y="3847"/>
                </a:lnTo>
                <a:cubicBezTo>
                  <a:pt x="6894" y="3787"/>
                  <a:pt x="6894" y="3668"/>
                  <a:pt x="6834" y="3609"/>
                </a:cubicBezTo>
                <a:cubicBezTo>
                  <a:pt x="6804" y="3579"/>
                  <a:pt x="6760" y="3564"/>
                  <a:pt x="6715" y="3564"/>
                </a:cubicBezTo>
                <a:cubicBezTo>
                  <a:pt x="6671" y="3564"/>
                  <a:pt x="6626" y="3579"/>
                  <a:pt x="6596" y="3609"/>
                </a:cubicBezTo>
                <a:lnTo>
                  <a:pt x="6084" y="4109"/>
                </a:lnTo>
                <a:cubicBezTo>
                  <a:pt x="6060" y="4049"/>
                  <a:pt x="6025" y="3990"/>
                  <a:pt x="5977" y="3942"/>
                </a:cubicBezTo>
                <a:lnTo>
                  <a:pt x="5953" y="3918"/>
                </a:lnTo>
                <a:cubicBezTo>
                  <a:pt x="5906" y="3871"/>
                  <a:pt x="5846" y="3823"/>
                  <a:pt x="5786" y="3811"/>
                </a:cubicBezTo>
                <a:lnTo>
                  <a:pt x="6965" y="2632"/>
                </a:lnTo>
                <a:cubicBezTo>
                  <a:pt x="7025" y="2573"/>
                  <a:pt x="7025" y="2454"/>
                  <a:pt x="6965" y="2394"/>
                </a:cubicBezTo>
                <a:cubicBezTo>
                  <a:pt x="6935" y="2364"/>
                  <a:pt x="6891" y="2349"/>
                  <a:pt x="6846" y="2349"/>
                </a:cubicBezTo>
                <a:cubicBezTo>
                  <a:pt x="6801" y="2349"/>
                  <a:pt x="6757" y="2364"/>
                  <a:pt x="6727" y="2394"/>
                </a:cubicBezTo>
                <a:lnTo>
                  <a:pt x="5751" y="3370"/>
                </a:lnTo>
                <a:lnTo>
                  <a:pt x="5072" y="2680"/>
                </a:lnTo>
                <a:lnTo>
                  <a:pt x="5798" y="2382"/>
                </a:lnTo>
                <a:cubicBezTo>
                  <a:pt x="5798" y="2382"/>
                  <a:pt x="5810" y="2382"/>
                  <a:pt x="5810" y="2370"/>
                </a:cubicBezTo>
                <a:cubicBezTo>
                  <a:pt x="6096" y="2204"/>
                  <a:pt x="6227" y="1882"/>
                  <a:pt x="6144" y="1585"/>
                </a:cubicBezTo>
                <a:cubicBezTo>
                  <a:pt x="6144" y="1561"/>
                  <a:pt x="6132" y="1549"/>
                  <a:pt x="6132" y="1537"/>
                </a:cubicBezTo>
                <a:cubicBezTo>
                  <a:pt x="6049" y="1403"/>
                  <a:pt x="5914" y="1251"/>
                  <a:pt x="5778" y="1251"/>
                </a:cubicBezTo>
                <a:cubicBezTo>
                  <a:pt x="5757" y="1251"/>
                  <a:pt x="5736" y="1255"/>
                  <a:pt x="5715" y="1263"/>
                </a:cubicBezTo>
                <a:cubicBezTo>
                  <a:pt x="5429" y="1358"/>
                  <a:pt x="4774" y="1430"/>
                  <a:pt x="3870" y="1477"/>
                </a:cubicBezTo>
                <a:cubicBezTo>
                  <a:pt x="3855" y="1478"/>
                  <a:pt x="3840" y="1478"/>
                  <a:pt x="3825" y="1478"/>
                </a:cubicBezTo>
                <a:cubicBezTo>
                  <a:pt x="3603" y="1478"/>
                  <a:pt x="3395" y="1395"/>
                  <a:pt x="3239" y="1239"/>
                </a:cubicBezTo>
                <a:lnTo>
                  <a:pt x="3072" y="1073"/>
                </a:lnTo>
                <a:lnTo>
                  <a:pt x="3096" y="1061"/>
                </a:lnTo>
                <a:cubicBezTo>
                  <a:pt x="3155" y="1001"/>
                  <a:pt x="3155" y="882"/>
                  <a:pt x="3096" y="823"/>
                </a:cubicBezTo>
                <a:lnTo>
                  <a:pt x="2322" y="49"/>
                </a:lnTo>
                <a:cubicBezTo>
                  <a:pt x="2286" y="13"/>
                  <a:pt x="2238" y="1"/>
                  <a:pt x="220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6" name="Google Shape;586;p57"/>
          <p:cNvSpPr/>
          <p:nvPr/>
        </p:nvSpPr>
        <p:spPr>
          <a:xfrm>
            <a:off x="6632231" y="2308549"/>
            <a:ext cx="482339" cy="483352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587" name="Google Shape;587;p57"/>
          <p:cNvGrpSpPr/>
          <p:nvPr/>
        </p:nvGrpSpPr>
        <p:grpSpPr>
          <a:xfrm>
            <a:off x="5074158" y="2268283"/>
            <a:ext cx="488885" cy="489308"/>
            <a:chOff x="2185372" y="1957799"/>
            <a:chExt cx="366664" cy="366981"/>
          </a:xfrm>
        </p:grpSpPr>
        <p:sp>
          <p:nvSpPr>
            <p:cNvPr id="588" name="Google Shape;588;p57"/>
            <p:cNvSpPr/>
            <p:nvPr/>
          </p:nvSpPr>
          <p:spPr>
            <a:xfrm>
              <a:off x="2228742" y="2000853"/>
              <a:ext cx="75082" cy="74226"/>
            </a:xfrm>
            <a:custGeom>
              <a:avLst/>
              <a:gdLst/>
              <a:ahLst/>
              <a:cxnLst/>
              <a:rect l="l" t="t" r="r" b="b"/>
              <a:pathLst>
                <a:path w="2370" h="2343" extrusionOk="0">
                  <a:moveTo>
                    <a:pt x="179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lnTo>
                    <a:pt x="2072" y="2295"/>
                  </a:lnTo>
                  <a:cubicBezTo>
                    <a:pt x="2096" y="2331"/>
                    <a:pt x="2144" y="2343"/>
                    <a:pt x="2191" y="2343"/>
                  </a:cubicBezTo>
                  <a:cubicBezTo>
                    <a:pt x="2227" y="2343"/>
                    <a:pt x="2275" y="2331"/>
                    <a:pt x="2310" y="2295"/>
                  </a:cubicBezTo>
                  <a:cubicBezTo>
                    <a:pt x="2370" y="2235"/>
                    <a:pt x="2370" y="2116"/>
                    <a:pt x="2310" y="2057"/>
                  </a:cubicBezTo>
                  <a:lnTo>
                    <a:pt x="298" y="45"/>
                  </a:lnTo>
                  <a:cubicBezTo>
                    <a:pt x="269" y="15"/>
                    <a:pt x="224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9" name="Google Shape;589;p57"/>
            <p:cNvSpPr/>
            <p:nvPr/>
          </p:nvSpPr>
          <p:spPr>
            <a:xfrm>
              <a:off x="2188001" y="2067159"/>
              <a:ext cx="98873" cy="35070"/>
            </a:xfrm>
            <a:custGeom>
              <a:avLst/>
              <a:gdLst/>
              <a:ahLst/>
              <a:cxnLst/>
              <a:rect l="l" t="t" r="r" b="b"/>
              <a:pathLst>
                <a:path w="3121" h="1107" extrusionOk="0">
                  <a:moveTo>
                    <a:pt x="188" y="1"/>
                  </a:moveTo>
                  <a:cubicBezTo>
                    <a:pt x="120" y="1"/>
                    <a:pt x="56" y="54"/>
                    <a:pt x="37" y="131"/>
                  </a:cubicBezTo>
                  <a:cubicBezTo>
                    <a:pt x="1" y="214"/>
                    <a:pt x="60" y="309"/>
                    <a:pt x="156" y="333"/>
                  </a:cubicBezTo>
                  <a:lnTo>
                    <a:pt x="2882" y="1107"/>
                  </a:lnTo>
                  <a:lnTo>
                    <a:pt x="2918" y="1107"/>
                  </a:lnTo>
                  <a:cubicBezTo>
                    <a:pt x="3001" y="1107"/>
                    <a:pt x="3073" y="1071"/>
                    <a:pt x="3085" y="988"/>
                  </a:cubicBezTo>
                  <a:cubicBezTo>
                    <a:pt x="3120" y="904"/>
                    <a:pt x="3061" y="809"/>
                    <a:pt x="2965" y="785"/>
                  </a:cubicBezTo>
                  <a:lnTo>
                    <a:pt x="239" y="11"/>
                  </a:lnTo>
                  <a:cubicBezTo>
                    <a:pt x="222" y="4"/>
                    <a:pt x="205" y="1"/>
                    <a:pt x="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0" name="Google Shape;590;p57"/>
            <p:cNvSpPr/>
            <p:nvPr/>
          </p:nvSpPr>
          <p:spPr>
            <a:xfrm>
              <a:off x="2185372" y="2119114"/>
              <a:ext cx="97733" cy="37066"/>
            </a:xfrm>
            <a:custGeom>
              <a:avLst/>
              <a:gdLst/>
              <a:ahLst/>
              <a:cxnLst/>
              <a:rect l="l" t="t" r="r" b="b"/>
              <a:pathLst>
                <a:path w="3085" h="1170" extrusionOk="0">
                  <a:moveTo>
                    <a:pt x="2872" y="1"/>
                  </a:moveTo>
                  <a:cubicBezTo>
                    <a:pt x="2863" y="1"/>
                    <a:pt x="2855" y="1"/>
                    <a:pt x="2846" y="3"/>
                  </a:cubicBezTo>
                  <a:lnTo>
                    <a:pt x="131" y="836"/>
                  </a:lnTo>
                  <a:cubicBezTo>
                    <a:pt x="48" y="872"/>
                    <a:pt x="0" y="955"/>
                    <a:pt x="12" y="1050"/>
                  </a:cubicBezTo>
                  <a:cubicBezTo>
                    <a:pt x="48" y="1122"/>
                    <a:pt x="108" y="1169"/>
                    <a:pt x="179" y="1169"/>
                  </a:cubicBezTo>
                  <a:cubicBezTo>
                    <a:pt x="191" y="1169"/>
                    <a:pt x="203" y="1169"/>
                    <a:pt x="227" y="1158"/>
                  </a:cubicBezTo>
                  <a:lnTo>
                    <a:pt x="2929" y="324"/>
                  </a:lnTo>
                  <a:cubicBezTo>
                    <a:pt x="3037" y="300"/>
                    <a:pt x="3084" y="217"/>
                    <a:pt x="3048" y="122"/>
                  </a:cubicBezTo>
                  <a:cubicBezTo>
                    <a:pt x="3027" y="47"/>
                    <a:pt x="2948" y="1"/>
                    <a:pt x="2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1" name="Google Shape;591;p57"/>
            <p:cNvSpPr/>
            <p:nvPr/>
          </p:nvSpPr>
          <p:spPr>
            <a:xfrm>
              <a:off x="2294763" y="1960587"/>
              <a:ext cx="36242" cy="97131"/>
            </a:xfrm>
            <a:custGeom>
              <a:avLst/>
              <a:gdLst/>
              <a:ahLst/>
              <a:cxnLst/>
              <a:rect l="l" t="t" r="r" b="b"/>
              <a:pathLst>
                <a:path w="1144" h="3066" extrusionOk="0">
                  <a:moveTo>
                    <a:pt x="185" y="1"/>
                  </a:moveTo>
                  <a:cubicBezTo>
                    <a:pt x="172" y="1"/>
                    <a:pt x="158" y="2"/>
                    <a:pt x="143" y="6"/>
                  </a:cubicBezTo>
                  <a:cubicBezTo>
                    <a:pt x="60" y="42"/>
                    <a:pt x="0" y="125"/>
                    <a:pt x="24" y="220"/>
                  </a:cubicBezTo>
                  <a:lnTo>
                    <a:pt x="798" y="2947"/>
                  </a:lnTo>
                  <a:cubicBezTo>
                    <a:pt x="822" y="3018"/>
                    <a:pt x="893" y="3066"/>
                    <a:pt x="965" y="3066"/>
                  </a:cubicBezTo>
                  <a:lnTo>
                    <a:pt x="1012" y="3066"/>
                  </a:lnTo>
                  <a:cubicBezTo>
                    <a:pt x="1096" y="3030"/>
                    <a:pt x="1143" y="2947"/>
                    <a:pt x="1131" y="2852"/>
                  </a:cubicBezTo>
                  <a:lnTo>
                    <a:pt x="357" y="125"/>
                  </a:lnTo>
                  <a:cubicBezTo>
                    <a:pt x="327" y="54"/>
                    <a:pt x="262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2" name="Google Shape;592;p57"/>
            <p:cNvSpPr/>
            <p:nvPr/>
          </p:nvSpPr>
          <p:spPr>
            <a:xfrm>
              <a:off x="2346433" y="1957799"/>
              <a:ext cx="38491" cy="96909"/>
            </a:xfrm>
            <a:custGeom>
              <a:avLst/>
              <a:gdLst/>
              <a:ahLst/>
              <a:cxnLst/>
              <a:rect l="l" t="t" r="r" b="b"/>
              <a:pathLst>
                <a:path w="1215" h="3059" extrusionOk="0">
                  <a:moveTo>
                    <a:pt x="1021" y="0"/>
                  </a:moveTo>
                  <a:cubicBezTo>
                    <a:pt x="953" y="0"/>
                    <a:pt x="889" y="54"/>
                    <a:pt x="870" y="130"/>
                  </a:cubicBezTo>
                  <a:lnTo>
                    <a:pt x="36" y="2832"/>
                  </a:lnTo>
                  <a:cubicBezTo>
                    <a:pt x="0" y="2928"/>
                    <a:pt x="60" y="3011"/>
                    <a:pt x="155" y="3047"/>
                  </a:cubicBezTo>
                  <a:cubicBezTo>
                    <a:pt x="167" y="3047"/>
                    <a:pt x="179" y="3059"/>
                    <a:pt x="203" y="3059"/>
                  </a:cubicBezTo>
                  <a:cubicBezTo>
                    <a:pt x="274" y="3059"/>
                    <a:pt x="334" y="3011"/>
                    <a:pt x="358" y="2940"/>
                  </a:cubicBezTo>
                  <a:lnTo>
                    <a:pt x="1191" y="237"/>
                  </a:lnTo>
                  <a:cubicBezTo>
                    <a:pt x="1215" y="130"/>
                    <a:pt x="1167" y="23"/>
                    <a:pt x="1072" y="11"/>
                  </a:cubicBezTo>
                  <a:cubicBezTo>
                    <a:pt x="1055" y="4"/>
                    <a:pt x="1038" y="0"/>
                    <a:pt x="10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3" name="Google Shape;593;p57"/>
            <p:cNvSpPr/>
            <p:nvPr/>
          </p:nvSpPr>
          <p:spPr>
            <a:xfrm>
              <a:off x="2290993" y="2100391"/>
              <a:ext cx="37731" cy="121778"/>
            </a:xfrm>
            <a:custGeom>
              <a:avLst/>
              <a:gdLst/>
              <a:ahLst/>
              <a:cxnLst/>
              <a:rect l="l" t="t" r="r" b="b"/>
              <a:pathLst>
                <a:path w="1191" h="3844" extrusionOk="0">
                  <a:moveTo>
                    <a:pt x="721" y="1"/>
                  </a:moveTo>
                  <a:cubicBezTo>
                    <a:pt x="670" y="1"/>
                    <a:pt x="616" y="30"/>
                    <a:pt x="572" y="82"/>
                  </a:cubicBezTo>
                  <a:cubicBezTo>
                    <a:pt x="191" y="629"/>
                    <a:pt x="0" y="1296"/>
                    <a:pt x="60" y="1987"/>
                  </a:cubicBezTo>
                  <a:cubicBezTo>
                    <a:pt x="119" y="2665"/>
                    <a:pt x="417" y="3308"/>
                    <a:pt x="893" y="3796"/>
                  </a:cubicBezTo>
                  <a:cubicBezTo>
                    <a:pt x="917" y="3832"/>
                    <a:pt x="965" y="3844"/>
                    <a:pt x="1012" y="3844"/>
                  </a:cubicBezTo>
                  <a:cubicBezTo>
                    <a:pt x="1060" y="3844"/>
                    <a:pt x="1096" y="3832"/>
                    <a:pt x="1131" y="3796"/>
                  </a:cubicBezTo>
                  <a:cubicBezTo>
                    <a:pt x="1191" y="3725"/>
                    <a:pt x="1191" y="3618"/>
                    <a:pt x="1131" y="3546"/>
                  </a:cubicBezTo>
                  <a:cubicBezTo>
                    <a:pt x="250" y="2665"/>
                    <a:pt x="131" y="1284"/>
                    <a:pt x="857" y="272"/>
                  </a:cubicBezTo>
                  <a:cubicBezTo>
                    <a:pt x="917" y="201"/>
                    <a:pt x="893" y="94"/>
                    <a:pt x="810" y="34"/>
                  </a:cubicBezTo>
                  <a:cubicBezTo>
                    <a:pt x="783" y="12"/>
                    <a:pt x="752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4" name="Google Shape;594;p57"/>
            <p:cNvSpPr/>
            <p:nvPr/>
          </p:nvSpPr>
          <p:spPr>
            <a:xfrm>
              <a:off x="2353592" y="2091362"/>
              <a:ext cx="68302" cy="20307"/>
            </a:xfrm>
            <a:custGeom>
              <a:avLst/>
              <a:gdLst/>
              <a:ahLst/>
              <a:cxnLst/>
              <a:rect l="l" t="t" r="r" b="b"/>
              <a:pathLst>
                <a:path w="2156" h="641" extrusionOk="0">
                  <a:moveTo>
                    <a:pt x="971" y="1"/>
                  </a:moveTo>
                  <a:cubicBezTo>
                    <a:pt x="708" y="1"/>
                    <a:pt x="417" y="59"/>
                    <a:pt x="120" y="224"/>
                  </a:cubicBezTo>
                  <a:cubicBezTo>
                    <a:pt x="24" y="271"/>
                    <a:pt x="1" y="379"/>
                    <a:pt x="60" y="462"/>
                  </a:cubicBezTo>
                  <a:cubicBezTo>
                    <a:pt x="90" y="522"/>
                    <a:pt x="144" y="554"/>
                    <a:pt x="201" y="554"/>
                  </a:cubicBezTo>
                  <a:cubicBezTo>
                    <a:pt x="234" y="554"/>
                    <a:pt x="268" y="543"/>
                    <a:pt x="298" y="521"/>
                  </a:cubicBezTo>
                  <a:cubicBezTo>
                    <a:pt x="537" y="391"/>
                    <a:pt x="771" y="345"/>
                    <a:pt x="982" y="345"/>
                  </a:cubicBezTo>
                  <a:cubicBezTo>
                    <a:pt x="1488" y="345"/>
                    <a:pt x="1869" y="608"/>
                    <a:pt x="1894" y="617"/>
                  </a:cubicBezTo>
                  <a:cubicBezTo>
                    <a:pt x="1918" y="629"/>
                    <a:pt x="1953" y="640"/>
                    <a:pt x="2001" y="640"/>
                  </a:cubicBezTo>
                  <a:cubicBezTo>
                    <a:pt x="2060" y="640"/>
                    <a:pt x="2096" y="617"/>
                    <a:pt x="2132" y="569"/>
                  </a:cubicBezTo>
                  <a:cubicBezTo>
                    <a:pt x="2156" y="498"/>
                    <a:pt x="2144" y="390"/>
                    <a:pt x="2072" y="331"/>
                  </a:cubicBezTo>
                  <a:cubicBezTo>
                    <a:pt x="2039" y="314"/>
                    <a:pt x="1581" y="1"/>
                    <a:pt x="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5" name="Google Shape;595;p57"/>
            <p:cNvSpPr/>
            <p:nvPr/>
          </p:nvSpPr>
          <p:spPr>
            <a:xfrm>
              <a:off x="2321532" y="2064434"/>
              <a:ext cx="230504" cy="260346"/>
            </a:xfrm>
            <a:custGeom>
              <a:avLst/>
              <a:gdLst/>
              <a:ahLst/>
              <a:cxnLst/>
              <a:rect l="l" t="t" r="r" b="b"/>
              <a:pathLst>
                <a:path w="7276" h="8218" extrusionOk="0">
                  <a:moveTo>
                    <a:pt x="3322" y="3038"/>
                  </a:moveTo>
                  <a:cubicBezTo>
                    <a:pt x="3394" y="3038"/>
                    <a:pt x="3489" y="3074"/>
                    <a:pt x="3549" y="3134"/>
                  </a:cubicBezTo>
                  <a:cubicBezTo>
                    <a:pt x="3668" y="3241"/>
                    <a:pt x="3668" y="3431"/>
                    <a:pt x="3525" y="3562"/>
                  </a:cubicBezTo>
                  <a:cubicBezTo>
                    <a:pt x="3465" y="3622"/>
                    <a:pt x="3388" y="3651"/>
                    <a:pt x="3311" y="3651"/>
                  </a:cubicBezTo>
                  <a:cubicBezTo>
                    <a:pt x="3233" y="3651"/>
                    <a:pt x="3156" y="3622"/>
                    <a:pt x="3096" y="3562"/>
                  </a:cubicBezTo>
                  <a:cubicBezTo>
                    <a:pt x="2977" y="3443"/>
                    <a:pt x="2977" y="3253"/>
                    <a:pt x="3096" y="3134"/>
                  </a:cubicBezTo>
                  <a:cubicBezTo>
                    <a:pt x="3156" y="3074"/>
                    <a:pt x="3227" y="3038"/>
                    <a:pt x="3322" y="3038"/>
                  </a:cubicBezTo>
                  <a:close/>
                  <a:moveTo>
                    <a:pt x="2441" y="3919"/>
                  </a:moveTo>
                  <a:cubicBezTo>
                    <a:pt x="2537" y="3919"/>
                    <a:pt x="2608" y="3955"/>
                    <a:pt x="2668" y="4015"/>
                  </a:cubicBezTo>
                  <a:cubicBezTo>
                    <a:pt x="2727" y="4074"/>
                    <a:pt x="2751" y="4146"/>
                    <a:pt x="2751" y="4229"/>
                  </a:cubicBezTo>
                  <a:cubicBezTo>
                    <a:pt x="2739" y="4312"/>
                    <a:pt x="2715" y="4384"/>
                    <a:pt x="2656" y="4443"/>
                  </a:cubicBezTo>
                  <a:cubicBezTo>
                    <a:pt x="2596" y="4503"/>
                    <a:pt x="2516" y="4533"/>
                    <a:pt x="2435" y="4533"/>
                  </a:cubicBezTo>
                  <a:cubicBezTo>
                    <a:pt x="2355" y="4533"/>
                    <a:pt x="2275" y="4503"/>
                    <a:pt x="2215" y="4443"/>
                  </a:cubicBezTo>
                  <a:cubicBezTo>
                    <a:pt x="2096" y="4324"/>
                    <a:pt x="2096" y="4134"/>
                    <a:pt x="2215" y="4015"/>
                  </a:cubicBezTo>
                  <a:cubicBezTo>
                    <a:pt x="2275" y="3955"/>
                    <a:pt x="2358" y="3919"/>
                    <a:pt x="2441" y="3919"/>
                  </a:cubicBezTo>
                  <a:close/>
                  <a:moveTo>
                    <a:pt x="6109" y="5062"/>
                  </a:moveTo>
                  <a:lnTo>
                    <a:pt x="6620" y="5586"/>
                  </a:lnTo>
                  <a:lnTo>
                    <a:pt x="4775" y="7432"/>
                  </a:lnTo>
                  <a:lnTo>
                    <a:pt x="4656" y="7551"/>
                  </a:lnTo>
                  <a:lnTo>
                    <a:pt x="4144" y="7027"/>
                  </a:lnTo>
                  <a:lnTo>
                    <a:pt x="4215" y="6955"/>
                  </a:lnTo>
                  <a:lnTo>
                    <a:pt x="4680" y="6491"/>
                  </a:lnTo>
                  <a:lnTo>
                    <a:pt x="5573" y="5598"/>
                  </a:lnTo>
                  <a:lnTo>
                    <a:pt x="6025" y="5146"/>
                  </a:lnTo>
                  <a:lnTo>
                    <a:pt x="6109" y="5062"/>
                  </a:lnTo>
                  <a:close/>
                  <a:moveTo>
                    <a:pt x="6644" y="6062"/>
                  </a:moveTo>
                  <a:lnTo>
                    <a:pt x="6668" y="6098"/>
                  </a:lnTo>
                  <a:cubicBezTo>
                    <a:pt x="6859" y="6289"/>
                    <a:pt x="6978" y="6551"/>
                    <a:pt x="6978" y="6836"/>
                  </a:cubicBezTo>
                  <a:cubicBezTo>
                    <a:pt x="6978" y="7122"/>
                    <a:pt x="6859" y="7384"/>
                    <a:pt x="6668" y="7586"/>
                  </a:cubicBezTo>
                  <a:cubicBezTo>
                    <a:pt x="6478" y="7777"/>
                    <a:pt x="6204" y="7896"/>
                    <a:pt x="5930" y="7896"/>
                  </a:cubicBezTo>
                  <a:cubicBezTo>
                    <a:pt x="5644" y="7896"/>
                    <a:pt x="5370" y="7789"/>
                    <a:pt x="5180" y="7586"/>
                  </a:cubicBezTo>
                  <a:lnTo>
                    <a:pt x="5156" y="7551"/>
                  </a:lnTo>
                  <a:lnTo>
                    <a:pt x="6644" y="6062"/>
                  </a:lnTo>
                  <a:close/>
                  <a:moveTo>
                    <a:pt x="1942" y="1"/>
                  </a:moveTo>
                  <a:cubicBezTo>
                    <a:pt x="1249" y="1"/>
                    <a:pt x="584" y="249"/>
                    <a:pt x="72" y="693"/>
                  </a:cubicBezTo>
                  <a:cubicBezTo>
                    <a:pt x="1" y="752"/>
                    <a:pt x="1" y="859"/>
                    <a:pt x="60" y="931"/>
                  </a:cubicBezTo>
                  <a:cubicBezTo>
                    <a:pt x="91" y="968"/>
                    <a:pt x="135" y="986"/>
                    <a:pt x="181" y="986"/>
                  </a:cubicBezTo>
                  <a:cubicBezTo>
                    <a:pt x="222" y="986"/>
                    <a:pt x="264" y="971"/>
                    <a:pt x="298" y="943"/>
                  </a:cubicBezTo>
                  <a:cubicBezTo>
                    <a:pt x="775" y="540"/>
                    <a:pt x="1365" y="340"/>
                    <a:pt x="1953" y="340"/>
                  </a:cubicBezTo>
                  <a:cubicBezTo>
                    <a:pt x="2601" y="340"/>
                    <a:pt x="3247" y="582"/>
                    <a:pt x="3739" y="1062"/>
                  </a:cubicBezTo>
                  <a:cubicBezTo>
                    <a:pt x="4144" y="1467"/>
                    <a:pt x="4406" y="1967"/>
                    <a:pt x="4477" y="2538"/>
                  </a:cubicBezTo>
                  <a:cubicBezTo>
                    <a:pt x="4620" y="3491"/>
                    <a:pt x="5013" y="4336"/>
                    <a:pt x="5668" y="5003"/>
                  </a:cubicBezTo>
                  <a:lnTo>
                    <a:pt x="5454" y="5229"/>
                  </a:lnTo>
                  <a:lnTo>
                    <a:pt x="3882" y="3669"/>
                  </a:lnTo>
                  <a:cubicBezTo>
                    <a:pt x="4037" y="3419"/>
                    <a:pt x="3989" y="3098"/>
                    <a:pt x="3787" y="2884"/>
                  </a:cubicBezTo>
                  <a:cubicBezTo>
                    <a:pt x="3656" y="2753"/>
                    <a:pt x="3486" y="2687"/>
                    <a:pt x="3318" y="2687"/>
                  </a:cubicBezTo>
                  <a:cubicBezTo>
                    <a:pt x="3150" y="2687"/>
                    <a:pt x="2983" y="2753"/>
                    <a:pt x="2858" y="2884"/>
                  </a:cubicBezTo>
                  <a:cubicBezTo>
                    <a:pt x="2656" y="3086"/>
                    <a:pt x="2608" y="3419"/>
                    <a:pt x="2751" y="3669"/>
                  </a:cubicBezTo>
                  <a:cubicBezTo>
                    <a:pt x="2656" y="3610"/>
                    <a:pt x="2549" y="3574"/>
                    <a:pt x="2429" y="3574"/>
                  </a:cubicBezTo>
                  <a:cubicBezTo>
                    <a:pt x="2251" y="3574"/>
                    <a:pt x="2084" y="3657"/>
                    <a:pt x="1965" y="3776"/>
                  </a:cubicBezTo>
                  <a:cubicBezTo>
                    <a:pt x="1715" y="4027"/>
                    <a:pt x="1715" y="4443"/>
                    <a:pt x="1965" y="4693"/>
                  </a:cubicBezTo>
                  <a:cubicBezTo>
                    <a:pt x="2096" y="4824"/>
                    <a:pt x="2263" y="4884"/>
                    <a:pt x="2429" y="4884"/>
                  </a:cubicBezTo>
                  <a:cubicBezTo>
                    <a:pt x="2537" y="4884"/>
                    <a:pt x="2656" y="4860"/>
                    <a:pt x="2739" y="4800"/>
                  </a:cubicBezTo>
                  <a:cubicBezTo>
                    <a:pt x="2834" y="4884"/>
                    <a:pt x="2906" y="4967"/>
                    <a:pt x="2989" y="5039"/>
                  </a:cubicBezTo>
                  <a:cubicBezTo>
                    <a:pt x="3025" y="5062"/>
                    <a:pt x="3072" y="5086"/>
                    <a:pt x="3108" y="5086"/>
                  </a:cubicBezTo>
                  <a:cubicBezTo>
                    <a:pt x="3156" y="5086"/>
                    <a:pt x="3203" y="5062"/>
                    <a:pt x="3227" y="5027"/>
                  </a:cubicBezTo>
                  <a:cubicBezTo>
                    <a:pt x="3287" y="4943"/>
                    <a:pt x="3287" y="4848"/>
                    <a:pt x="3215" y="4789"/>
                  </a:cubicBezTo>
                  <a:cubicBezTo>
                    <a:pt x="3144" y="4705"/>
                    <a:pt x="3049" y="4634"/>
                    <a:pt x="2977" y="4562"/>
                  </a:cubicBezTo>
                  <a:cubicBezTo>
                    <a:pt x="3037" y="4455"/>
                    <a:pt x="3072" y="4348"/>
                    <a:pt x="3072" y="4229"/>
                  </a:cubicBezTo>
                  <a:cubicBezTo>
                    <a:pt x="3072" y="4110"/>
                    <a:pt x="3037" y="3991"/>
                    <a:pt x="2977" y="3907"/>
                  </a:cubicBezTo>
                  <a:lnTo>
                    <a:pt x="2977" y="3907"/>
                  </a:lnTo>
                  <a:cubicBezTo>
                    <a:pt x="3084" y="3967"/>
                    <a:pt x="3203" y="3991"/>
                    <a:pt x="3311" y="3991"/>
                  </a:cubicBezTo>
                  <a:cubicBezTo>
                    <a:pt x="3430" y="3991"/>
                    <a:pt x="3525" y="3967"/>
                    <a:pt x="3632" y="3907"/>
                  </a:cubicBezTo>
                  <a:lnTo>
                    <a:pt x="5192" y="5467"/>
                  </a:lnTo>
                  <a:lnTo>
                    <a:pt x="4537" y="6122"/>
                  </a:lnTo>
                  <a:lnTo>
                    <a:pt x="3751" y="5336"/>
                  </a:lnTo>
                  <a:cubicBezTo>
                    <a:pt x="3721" y="5300"/>
                    <a:pt x="3677" y="5283"/>
                    <a:pt x="3632" y="5283"/>
                  </a:cubicBezTo>
                  <a:cubicBezTo>
                    <a:pt x="3587" y="5283"/>
                    <a:pt x="3543" y="5300"/>
                    <a:pt x="3513" y="5336"/>
                  </a:cubicBezTo>
                  <a:cubicBezTo>
                    <a:pt x="3442" y="5396"/>
                    <a:pt x="3442" y="5515"/>
                    <a:pt x="3513" y="5574"/>
                  </a:cubicBezTo>
                  <a:lnTo>
                    <a:pt x="4299" y="6360"/>
                  </a:lnTo>
                  <a:lnTo>
                    <a:pt x="4084" y="6586"/>
                  </a:lnTo>
                  <a:cubicBezTo>
                    <a:pt x="3394" y="5932"/>
                    <a:pt x="2537" y="5515"/>
                    <a:pt x="1620" y="5396"/>
                  </a:cubicBezTo>
                  <a:cubicBezTo>
                    <a:pt x="1286" y="5348"/>
                    <a:pt x="941" y="5229"/>
                    <a:pt x="644" y="5050"/>
                  </a:cubicBezTo>
                  <a:cubicBezTo>
                    <a:pt x="621" y="5035"/>
                    <a:pt x="595" y="5029"/>
                    <a:pt x="568" y="5029"/>
                  </a:cubicBezTo>
                  <a:cubicBezTo>
                    <a:pt x="510" y="5029"/>
                    <a:pt x="446" y="5061"/>
                    <a:pt x="405" y="5110"/>
                  </a:cubicBezTo>
                  <a:cubicBezTo>
                    <a:pt x="358" y="5181"/>
                    <a:pt x="394" y="5289"/>
                    <a:pt x="465" y="5348"/>
                  </a:cubicBezTo>
                  <a:cubicBezTo>
                    <a:pt x="810" y="5562"/>
                    <a:pt x="1179" y="5681"/>
                    <a:pt x="1560" y="5741"/>
                  </a:cubicBezTo>
                  <a:cubicBezTo>
                    <a:pt x="2394" y="5836"/>
                    <a:pt x="3191" y="6229"/>
                    <a:pt x="3823" y="6824"/>
                  </a:cubicBezTo>
                  <a:lnTo>
                    <a:pt x="3751" y="6896"/>
                  </a:lnTo>
                  <a:cubicBezTo>
                    <a:pt x="3692" y="6955"/>
                    <a:pt x="3692" y="7075"/>
                    <a:pt x="3751" y="7134"/>
                  </a:cubicBezTo>
                  <a:lnTo>
                    <a:pt x="4525" y="7908"/>
                  </a:lnTo>
                  <a:cubicBezTo>
                    <a:pt x="4561" y="7944"/>
                    <a:pt x="4596" y="7956"/>
                    <a:pt x="4644" y="7956"/>
                  </a:cubicBezTo>
                  <a:cubicBezTo>
                    <a:pt x="4692" y="7956"/>
                    <a:pt x="4739" y="7944"/>
                    <a:pt x="4763" y="7908"/>
                  </a:cubicBezTo>
                  <a:lnTo>
                    <a:pt x="4882" y="7789"/>
                  </a:lnTo>
                  <a:lnTo>
                    <a:pt x="4918" y="7825"/>
                  </a:lnTo>
                  <a:cubicBezTo>
                    <a:pt x="5180" y="8087"/>
                    <a:pt x="5525" y="8217"/>
                    <a:pt x="5894" y="8217"/>
                  </a:cubicBezTo>
                  <a:cubicBezTo>
                    <a:pt x="6263" y="8217"/>
                    <a:pt x="6620" y="8075"/>
                    <a:pt x="6882" y="7825"/>
                  </a:cubicBezTo>
                  <a:cubicBezTo>
                    <a:pt x="7144" y="7551"/>
                    <a:pt x="7275" y="7205"/>
                    <a:pt x="7275" y="6836"/>
                  </a:cubicBezTo>
                  <a:cubicBezTo>
                    <a:pt x="7275" y="6467"/>
                    <a:pt x="7180" y="6122"/>
                    <a:pt x="6906" y="5860"/>
                  </a:cubicBezTo>
                  <a:lnTo>
                    <a:pt x="6882" y="5824"/>
                  </a:lnTo>
                  <a:lnTo>
                    <a:pt x="6990" y="5705"/>
                  </a:lnTo>
                  <a:cubicBezTo>
                    <a:pt x="7049" y="5646"/>
                    <a:pt x="7049" y="5527"/>
                    <a:pt x="6990" y="5467"/>
                  </a:cubicBezTo>
                  <a:lnTo>
                    <a:pt x="6216" y="4693"/>
                  </a:lnTo>
                  <a:cubicBezTo>
                    <a:pt x="6192" y="4669"/>
                    <a:pt x="6144" y="4646"/>
                    <a:pt x="6097" y="4646"/>
                  </a:cubicBezTo>
                  <a:cubicBezTo>
                    <a:pt x="6061" y="4646"/>
                    <a:pt x="6013" y="4669"/>
                    <a:pt x="5989" y="4693"/>
                  </a:cubicBezTo>
                  <a:lnTo>
                    <a:pt x="5906" y="4765"/>
                  </a:lnTo>
                  <a:cubicBezTo>
                    <a:pt x="5311" y="4157"/>
                    <a:pt x="4942" y="3372"/>
                    <a:pt x="4823" y="2491"/>
                  </a:cubicBezTo>
                  <a:cubicBezTo>
                    <a:pt x="4739" y="1848"/>
                    <a:pt x="4454" y="1276"/>
                    <a:pt x="3977" y="824"/>
                  </a:cubicBezTo>
                  <a:cubicBezTo>
                    <a:pt x="3453" y="324"/>
                    <a:pt x="2775" y="26"/>
                    <a:pt x="2037" y="2"/>
                  </a:cubicBezTo>
                  <a:cubicBezTo>
                    <a:pt x="2005" y="1"/>
                    <a:pt x="1973" y="1"/>
                    <a:pt x="1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596" name="Google Shape;596;p57"/>
          <p:cNvCxnSpPr>
            <a:stCxn id="572" idx="0"/>
            <a:endCxn id="573" idx="1"/>
          </p:cNvCxnSpPr>
          <p:nvPr/>
        </p:nvCxnSpPr>
        <p:spPr>
          <a:xfrm rot="-5400000" flipH="1">
            <a:off x="5590400" y="1802833"/>
            <a:ext cx="475600" cy="1019200"/>
          </a:xfrm>
          <a:prstGeom prst="bentConnector4">
            <a:avLst>
              <a:gd name="adj1" fmla="val -66758"/>
              <a:gd name="adj2" fmla="val 76276"/>
            </a:avLst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97" name="Google Shape;597;p57"/>
          <p:cNvCxnSpPr>
            <a:stCxn id="573" idx="2"/>
            <a:endCxn id="574" idx="0"/>
          </p:cNvCxnSpPr>
          <p:nvPr/>
        </p:nvCxnSpPr>
        <p:spPr>
          <a:xfrm rot="5400000">
            <a:off x="5455200" y="2889233"/>
            <a:ext cx="1281600" cy="15548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98" name="Google Shape;598;p57"/>
          <p:cNvCxnSpPr>
            <a:stCxn id="574" idx="2"/>
            <a:endCxn id="575" idx="2"/>
          </p:cNvCxnSpPr>
          <p:nvPr/>
        </p:nvCxnSpPr>
        <p:spPr>
          <a:xfrm rot="-5400000" flipH="1">
            <a:off x="6095600" y="4481767"/>
            <a:ext cx="800" cy="1554800"/>
          </a:xfrm>
          <a:prstGeom prst="bentConnector3">
            <a:avLst>
              <a:gd name="adj1" fmla="val 39687500"/>
            </a:avLst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" name="Google Shape;232;p38">
            <a:extLst>
              <a:ext uri="{FF2B5EF4-FFF2-40B4-BE49-F238E27FC236}">
                <a16:creationId xmlns:a16="http://schemas.microsoft.com/office/drawing/2014/main" id="{29C19014-E60F-EE89-BE5E-0A06BBA5B8C3}"/>
              </a:ext>
            </a:extLst>
          </p:cNvPr>
          <p:cNvSpPr txBox="1">
            <a:spLocks/>
          </p:cNvSpPr>
          <p:nvPr/>
        </p:nvSpPr>
        <p:spPr>
          <a:xfrm>
            <a:off x="2442411" y="714500"/>
            <a:ext cx="1140238" cy="52133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4400" dirty="0"/>
              <a:t>03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4"/>
          <p:cNvSpPr txBox="1">
            <a:spLocks noGrp="1"/>
          </p:cNvSpPr>
          <p:nvPr>
            <p:ph type="title"/>
          </p:nvPr>
        </p:nvSpPr>
        <p:spPr>
          <a:xfrm>
            <a:off x="1663908" y="1255288"/>
            <a:ext cx="5441430" cy="98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 </a:t>
            </a:r>
            <a:r>
              <a:rPr lang="en" b="1" dirty="0">
                <a:solidFill>
                  <a:schemeClr val="bg1"/>
                </a:solidFill>
              </a:rPr>
              <a:t>Kivy User Interface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531" name="Google Shape;531;p54"/>
          <p:cNvSpPr txBox="1">
            <a:spLocks noGrp="1"/>
          </p:cNvSpPr>
          <p:nvPr>
            <p:ph type="subTitle" idx="1"/>
          </p:nvPr>
        </p:nvSpPr>
        <p:spPr>
          <a:xfrm>
            <a:off x="960000" y="2613600"/>
            <a:ext cx="3522000" cy="313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Users can enter a title or App ID to see game details.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Optional dropdowns for mood and genre filtering.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Scrollable section shows results with links to each game’s Steam page.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</a:rPr>
              <a:t>Clean layout using dark theme and vusual spacing for clarity.</a:t>
            </a:r>
            <a:endParaRPr sz="1600" dirty="0">
              <a:solidFill>
                <a:schemeClr val="bg1"/>
              </a:solidFill>
            </a:endParaRPr>
          </a:p>
        </p:txBody>
      </p:sp>
      <p:pic>
        <p:nvPicPr>
          <p:cNvPr id="532" name="Google Shape;532;p54"/>
          <p:cNvPicPr preferRelativeResize="0"/>
          <p:nvPr/>
        </p:nvPicPr>
        <p:blipFill rotWithShape="1">
          <a:blip r:embed="rId3">
            <a:alphaModFix/>
          </a:blip>
          <a:srcRect l="54335" t="12132" r="11474" b="17534"/>
          <a:stretch/>
        </p:blipFill>
        <p:spPr>
          <a:xfrm>
            <a:off x="5633234" y="203034"/>
            <a:ext cx="5697869" cy="64519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32;p38">
            <a:extLst>
              <a:ext uri="{FF2B5EF4-FFF2-40B4-BE49-F238E27FC236}">
                <a16:creationId xmlns:a16="http://schemas.microsoft.com/office/drawing/2014/main" id="{B8616DE3-B8F3-71FC-EBFC-784B051687CA}"/>
              </a:ext>
            </a:extLst>
          </p:cNvPr>
          <p:cNvSpPr txBox="1">
            <a:spLocks/>
          </p:cNvSpPr>
          <p:nvPr/>
        </p:nvSpPr>
        <p:spPr>
          <a:xfrm>
            <a:off x="523670" y="1342841"/>
            <a:ext cx="1140238" cy="52133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4400" dirty="0"/>
              <a:t>05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2">
          <a:extLst>
            <a:ext uri="{FF2B5EF4-FFF2-40B4-BE49-F238E27FC236}">
              <a16:creationId xmlns:a16="http://schemas.microsoft.com/office/drawing/2014/main" id="{2FD1E9A5-78CE-EEF3-5C7C-C599F045F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p62">
            <a:extLst>
              <a:ext uri="{FF2B5EF4-FFF2-40B4-BE49-F238E27FC236}">
                <a16:creationId xmlns:a16="http://schemas.microsoft.com/office/drawing/2014/main" id="{09476C48-DB96-0E53-9AA1-94CE77EC1D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To Run the App: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AB7AD-3BAA-F214-1B1F-4961FFABAF63}"/>
              </a:ext>
            </a:extLst>
          </p:cNvPr>
          <p:cNvSpPr txBox="1"/>
          <p:nvPr/>
        </p:nvSpPr>
        <p:spPr>
          <a:xfrm>
            <a:off x="2788024" y="1950334"/>
            <a:ext cx="6158752" cy="3908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-Clone or download the repository.</a:t>
            </a:r>
          </a:p>
          <a:p>
            <a:r>
              <a:rPr lang="en-US" sz="2400" dirty="0">
                <a:solidFill>
                  <a:schemeClr val="bg1"/>
                </a:solidFill>
              </a:rPr>
              <a:t>-Make sure the following files are in place:</a:t>
            </a:r>
          </a:p>
          <a:p>
            <a:pPr marL="609585" lvl="1" defTabSz="121917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67" dirty="0">
                <a:solidFill>
                  <a:schemeClr val="bg1"/>
                </a:solidFill>
                <a:latin typeface="ui-monospace"/>
              </a:rPr>
              <a:t>../data/cleaned_games.csv</a:t>
            </a:r>
            <a:endParaRPr lang="en-US" altLang="en-US" sz="3200" dirty="0">
              <a:solidFill>
                <a:schemeClr val="bg1"/>
              </a:solidFill>
              <a:latin typeface="-apple-system"/>
            </a:endParaRPr>
          </a:p>
          <a:p>
            <a:pPr marL="609585" lvl="1" defTabSz="121917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67" dirty="0">
                <a:solidFill>
                  <a:schemeClr val="bg1"/>
                </a:solidFill>
                <a:latin typeface="ui-monospace"/>
              </a:rPr>
              <a:t>../models/</a:t>
            </a:r>
            <a:r>
              <a:rPr lang="en-US" altLang="en-US" sz="1867" dirty="0" err="1">
                <a:solidFill>
                  <a:schemeClr val="bg1"/>
                </a:solidFill>
                <a:latin typeface="ui-monospace"/>
              </a:rPr>
              <a:t>knn_model.pkl</a:t>
            </a:r>
            <a:endParaRPr lang="en-US" altLang="en-US" sz="3200" dirty="0">
              <a:solidFill>
                <a:schemeClr val="bg1"/>
              </a:solidFill>
              <a:latin typeface="-apple-system"/>
            </a:endParaRPr>
          </a:p>
          <a:p>
            <a:pPr marL="609585" lvl="1" defTabSz="121917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67" dirty="0">
                <a:solidFill>
                  <a:schemeClr val="bg1"/>
                </a:solidFill>
                <a:latin typeface="ui-monospace"/>
              </a:rPr>
              <a:t>../models/</a:t>
            </a:r>
            <a:r>
              <a:rPr lang="en-US" altLang="en-US" sz="1867" dirty="0" err="1">
                <a:solidFill>
                  <a:schemeClr val="bg1"/>
                </a:solidFill>
                <a:latin typeface="ui-monospace"/>
              </a:rPr>
              <a:t>tfidf_matrix.pkl</a:t>
            </a:r>
            <a:endParaRPr lang="en-US" sz="2400" dirty="0">
              <a:solidFill>
                <a:schemeClr val="bg1"/>
              </a:solidFill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-Install dependencies : pip install </a:t>
            </a:r>
            <a:r>
              <a:rPr lang="en-US" sz="2400" dirty="0" err="1">
                <a:solidFill>
                  <a:schemeClr val="bg1"/>
                </a:solidFill>
              </a:rPr>
              <a:t>kivy</a:t>
            </a:r>
            <a:r>
              <a:rPr lang="en-US" sz="2400" dirty="0">
                <a:solidFill>
                  <a:schemeClr val="bg1"/>
                </a:solidFill>
              </a:rPr>
              <a:t> pandas scikit-  learn markdown Copy Edit.</a:t>
            </a:r>
          </a:p>
          <a:p>
            <a:r>
              <a:rPr lang="en-US" sz="2400" dirty="0">
                <a:solidFill>
                  <a:schemeClr val="bg1"/>
                </a:solidFill>
              </a:rPr>
              <a:t>-Run the app : python ui_kivy.py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</a:t>
            </a:r>
            <a:r>
              <a:rPr lang="en-US" sz="2400" dirty="0" err="1">
                <a:solidFill>
                  <a:schemeClr val="bg1"/>
                </a:solidFill>
              </a:rPr>
              <a:t>yaml</a:t>
            </a:r>
            <a:r>
              <a:rPr lang="en-US" sz="2400" dirty="0">
                <a:solidFill>
                  <a:schemeClr val="bg1"/>
                </a:solidFill>
              </a:rPr>
              <a:t> Copy Edit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0041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837</Words>
  <Application>Microsoft Office PowerPoint</Application>
  <PresentationFormat>Widescreen</PresentationFormat>
  <Paragraphs>111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-apple-system</vt:lpstr>
      <vt:lpstr>Aptos</vt:lpstr>
      <vt:lpstr>Aptos Display</vt:lpstr>
      <vt:lpstr>Arial</vt:lpstr>
      <vt:lpstr>Bebas Neue</vt:lpstr>
      <vt:lpstr>Nunito Light</vt:lpstr>
      <vt:lpstr>Teko Medium</vt:lpstr>
      <vt:lpstr>ui-monospace</vt:lpstr>
      <vt:lpstr>Office Theme</vt:lpstr>
      <vt:lpstr>Steam Game  Recommender May 7th, 2025</vt:lpstr>
      <vt:lpstr>01</vt:lpstr>
      <vt:lpstr>What Steps We Took</vt:lpstr>
      <vt:lpstr>01</vt:lpstr>
      <vt:lpstr>ABOUT THE  PROJECT</vt:lpstr>
      <vt:lpstr>Dataset Overview </vt:lpstr>
      <vt:lpstr>NLP Preprocessing </vt:lpstr>
      <vt:lpstr> Kivy User Interface</vt:lpstr>
      <vt:lpstr>How To Run the App:</vt:lpstr>
      <vt:lpstr>SNEAK PEEK</vt:lpstr>
      <vt:lpstr> What We Learned</vt:lpstr>
      <vt:lpstr>Challenges We Faced:</vt:lpstr>
      <vt:lpstr>Future Improvements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 LO Webb</dc:creator>
  <cp:lastModifiedBy>LO LO Webb</cp:lastModifiedBy>
  <cp:revision>2</cp:revision>
  <dcterms:created xsi:type="dcterms:W3CDTF">2025-05-05T16:47:43Z</dcterms:created>
  <dcterms:modified xsi:type="dcterms:W3CDTF">2025-05-05T21:56:50Z</dcterms:modified>
</cp:coreProperties>
</file>